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84" y="-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ED31-AF56-4E8D-BE95-1F838BE1B5FE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3179-95F1-413A-966E-ACA41C9266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ED31-AF56-4E8D-BE95-1F838BE1B5FE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3179-95F1-413A-966E-ACA41C9266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ED31-AF56-4E8D-BE95-1F838BE1B5FE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3179-95F1-413A-966E-ACA41C9266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ED31-AF56-4E8D-BE95-1F838BE1B5FE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3179-95F1-413A-966E-ACA41C9266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ED31-AF56-4E8D-BE95-1F838BE1B5FE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3179-95F1-413A-966E-ACA41C9266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ED31-AF56-4E8D-BE95-1F838BE1B5FE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3179-95F1-413A-966E-ACA41C9266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ED31-AF56-4E8D-BE95-1F838BE1B5FE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3179-95F1-413A-966E-ACA41C9266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ED31-AF56-4E8D-BE95-1F838BE1B5FE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3179-95F1-413A-966E-ACA41C9266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ED31-AF56-4E8D-BE95-1F838BE1B5FE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3179-95F1-413A-966E-ACA41C9266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ED31-AF56-4E8D-BE95-1F838BE1B5FE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3179-95F1-413A-966E-ACA41C9266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ED31-AF56-4E8D-BE95-1F838BE1B5FE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3179-95F1-413A-966E-ACA41C9266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BED31-AF56-4E8D-BE95-1F838BE1B5FE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73179-95F1-413A-966E-ACA41C9266D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mages (4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" y="0"/>
            <a:ext cx="913553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8600"/>
            <a:ext cx="7772400" cy="1905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Aligarh Muslim University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FF00"/>
                </a:solidFill>
                <a:latin typeface="Bradley Hand ITC" pitchFamily="66" charset="0"/>
              </a:rPr>
              <a:t>presents</a:t>
            </a:r>
            <a:endParaRPr lang="en-US" dirty="0">
              <a:solidFill>
                <a:srgbClr val="FFFF00"/>
              </a:solidFill>
              <a:latin typeface="Bradley Hand ITC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2133600"/>
            <a:ext cx="6400800" cy="1752600"/>
          </a:xfrm>
        </p:spPr>
        <p:txBody>
          <a:bodyPr>
            <a:normAutofit fontScale="92500" lnSpcReduction="10000"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IT Fest 2023</a:t>
            </a:r>
          </a:p>
          <a:p>
            <a:r>
              <a:rPr lang="en-US"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22</a:t>
            </a:r>
            <a:r>
              <a:rPr lang="en-US" baseline="30000"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nd</a:t>
            </a:r>
            <a:r>
              <a:rPr lang="en-US"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August 2023</a:t>
            </a:r>
          </a:p>
          <a:p>
            <a:r>
              <a:rPr lang="en-US" dirty="0" smtClean="0">
                <a:solidFill>
                  <a:srgbClr val="00B050"/>
                </a:solidFill>
                <a:latin typeface="Blackadder ITC" pitchFamily="82" charset="0"/>
              </a:rPr>
              <a:t>Expect the Unexpected</a:t>
            </a:r>
            <a:endParaRPr lang="en-US" dirty="0">
              <a:solidFill>
                <a:srgbClr val="00B050"/>
              </a:solidFill>
              <a:latin typeface="Blackadder ITC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9400" y="4495800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Organized By:</a:t>
            </a:r>
          </a:p>
          <a:p>
            <a:pPr algn="ctr"/>
            <a:r>
              <a:rPr lang="en-US" dirty="0" smtClean="0">
                <a:latin typeface="Copperplate Gothic Bold" pitchFamily="34" charset="0"/>
              </a:rPr>
              <a:t>Techno Geeks (Computer Club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5638800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Imprint MT Shadow" pitchFamily="82" charset="0"/>
                <a:ea typeface="DejaVu Sans Mono" pitchFamily="49" charset="0"/>
                <a:cs typeface="DejaVu Sans Mono" pitchFamily="49" charset="0"/>
              </a:rPr>
              <a:t>Invitation Letter</a:t>
            </a:r>
            <a:endParaRPr lang="en-US" sz="4800" dirty="0">
              <a:solidFill>
                <a:schemeClr val="bg1"/>
              </a:solidFill>
              <a:latin typeface="Imprint MT Shadow" pitchFamily="82" charset="0"/>
              <a:ea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23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Aligarh Muslim University presents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Aligarh Muslim University presents</dc:title>
  <dc:creator>CSD</dc:creator>
  <cp:lastModifiedBy>CSD</cp:lastModifiedBy>
  <cp:revision>2</cp:revision>
  <dcterms:created xsi:type="dcterms:W3CDTF">2023-08-22T04:55:05Z</dcterms:created>
  <dcterms:modified xsi:type="dcterms:W3CDTF">2023-08-22T05:11:52Z</dcterms:modified>
</cp:coreProperties>
</file>