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>
        <c:manualLayout>
          <c:layoutTarget val="inner"/>
          <c:xMode val="edge"/>
          <c:yMode val="edge"/>
          <c:x val="2.5000000000000008E-2"/>
          <c:y val="0.17926574803149617"/>
          <c:w val="0.77021358267716511"/>
          <c:h val="0.8207342519685041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explosion val="25"/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46444544"/>
        <c:axId val="45867392"/>
      </c:barChart>
      <c:catAx>
        <c:axId val="46444544"/>
        <c:scaling>
          <c:orientation val="minMax"/>
        </c:scaling>
        <c:axPos val="b"/>
        <c:tickLblPos val="nextTo"/>
        <c:crossAx val="45867392"/>
        <c:crosses val="autoZero"/>
        <c:auto val="1"/>
        <c:lblAlgn val="ctr"/>
        <c:lblOffset val="100"/>
      </c:catAx>
      <c:valAx>
        <c:axId val="45867392"/>
        <c:scaling>
          <c:orientation val="minMax"/>
        </c:scaling>
        <c:axPos val="l"/>
        <c:majorGridlines/>
        <c:numFmt formatCode="General" sourceLinked="1"/>
        <c:tickLblPos val="nextTo"/>
        <c:crossAx val="464445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29A9-EC10-41A9-ACCE-6643F4E34868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D1A6-4539-4C09-A7A7-BCE01E9FF4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D1A6-4539-4C09-A7A7-BCE01E9FF4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D1A6-4539-4C09-A7A7-BCE01E9FF4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8017-B171-4948-A7A6-E6286DDEB5A3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9646-2D85-4CB1-B13C-D35A32F7C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8017-B171-4948-A7A6-E6286DDEB5A3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9646-2D85-4CB1-B13C-D35A32F7C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8017-B171-4948-A7A6-E6286DDEB5A3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9646-2D85-4CB1-B13C-D35A32F7C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8017-B171-4948-A7A6-E6286DDEB5A3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9646-2D85-4CB1-B13C-D35A32F7C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8017-B171-4948-A7A6-E6286DDEB5A3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9646-2D85-4CB1-B13C-D35A32F7C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8017-B171-4948-A7A6-E6286DDEB5A3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9646-2D85-4CB1-B13C-D35A32F7C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8017-B171-4948-A7A6-E6286DDEB5A3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9646-2D85-4CB1-B13C-D35A32F7C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8017-B171-4948-A7A6-E6286DDEB5A3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9646-2D85-4CB1-B13C-D35A32F7C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8017-B171-4948-A7A6-E6286DDEB5A3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9646-2D85-4CB1-B13C-D35A32F7C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8017-B171-4948-A7A6-E6286DDEB5A3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9646-2D85-4CB1-B13C-D35A32F7C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8017-B171-4948-A7A6-E6286DDEB5A3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9646-2D85-4CB1-B13C-D35A32F7C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8017-B171-4948-A7A6-E6286DDEB5A3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9646-2D85-4CB1-B13C-D35A32F7C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LIDE_5%20Presentation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It_Fest.pptx" TargetMode="External"/><Relationship Id="rId4" Type="http://schemas.openxmlformats.org/officeDocument/2006/relationships/hyperlink" Target="Seasonal%20Greeting.ppt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3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IMAGE IN PPT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686800" cy="17526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PPT ABOUT NOTHING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TABLE, </a:t>
            </a:r>
            <a:r>
              <a:rPr lang="en-US" dirty="0" smtClean="0"/>
              <a:t>CHART</a:t>
            </a:r>
            <a:r>
              <a:rPr lang="en-US" dirty="0" smtClean="0"/>
              <a:t> AND </a:t>
            </a:r>
            <a:r>
              <a:rPr lang="en-US" dirty="0" smtClean="0"/>
              <a:t>TRANSITION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89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FTYU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HJJN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XRDC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NVM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579845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1295400" y="2590800"/>
          <a:ext cx="4572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AINMATION,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HGFJ</a:t>
            </a:r>
          </a:p>
          <a:p>
            <a:r>
              <a:rPr lang="en-US" dirty="0" smtClean="0"/>
              <a:t>FYUGIH</a:t>
            </a:r>
          </a:p>
          <a:p>
            <a:r>
              <a:rPr lang="en-US" dirty="0" smtClean="0"/>
              <a:t>FUYBIK</a:t>
            </a:r>
          </a:p>
          <a:p>
            <a:r>
              <a:rPr lang="en-US" dirty="0" smtClean="0"/>
              <a:t>GUGGBIN</a:t>
            </a:r>
          </a:p>
          <a:p>
            <a:r>
              <a:rPr lang="en-US" dirty="0" smtClean="0"/>
              <a:t>UBIHNLKM</a:t>
            </a:r>
            <a:endParaRPr lang="en-US" dirty="0"/>
          </a:p>
        </p:txBody>
      </p:sp>
      <p:pic>
        <p:nvPicPr>
          <p:cNvPr id="4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4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pic>
        <p:nvPicPr>
          <p:cNvPr id="5" name="ELPHRG01.wav">
            <a:hlinkClick r:id="" action="ppaction://media"/>
          </p:cNvPr>
          <p:cNvPicPr>
            <a:picLocks noRot="1" noChangeAspect="1"/>
          </p:cNvPicPr>
          <p:nvPr>
            <a:wavAudioFile r:embed="rId2" name="ELPHRG01.wav"/>
          </p:nvPr>
        </p:nvPicPr>
        <p:blipFill>
          <a:blip r:embed="rId5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47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45"/>
                            </p:stCondLst>
                            <p:childTnLst>
                              <p:par>
                                <p:cTn id="3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399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2).jpe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9800" y="1981200"/>
            <a:ext cx="5038360" cy="3352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BACKGROUND TEMPLATE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590800"/>
          </a:xfrm>
        </p:spPr>
        <p:txBody>
          <a:bodyPr/>
          <a:lstStyle/>
          <a:p>
            <a:r>
              <a:rPr lang="en-US" dirty="0" smtClean="0"/>
              <a:t>www.PPT5.com</a:t>
            </a:r>
            <a:r>
              <a:rPr lang="en-US" dirty="0" smtClean="0">
                <a:hlinkClick r:id="rId3" action="ppaction://hlinkpres?slideindex=1&amp;slidetitle="/>
              </a:rPr>
              <a:t>SLIDE_5 Presentation.pptx</a:t>
            </a:r>
            <a:endParaRPr lang="en-US" dirty="0" smtClean="0"/>
          </a:p>
          <a:p>
            <a:r>
              <a:rPr lang="en-US" dirty="0" smtClean="0"/>
              <a:t>WWW.Quora.Com</a:t>
            </a:r>
            <a:r>
              <a:rPr lang="en-US" dirty="0" smtClean="0">
                <a:hlinkClick r:id="rId4" action="ppaction://hlinkpres?slideindex=1&amp;slidetitle="/>
              </a:rPr>
              <a:t>Seasonal Greeting.pptx</a:t>
            </a:r>
            <a:endParaRPr lang="en-US" dirty="0" smtClean="0"/>
          </a:p>
          <a:p>
            <a:r>
              <a:rPr lang="en-US" dirty="0" smtClean="0"/>
              <a:t>WWW.CURAJ.AC.IN</a:t>
            </a:r>
            <a:r>
              <a:rPr lang="en-US" dirty="0" smtClean="0">
                <a:hlinkClick r:id="rId5" action="ppaction://hlinkpres?slideindex=1&amp;slidetitle="/>
              </a:rPr>
              <a:t>It_Fest.pptx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FOOTER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3048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HEADER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In PPT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shjgsjh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fgjkvh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iguiltf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huijgbo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ywaeo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Xzbh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1752600" y="3048000"/>
          <a:ext cx="5257800" cy="332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65</Words>
  <Application>Microsoft Office PowerPoint</Application>
  <PresentationFormat>On-screen Show (4:3)</PresentationFormat>
  <Paragraphs>50</Paragraphs>
  <Slides>6</Slides>
  <Notes>2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IMAGE IN PPT</vt:lpstr>
      <vt:lpstr>TABLE, CHART AND TRANSITION</vt:lpstr>
      <vt:lpstr>AINMATION, SOUND</vt:lpstr>
      <vt:lpstr>BACKGROUND TEMPLATE</vt:lpstr>
      <vt:lpstr>Slide 5</vt:lpstr>
      <vt:lpstr>Graph In PPT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CSD</dc:creator>
  <cp:lastModifiedBy>CSD</cp:lastModifiedBy>
  <cp:revision>14</cp:revision>
  <dcterms:created xsi:type="dcterms:W3CDTF">2023-08-24T04:36:37Z</dcterms:created>
  <dcterms:modified xsi:type="dcterms:W3CDTF">2023-08-29T04:32:44Z</dcterms:modified>
</cp:coreProperties>
</file>