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2BF6-DE84-4F35-88B7-91B66FEAD8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DA26-BFF6-41F8-9FF8-3958C69B72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380592">
            <a:off x="361825" y="1633032"/>
            <a:ext cx="7963149" cy="1755679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Harlow Solid Italic" pitchFamily="82" charset="0"/>
              </a:rPr>
              <a:t>Seasonal Greeting</a:t>
            </a:r>
            <a:endParaRPr lang="en-US" sz="8000" dirty="0">
              <a:latin typeface="Harlow Solid Itali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251149">
            <a:off x="1615867" y="313836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Consolas" pitchFamily="49" charset="0"/>
              </a:rPr>
              <a:t>Fun times are back.</a:t>
            </a:r>
          </a:p>
          <a:p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Consolas" pitchFamily="49" charset="0"/>
              </a:rPr>
              <a:t>Enjoy your holidays to the fullest.</a:t>
            </a:r>
          </a:p>
          <a:p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Consolas" pitchFamily="49" charset="0"/>
              </a:rPr>
              <a:t>Happy holidays!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Seasonal Greeting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CSD</dc:creator>
  <cp:lastModifiedBy>CSD</cp:lastModifiedBy>
  <cp:revision>3</cp:revision>
  <dcterms:created xsi:type="dcterms:W3CDTF">2023-08-22T04:10:27Z</dcterms:created>
  <dcterms:modified xsi:type="dcterms:W3CDTF">2023-08-22T04:33:13Z</dcterms:modified>
</cp:coreProperties>
</file>