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2A2-630A-414F-9408-7CB884D4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2657-D791-4309-8FBE-D4805184E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30EE-AA02-4E1E-B04D-80EFCFBF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B8AA-6CA9-42AD-9276-A8DED60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0143-1A91-4D4C-A023-EB3FBA65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715A-0FE3-4EF3-9352-8780B62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79F3-1FCD-48CB-A8D3-B8167CCE6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CB9D-5EA9-4AE8-8396-DCA11FC2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19B5-3DC3-4BAC-9593-1C28FC27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70E1-B131-47D9-BEFB-CC981CC6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41BA9-2B1C-4A69-8263-9FBD2B8F7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7E74-99E8-438E-8F01-C3DFB349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36C0-3D07-457A-8F6E-76C3A899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A524-D7C2-4221-8599-FB5CECF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F0E2-2E74-425A-8B42-C77299CB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9914-7472-4054-9986-E71F012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3774-D4F6-4660-863B-43D112CE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4ACF-F162-4FD8-9D79-FEEC3D1A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3454-1F1B-4C96-A8D9-0C5AB0F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3D0A-4262-4E46-AE70-92A2C4A5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9658-FF5F-4273-9CEE-04B1230E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5DB6-610B-4EAF-ADA5-17C295A3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ED79-A648-403A-98BC-639247AE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7604-959C-4CE0-9F7C-F0F3340D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D51-AD5A-4F59-A8C9-AEC80754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B067-6046-4549-99C5-C1BF547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5F9C-2480-4389-9FB6-410C4289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7CE5-8BCB-444F-A3FD-06A4682B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80C68-310E-4C08-B324-BFFEAAEF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8869-2039-460B-8A88-9FD94012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AE49-9394-44F4-95E8-A1BB004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A559-6CB1-449B-BD33-2B6FB724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7AB7-E339-4A05-BDC1-E798B24B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64B7-BC77-4A82-9B7C-E4C94D9A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32F1A-1754-44BB-BA63-0E296928E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4DC1F-C81C-4A55-AC2C-7A5E93F4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4D156-48A9-453B-AC88-39D8705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A347F-F60B-4F45-A523-F853ACBD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34890-82ED-4B9E-A1C7-B1064B9D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D9A2-B62B-44F8-B996-9E43C00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1754D-0860-4864-B68F-5562F0B7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C6773-E0DF-4CA7-9CD4-36ED8407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9C4CE-BB7E-4E46-B211-E7500B3E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DCADF-2A60-4C3D-B5A4-47327F29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17861-722D-45F1-920F-ABB09E2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67679-E939-4180-97AA-71F0474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B084-AF14-48EA-B047-1041A318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032A-1C68-443D-ABF3-5B9119E7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1AC2-89A2-4937-BC0B-B061CF98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399D-46BA-4B5E-9333-7EBDA4C2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B94A-2544-4C93-AD49-F7EC3976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24DF-4929-45DC-9DBB-DC0C505D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CE0-8156-4FD4-9A6B-4B5A1EA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FE335-A971-4371-B0AC-BB9054F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908E-A688-46A7-9471-5F587EFB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C400-E7C2-4CDA-B5DD-02817833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6AEE-294E-49D8-A6AD-9A8AE13F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C613-798A-4314-977A-A076799C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2244-B36E-4B78-B8F8-8000C7D6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642CB-5F01-439E-A8DD-7014C794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65F5-A763-4E60-A48F-8D06D07B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4A49-B7CD-4C98-A814-DFA1A5E0A1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94EF-C062-4272-8B85-D6F7D2FB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08D4-F03E-4D47-9B41-161F141C3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F66F-8D27-4D57-BD90-43CDD2DD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C92-999B-4ED1-AB76-36CB837AF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5057"/>
                </a:solidFill>
                <a:effectLst/>
                <a:latin typeface="Lato"/>
              </a:rPr>
              <a:t>Assignment_2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429A7-8A1F-433B-A086-B8A7954F8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Refai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EE53496C-228A-4F90-9E3F-22CE08F9CF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91A2A8E6-DCE0-4D2D-A468-034339251D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81A6DA0E-44F2-400C-BC9F-A9470A1D09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0B5FBDDF-88E5-4762-9564-F368FC811D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C2F6D0B9-70D7-4A1E-A7E8-117B51C68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Assignment_2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Assignment_2</dc:title>
  <dc:creator>odai Kamal Mohammad al-refai</dc:creator>
  <cp:lastModifiedBy>odai Kamal Mohammad al-refai</cp:lastModifiedBy>
  <cp:revision>1</cp:revision>
  <dcterms:created xsi:type="dcterms:W3CDTF">2021-05-27T10:12:02Z</dcterms:created>
  <dcterms:modified xsi:type="dcterms:W3CDTF">2021-05-27T10:13:12Z</dcterms:modified>
</cp:coreProperties>
</file>