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29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EFDE6-22C4-4CDF-B825-7D6017D39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A1D31F-812E-4BBD-9FA7-40904A66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CD0BBC-A67A-494C-9A40-F6E24884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69DC-03EB-48DE-AC36-FB73EA2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291FC-4AE2-420E-BD6A-4B4D2D1B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35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96961-D781-4A0D-9C26-10040755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E6EC0F-D686-4F3E-9EE2-CD833BC5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DC427-032D-4245-8258-D90C4057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E7987-C0C2-4FAB-BC07-458B911C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6641-0E3C-4D03-B7DC-4094ECAD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91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15A382-D8DD-47D1-861E-952917C57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DEFB06-B8DC-4863-981A-C4772EAF4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D9B162-5475-4FD4-9CA3-C972C55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A1034-004D-4480-8872-E0803891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314625-D1A5-481F-9BD4-1D22443F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31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31E5-6B91-4480-8532-FCEEFE79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131C35-150A-4198-814B-605EE4B7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15E43-1E81-4C6D-BE96-FCA9FC62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3740EB-615F-4454-8FDC-8EDCB7B7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1094F-7CCF-439F-AF3B-69BBEF91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5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4AD47-5FA5-4E75-9716-AB80D615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BF1235-19C4-4F4E-982C-75540DF2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536979-CCF1-4A91-90B9-73292725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799E1-A424-4E34-8AEB-840C12F2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4B8980-D354-4256-8C99-BAF99D56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2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A2455-A183-477F-9E03-7DA7B50F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E0F4-23B8-47B9-AB51-C46BD1651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9EF109-0AAB-44EF-AFB6-A909E1BB4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34B493-0721-4F84-AAD2-EF85E53D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4C22F8-D230-4D0A-B107-5633028E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8700A-BEA4-40B7-9777-033F7907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93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8417F-E071-4971-A5DF-DA35AFB8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A699B-8FC4-4AB7-9AFC-B9C2B75AE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7ABDF73-7C4F-4D5B-A49B-4EF62A19B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3979B4-5DF0-492C-A550-115912D3E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93B26D-8EA6-4CB0-A6C4-9207B2354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3CEC16-A0CF-4974-B1C8-217BE61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25D30D-D6DD-4E75-9B03-A6006367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A1E5C06-D85E-4AC4-90DC-C7C1EA0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0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423D5-1F00-4189-BAF1-F2E6F4F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DA51B4-4FA3-429A-A411-728FBCDF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0C19DF-0457-46D0-B606-04A9A488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0B0B17-E6AF-4EB6-A98A-51EF5529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09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3FDB28-0355-48EB-8A1B-8B0FC90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5AD7C1-428B-47B9-9EA1-55B9CB9B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153AA4-7DAD-46D1-BEAD-CFFD5C6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B87C8-982A-44A6-9EB2-C86AC014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B330B-D907-4518-98FD-00A69072F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5406B7-321E-4F49-9CFC-0352CEAFB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ACAFA6-CEC7-4B87-AB4A-4BE163CB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82C720-F88A-428E-A51E-429D35F6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391ED-DA07-4CC9-A22C-18AFFA00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8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2E201B-FA0E-4E8C-9FFF-48647052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E317FC-5D41-4785-A530-3E80CE0A2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7EF516-3FCC-4502-B372-0FC78BA0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2B09F-4F89-4BD5-8CC4-0D9F903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A9E5B2-E4C7-469A-9492-F263D36A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94E5E-6AEC-436A-A646-9942149A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33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73138A-2D76-4825-97FB-9A7AEBC9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D1A271-96E4-413E-9823-21A9E517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64501-A785-4DEB-9E9E-3FBFF5AB0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EDE74-B9F9-41A3-A529-5EB01AD2C2BA}" type="datetimeFigureOut">
              <a:rPr lang="de-DE" smtClean="0"/>
              <a:t>14.08.2019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E143A-8038-41EF-B320-67C0BF221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247EE-447A-4611-941B-BFD1E783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5B22B-7217-4D9A-B9FA-3CE503500C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E078E45-8C80-42CC-A7D4-F7F5DBE57FCC}"/>
              </a:ext>
            </a:extLst>
          </p:cNvPr>
          <p:cNvSpPr/>
          <p:nvPr/>
        </p:nvSpPr>
        <p:spPr>
          <a:xfrm>
            <a:off x="5048507" y="1545902"/>
            <a:ext cx="360000" cy="36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C873D325-2EBC-4866-886E-6B6381F19DA2}"/>
              </a:ext>
            </a:extLst>
          </p:cNvPr>
          <p:cNvGrpSpPr/>
          <p:nvPr/>
        </p:nvGrpSpPr>
        <p:grpSpPr>
          <a:xfrm>
            <a:off x="5160133" y="1579598"/>
            <a:ext cx="136632" cy="289018"/>
            <a:chOff x="5056637" y="2219082"/>
            <a:chExt cx="2190031" cy="4631759"/>
          </a:xfr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FF9929"/>
              </a:gs>
              <a:gs pos="100000">
                <a:srgbClr val="FF0000"/>
              </a:gs>
            </a:gsLst>
            <a:lin ang="2700000" scaled="1"/>
          </a:gradFill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78239A09-A56D-44CD-9C79-369496711435}"/>
                </a:ext>
              </a:extLst>
            </p:cNvPr>
            <p:cNvGrpSpPr/>
            <p:nvPr/>
          </p:nvGrpSpPr>
          <p:grpSpPr>
            <a:xfrm rot="19322438">
              <a:off x="5056637" y="2223414"/>
              <a:ext cx="2087405" cy="4627427"/>
              <a:chOff x="3291837" y="3457300"/>
              <a:chExt cx="2087406" cy="4627425"/>
            </a:xfrm>
            <a:grpFill/>
          </p:grpSpPr>
          <p:sp>
            <p:nvSpPr>
              <p:cNvPr id="6" name="Rechtwinkliges Dreieck 5">
                <a:extLst>
                  <a:ext uri="{FF2B5EF4-FFF2-40B4-BE49-F238E27FC236}">
                    <a16:creationId xmlns:a16="http://schemas.microsoft.com/office/drawing/2014/main" id="{EE25D2F5-F12D-4699-B791-D16AB40FB3F9}"/>
                  </a:ext>
                </a:extLst>
              </p:cNvPr>
              <p:cNvSpPr/>
              <p:nvPr/>
            </p:nvSpPr>
            <p:spPr>
              <a:xfrm>
                <a:off x="4284617" y="3518262"/>
                <a:ext cx="1062446" cy="540000"/>
              </a:xfrm>
              <a:prstGeom prst="rtTriangle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237A0FC4-B0AC-4EEE-B017-9CF64C518D47}"/>
                  </a:ext>
                </a:extLst>
              </p:cNvPr>
              <p:cNvSpPr/>
              <p:nvPr/>
            </p:nvSpPr>
            <p:spPr>
              <a:xfrm>
                <a:off x="3291840" y="3509554"/>
                <a:ext cx="992777" cy="540000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Parallelogramm 7">
                <a:extLst>
                  <a:ext uri="{FF2B5EF4-FFF2-40B4-BE49-F238E27FC236}">
                    <a16:creationId xmlns:a16="http://schemas.microsoft.com/office/drawing/2014/main" id="{380891AC-3487-4C7B-B563-CD602DFCCD7A}"/>
                  </a:ext>
                </a:extLst>
              </p:cNvPr>
              <p:cNvSpPr/>
              <p:nvPr/>
            </p:nvSpPr>
            <p:spPr>
              <a:xfrm rot="10800000" flipV="1">
                <a:off x="3291837" y="4061459"/>
                <a:ext cx="792481" cy="52253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61590AA3-52C7-41E8-AA93-47EACAC66BEF}"/>
                  </a:ext>
                </a:extLst>
              </p:cNvPr>
              <p:cNvSpPr/>
              <p:nvPr/>
            </p:nvSpPr>
            <p:spPr>
              <a:xfrm rot="16200000">
                <a:off x="1840277" y="5640384"/>
                <a:ext cx="4627425" cy="261257"/>
              </a:xfrm>
              <a:prstGeom prst="rect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Parallelogramm 8">
                <a:extLst>
                  <a:ext uri="{FF2B5EF4-FFF2-40B4-BE49-F238E27FC236}">
                    <a16:creationId xmlns:a16="http://schemas.microsoft.com/office/drawing/2014/main" id="{F770B7F8-42FA-4219-92A4-914DB48781AB}"/>
                  </a:ext>
                </a:extLst>
              </p:cNvPr>
              <p:cNvSpPr/>
              <p:nvPr/>
            </p:nvSpPr>
            <p:spPr>
              <a:xfrm rot="10800000" flipV="1">
                <a:off x="4283387" y="4066970"/>
                <a:ext cx="1095856" cy="52255"/>
              </a:xfrm>
              <a:prstGeom prst="parallelogram">
                <a:avLst/>
              </a:prstGeom>
              <a:grp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7B387B8C-F7D4-48AF-B6BE-0365A0EC8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387" y="4067809"/>
                <a:ext cx="276226" cy="0"/>
              </a:xfrm>
              <a:prstGeom prst="line">
                <a:avLst/>
              </a:prstGeom>
              <a:grpFill/>
              <a:ln w="31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540D5A44-DC0B-4173-91C8-6E3E38BBD0FB}"/>
                </a:ext>
              </a:extLst>
            </p:cNvPr>
            <p:cNvGrpSpPr/>
            <p:nvPr/>
          </p:nvGrpSpPr>
          <p:grpSpPr>
            <a:xfrm rot="2154885" flipH="1">
              <a:off x="5238012" y="2219082"/>
              <a:ext cx="2008656" cy="4627427"/>
              <a:chOff x="3291837" y="3457300"/>
              <a:chExt cx="2087406" cy="4627425"/>
            </a:xfrm>
            <a:grpFill/>
            <a:scene3d>
              <a:camera prst="obliqueTopRight"/>
              <a:lightRig rig="threePt" dir="t"/>
            </a:scene3d>
          </p:grpSpPr>
          <p:sp>
            <p:nvSpPr>
              <p:cNvPr id="16" name="Rechtwinkliges Dreieck 15">
                <a:extLst>
                  <a:ext uri="{FF2B5EF4-FFF2-40B4-BE49-F238E27FC236}">
                    <a16:creationId xmlns:a16="http://schemas.microsoft.com/office/drawing/2014/main" id="{D2C720BB-3087-422F-BC02-E0436048012C}"/>
                  </a:ext>
                </a:extLst>
              </p:cNvPr>
              <p:cNvSpPr/>
              <p:nvPr/>
            </p:nvSpPr>
            <p:spPr>
              <a:xfrm>
                <a:off x="4284617" y="3518262"/>
                <a:ext cx="1062446" cy="540000"/>
              </a:xfrm>
              <a:prstGeom prst="rtTriangle">
                <a:avLst/>
              </a:prstGeom>
              <a:grpFill/>
              <a:ln w="3175"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F2B04D9F-CF59-4E1D-9022-BF23CE8846F3}"/>
                  </a:ext>
                </a:extLst>
              </p:cNvPr>
              <p:cNvSpPr/>
              <p:nvPr/>
            </p:nvSpPr>
            <p:spPr>
              <a:xfrm>
                <a:off x="3291840" y="3509554"/>
                <a:ext cx="992777" cy="540000"/>
              </a:xfrm>
              <a:prstGeom prst="rect">
                <a:avLst/>
              </a:prstGeom>
              <a:grpFill/>
              <a:ln w="3175"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Parallelogramm 17">
                <a:extLst>
                  <a:ext uri="{FF2B5EF4-FFF2-40B4-BE49-F238E27FC236}">
                    <a16:creationId xmlns:a16="http://schemas.microsoft.com/office/drawing/2014/main" id="{7E5AA452-97FE-4D2C-A5B0-078ADB735E35}"/>
                  </a:ext>
                </a:extLst>
              </p:cNvPr>
              <p:cNvSpPr/>
              <p:nvPr/>
            </p:nvSpPr>
            <p:spPr>
              <a:xfrm rot="10800000" flipV="1">
                <a:off x="3291837" y="4061459"/>
                <a:ext cx="792481" cy="52253"/>
              </a:xfrm>
              <a:prstGeom prst="parallelogram">
                <a:avLst/>
              </a:prstGeom>
              <a:grpFill/>
              <a:ln w="3175"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622BAA47-CD03-433E-8923-BAE5C40C9F05}"/>
                  </a:ext>
                </a:extLst>
              </p:cNvPr>
              <p:cNvSpPr/>
              <p:nvPr/>
            </p:nvSpPr>
            <p:spPr>
              <a:xfrm rot="16200000">
                <a:off x="1840277" y="5640384"/>
                <a:ext cx="4627425" cy="261257"/>
              </a:xfrm>
              <a:prstGeom prst="rect">
                <a:avLst/>
              </a:prstGeom>
              <a:grpFill/>
              <a:ln w="3175"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Parallelogramm 19">
                <a:extLst>
                  <a:ext uri="{FF2B5EF4-FFF2-40B4-BE49-F238E27FC236}">
                    <a16:creationId xmlns:a16="http://schemas.microsoft.com/office/drawing/2014/main" id="{BD091E38-9034-44DD-B8D5-528695C48462}"/>
                  </a:ext>
                </a:extLst>
              </p:cNvPr>
              <p:cNvSpPr/>
              <p:nvPr/>
            </p:nvSpPr>
            <p:spPr>
              <a:xfrm rot="10800000" flipV="1">
                <a:off x="4283387" y="4066970"/>
                <a:ext cx="1095856" cy="52255"/>
              </a:xfrm>
              <a:prstGeom prst="parallelogram">
                <a:avLst/>
              </a:prstGeom>
              <a:grpFill/>
              <a:ln w="3175">
                <a:noFill/>
              </a:ln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A1E2299F-2AE7-41E2-8D53-0341743EB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8387" y="4067809"/>
                <a:ext cx="276226" cy="0"/>
              </a:xfrm>
              <a:prstGeom prst="line">
                <a:avLst/>
              </a:prstGeom>
              <a:grpFill/>
              <a:ln w="3175">
                <a:noFill/>
              </a:ln>
              <a:sp3d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6ACACB6-B464-46AC-A7BB-CD95B03A9CF2}"/>
              </a:ext>
            </a:extLst>
          </p:cNvPr>
          <p:cNvGrpSpPr/>
          <p:nvPr/>
        </p:nvGrpSpPr>
        <p:grpSpPr>
          <a:xfrm>
            <a:off x="1193727" y="117152"/>
            <a:ext cx="360000" cy="360000"/>
            <a:chOff x="4898952" y="2162175"/>
            <a:chExt cx="2621673" cy="2520000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01B824E3-66FA-404B-9890-A40D9AFF3C56}"/>
                </a:ext>
              </a:extLst>
            </p:cNvPr>
            <p:cNvGrpSpPr/>
            <p:nvPr/>
          </p:nvGrpSpPr>
          <p:grpSpPr>
            <a:xfrm rot="2956014">
              <a:off x="5450601" y="2231951"/>
              <a:ext cx="1290798" cy="2394096"/>
              <a:chOff x="1931114" y="712362"/>
              <a:chExt cx="1290798" cy="2394096"/>
            </a:xfrm>
          </p:grpSpPr>
          <p:sp>
            <p:nvSpPr>
              <p:cNvPr id="27" name="Diagonaler Streifen 26">
                <a:extLst>
                  <a:ext uri="{FF2B5EF4-FFF2-40B4-BE49-F238E27FC236}">
                    <a16:creationId xmlns:a16="http://schemas.microsoft.com/office/drawing/2014/main" id="{0926E4F9-83B6-43F1-8B46-2A099E3234A9}"/>
                  </a:ext>
                </a:extLst>
              </p:cNvPr>
              <p:cNvSpPr/>
              <p:nvPr/>
            </p:nvSpPr>
            <p:spPr>
              <a:xfrm rot="2700783">
                <a:off x="2122353" y="711892"/>
                <a:ext cx="898791" cy="899731"/>
              </a:xfrm>
              <a:prstGeom prst="diagStripe">
                <a:avLst>
                  <a:gd name="adj" fmla="val 72097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arallelogramm 27">
                <a:extLst>
                  <a:ext uri="{FF2B5EF4-FFF2-40B4-BE49-F238E27FC236}">
                    <a16:creationId xmlns:a16="http://schemas.microsoft.com/office/drawing/2014/main" id="{B4E4CCB0-0DCB-4926-AF3F-7C086F3736D6}"/>
                  </a:ext>
                </a:extLst>
              </p:cNvPr>
              <p:cNvSpPr/>
              <p:nvPr/>
            </p:nvSpPr>
            <p:spPr>
              <a:xfrm flipV="1">
                <a:off x="1931114" y="1161946"/>
                <a:ext cx="593011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Parallelogramm 28">
                <a:extLst>
                  <a:ext uri="{FF2B5EF4-FFF2-40B4-BE49-F238E27FC236}">
                    <a16:creationId xmlns:a16="http://schemas.microsoft.com/office/drawing/2014/main" id="{73F3B3BC-9B81-49A9-A9FD-DDC5F885140C}"/>
                  </a:ext>
                </a:extLst>
              </p:cNvPr>
              <p:cNvSpPr/>
              <p:nvPr/>
            </p:nvSpPr>
            <p:spPr>
              <a:xfrm flipV="1">
                <a:off x="2614614" y="1161945"/>
                <a:ext cx="607298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2682753C-351E-4A3F-943F-B78511320777}"/>
                  </a:ext>
                </a:extLst>
              </p:cNvPr>
              <p:cNvSpPr/>
              <p:nvPr/>
            </p:nvSpPr>
            <p:spPr>
              <a:xfrm>
                <a:off x="2471737" y="962025"/>
                <a:ext cx="174789" cy="21444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2FB853E6-BFD2-497C-99EC-AE312019A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784" y="1161946"/>
                <a:ext cx="220504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E476763-9D3D-4954-99BF-0A17F7B784F7}"/>
                </a:ext>
              </a:extLst>
            </p:cNvPr>
            <p:cNvSpPr/>
            <p:nvPr/>
          </p:nvSpPr>
          <p:spPr>
            <a:xfrm>
              <a:off x="5000625" y="2162175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62394C4-1022-4AEF-81BF-3E2BDFD89069}"/>
              </a:ext>
            </a:extLst>
          </p:cNvPr>
          <p:cNvGrpSpPr/>
          <p:nvPr/>
        </p:nvGrpSpPr>
        <p:grpSpPr>
          <a:xfrm>
            <a:off x="1907808" y="125113"/>
            <a:ext cx="360000" cy="360000"/>
            <a:chOff x="8149141" y="747032"/>
            <a:chExt cx="2520000" cy="2520000"/>
          </a:xfrm>
        </p:grpSpPr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48653FC0-6C7B-46A2-A43F-4155B46E1835}"/>
                </a:ext>
              </a:extLst>
            </p:cNvPr>
            <p:cNvGrpSpPr/>
            <p:nvPr/>
          </p:nvGrpSpPr>
          <p:grpSpPr>
            <a:xfrm rot="6559911">
              <a:off x="8677296" y="927085"/>
              <a:ext cx="1290798" cy="2228396"/>
              <a:chOff x="1931114" y="712362"/>
              <a:chExt cx="1290798" cy="2228396"/>
            </a:xfrm>
          </p:grpSpPr>
          <p:sp>
            <p:nvSpPr>
              <p:cNvPr id="32" name="Diagonaler Streifen 31">
                <a:extLst>
                  <a:ext uri="{FF2B5EF4-FFF2-40B4-BE49-F238E27FC236}">
                    <a16:creationId xmlns:a16="http://schemas.microsoft.com/office/drawing/2014/main" id="{513C3DBD-FE4F-444F-A57F-98949F8E4B1A}"/>
                  </a:ext>
                </a:extLst>
              </p:cNvPr>
              <p:cNvSpPr/>
              <p:nvPr/>
            </p:nvSpPr>
            <p:spPr>
              <a:xfrm rot="2700783">
                <a:off x="2122353" y="711892"/>
                <a:ext cx="898791" cy="899731"/>
              </a:xfrm>
              <a:prstGeom prst="diagStripe">
                <a:avLst>
                  <a:gd name="adj" fmla="val 72097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Parallelogramm 34">
                <a:extLst>
                  <a:ext uri="{FF2B5EF4-FFF2-40B4-BE49-F238E27FC236}">
                    <a16:creationId xmlns:a16="http://schemas.microsoft.com/office/drawing/2014/main" id="{555484E5-3249-4682-B19A-0E67FD7F0915}"/>
                  </a:ext>
                </a:extLst>
              </p:cNvPr>
              <p:cNvSpPr/>
              <p:nvPr/>
            </p:nvSpPr>
            <p:spPr>
              <a:xfrm flipV="1">
                <a:off x="1931114" y="1161946"/>
                <a:ext cx="593011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Parallelogramm 35">
                <a:extLst>
                  <a:ext uri="{FF2B5EF4-FFF2-40B4-BE49-F238E27FC236}">
                    <a16:creationId xmlns:a16="http://schemas.microsoft.com/office/drawing/2014/main" id="{3976E558-0EE4-47B7-AADF-9BD02AA6A390}"/>
                  </a:ext>
                </a:extLst>
              </p:cNvPr>
              <p:cNvSpPr/>
              <p:nvPr/>
            </p:nvSpPr>
            <p:spPr>
              <a:xfrm flipV="1">
                <a:off x="2614614" y="1161945"/>
                <a:ext cx="607298" cy="45719"/>
              </a:xfrm>
              <a:prstGeom prst="parallelogram">
                <a:avLst/>
              </a:prstGeom>
              <a:solidFill>
                <a:schemeClr val="accent3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B1768895-6F7E-40A7-A7C3-E11B1C305B2C}"/>
                  </a:ext>
                </a:extLst>
              </p:cNvPr>
              <p:cNvSpPr/>
              <p:nvPr/>
            </p:nvSpPr>
            <p:spPr>
              <a:xfrm>
                <a:off x="2471738" y="962027"/>
                <a:ext cx="178189" cy="1978731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58AAD532-0560-409F-B675-0A113D08F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784" y="1161946"/>
                <a:ext cx="220504" cy="0"/>
              </a:xfrm>
              <a:prstGeom prst="line">
                <a:avLst/>
              </a:prstGeom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5C3BFF3-A19F-4CB0-BC05-DED898EA6CA9}"/>
                </a:ext>
              </a:extLst>
            </p:cNvPr>
            <p:cNvSpPr/>
            <p:nvPr/>
          </p:nvSpPr>
          <p:spPr>
            <a:xfrm rot="4521">
              <a:off x="8149141" y="747032"/>
              <a:ext cx="2520000" cy="252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Explosion: 14 Zacken 1">
              <a:extLst>
                <a:ext uri="{FF2B5EF4-FFF2-40B4-BE49-F238E27FC236}">
                  <a16:creationId xmlns:a16="http://schemas.microsoft.com/office/drawing/2014/main" id="{58FABCC5-1DF6-4D1D-8DA1-93CD63E40FBE}"/>
                </a:ext>
              </a:extLst>
            </p:cNvPr>
            <p:cNvSpPr/>
            <p:nvPr/>
          </p:nvSpPr>
          <p:spPr>
            <a:xfrm rot="1034770">
              <a:off x="9496221" y="2678008"/>
              <a:ext cx="614849" cy="371237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xplosion: 14 Zacken 39">
              <a:extLst>
                <a:ext uri="{FF2B5EF4-FFF2-40B4-BE49-F238E27FC236}">
                  <a16:creationId xmlns:a16="http://schemas.microsoft.com/office/drawing/2014/main" id="{F1847922-A1CD-4120-B450-F68B7905095B}"/>
                </a:ext>
              </a:extLst>
            </p:cNvPr>
            <p:cNvSpPr/>
            <p:nvPr/>
          </p:nvSpPr>
          <p:spPr>
            <a:xfrm rot="1034770">
              <a:off x="9457207" y="2535648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xplosion: 14 Zacken 40">
              <a:extLst>
                <a:ext uri="{FF2B5EF4-FFF2-40B4-BE49-F238E27FC236}">
                  <a16:creationId xmlns:a16="http://schemas.microsoft.com/office/drawing/2014/main" id="{FB2A319F-8739-431D-8D83-FC9EF51070A7}"/>
                </a:ext>
              </a:extLst>
            </p:cNvPr>
            <p:cNvSpPr/>
            <p:nvPr/>
          </p:nvSpPr>
          <p:spPr>
            <a:xfrm rot="1034770">
              <a:off x="10267415" y="2434033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xplosion: 14 Zacken 41">
              <a:extLst>
                <a:ext uri="{FF2B5EF4-FFF2-40B4-BE49-F238E27FC236}">
                  <a16:creationId xmlns:a16="http://schemas.microsoft.com/office/drawing/2014/main" id="{715E87F2-232D-431A-91A4-F3068E38396B}"/>
                </a:ext>
              </a:extLst>
            </p:cNvPr>
            <p:cNvSpPr/>
            <p:nvPr/>
          </p:nvSpPr>
          <p:spPr>
            <a:xfrm rot="1034770">
              <a:off x="9973447" y="2684256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xplosion: 14 Zacken 42">
              <a:extLst>
                <a:ext uri="{FF2B5EF4-FFF2-40B4-BE49-F238E27FC236}">
                  <a16:creationId xmlns:a16="http://schemas.microsoft.com/office/drawing/2014/main" id="{3A5DEDCB-01D7-46BA-BD32-A56F50596FE4}"/>
                </a:ext>
              </a:extLst>
            </p:cNvPr>
            <p:cNvSpPr/>
            <p:nvPr/>
          </p:nvSpPr>
          <p:spPr>
            <a:xfrm rot="1034770">
              <a:off x="9591143" y="2331437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xplosion: 14 Zacken 43">
              <a:extLst>
                <a:ext uri="{FF2B5EF4-FFF2-40B4-BE49-F238E27FC236}">
                  <a16:creationId xmlns:a16="http://schemas.microsoft.com/office/drawing/2014/main" id="{C2467578-7270-4A7F-BB3B-169BBAA76E41}"/>
                </a:ext>
              </a:extLst>
            </p:cNvPr>
            <p:cNvSpPr/>
            <p:nvPr/>
          </p:nvSpPr>
          <p:spPr>
            <a:xfrm rot="1034770">
              <a:off x="9124361" y="2520321"/>
              <a:ext cx="199055" cy="182403"/>
            </a:xfrm>
            <a:prstGeom prst="irregularSeal2">
              <a:avLst/>
            </a:pr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rgbClr val="96000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Bogen 2">
              <a:extLst>
                <a:ext uri="{FF2B5EF4-FFF2-40B4-BE49-F238E27FC236}">
                  <a16:creationId xmlns:a16="http://schemas.microsoft.com/office/drawing/2014/main" id="{F6F64614-C1FB-4F0F-9B41-9F337B461B4C}"/>
                </a:ext>
              </a:extLst>
            </p:cNvPr>
            <p:cNvSpPr/>
            <p:nvPr/>
          </p:nvSpPr>
          <p:spPr>
            <a:xfrm>
              <a:off x="8246293" y="2352949"/>
              <a:ext cx="1469647" cy="715813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Bogen 44">
              <a:extLst>
                <a:ext uri="{FF2B5EF4-FFF2-40B4-BE49-F238E27FC236}">
                  <a16:creationId xmlns:a16="http://schemas.microsoft.com/office/drawing/2014/main" id="{65D256F2-52F2-4BD8-967C-A35E89BC6A55}"/>
                </a:ext>
              </a:extLst>
            </p:cNvPr>
            <p:cNvSpPr/>
            <p:nvPr/>
          </p:nvSpPr>
          <p:spPr>
            <a:xfrm>
              <a:off x="8248457" y="2138879"/>
              <a:ext cx="1469647" cy="1039937"/>
            </a:xfrm>
            <a:prstGeom prst="arc">
              <a:avLst>
                <a:gd name="adj1" fmla="val 20473317"/>
                <a:gd name="adj2" fmla="val 12549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6" name="Bogen 45">
            <a:extLst>
              <a:ext uri="{FF2B5EF4-FFF2-40B4-BE49-F238E27FC236}">
                <a16:creationId xmlns:a16="http://schemas.microsoft.com/office/drawing/2014/main" id="{73D1E4CE-AE35-4A91-AA7F-0BD655327016}"/>
              </a:ext>
            </a:extLst>
          </p:cNvPr>
          <p:cNvSpPr/>
          <p:nvPr/>
        </p:nvSpPr>
        <p:spPr>
          <a:xfrm flipH="1">
            <a:off x="9905099" y="2427870"/>
            <a:ext cx="2044180" cy="783139"/>
          </a:xfrm>
          <a:prstGeom prst="arc">
            <a:avLst>
              <a:gd name="adj1" fmla="val 20473317"/>
              <a:gd name="adj2" fmla="val 12549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Bogen 46">
            <a:extLst>
              <a:ext uri="{FF2B5EF4-FFF2-40B4-BE49-F238E27FC236}">
                <a16:creationId xmlns:a16="http://schemas.microsoft.com/office/drawing/2014/main" id="{4DC3914C-E83C-42FA-B592-DCE65BAFECB5}"/>
              </a:ext>
            </a:extLst>
          </p:cNvPr>
          <p:cNvSpPr/>
          <p:nvPr/>
        </p:nvSpPr>
        <p:spPr>
          <a:xfrm flipH="1">
            <a:off x="9907263" y="2183316"/>
            <a:ext cx="2044180" cy="1137748"/>
          </a:xfrm>
          <a:prstGeom prst="arc">
            <a:avLst>
              <a:gd name="adj1" fmla="val 20473317"/>
              <a:gd name="adj2" fmla="val 12549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9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David</dc:creator>
  <cp:lastModifiedBy>David</cp:lastModifiedBy>
  <cp:revision>8</cp:revision>
  <dcterms:created xsi:type="dcterms:W3CDTF">2019-08-14T18:50:56Z</dcterms:created>
  <dcterms:modified xsi:type="dcterms:W3CDTF">2019-08-14T21:16:38Z</dcterms:modified>
</cp:coreProperties>
</file>