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30A"/>
    <a:srgbClr val="512507"/>
    <a:srgbClr val="ABDD69"/>
    <a:srgbClr val="CCFFCC"/>
    <a:srgbClr val="66FF33"/>
    <a:srgbClr val="66FF99"/>
    <a:srgbClr val="960000"/>
    <a:srgbClr val="00FF00"/>
    <a:srgbClr val="FF9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34" autoAdjust="0"/>
  </p:normalViewPr>
  <p:slideViewPr>
    <p:cSldViewPr snapToGrid="0" showGuides="1">
      <p:cViewPr>
        <p:scale>
          <a:sx n="200" d="100"/>
          <a:sy n="200" d="100"/>
        </p:scale>
        <p:origin x="-28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FDE6-22C4-4CDF-B825-7D6017D39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A1D31F-812E-4BBD-9FA7-40904A66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D0BBC-A67A-494C-9A40-F6E2488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569DC-03EB-48DE-AC36-FB73EA2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291FC-4AE2-420E-BD6A-4B4D2D1B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5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96961-D781-4A0D-9C26-1004075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6EC0F-D686-4F3E-9EE2-CD833BC5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DC427-032D-4245-8258-D90C4057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E7987-C0C2-4FAB-BC07-458B911C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6641-0E3C-4D03-B7DC-4094ECAD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91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15A382-D8DD-47D1-861E-952917C5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DEFB06-B8DC-4863-981A-C4772EAF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9B162-5475-4FD4-9CA3-C972C55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A1034-004D-4480-8872-E0803891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14625-D1A5-481F-9BD4-1D22443F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3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D31E5-6B91-4480-8532-FCEEFE79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31C35-150A-4198-814B-605EE4B7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15E43-1E81-4C6D-BE96-FCA9FC62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740EB-615F-4454-8FDC-8EDCB7B7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1094F-7CCF-439F-AF3B-69BBEF91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4AD47-5FA5-4E75-9716-AB80D615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BF1235-19C4-4F4E-982C-75540DF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36979-CCF1-4A91-90B9-73292725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799E1-A424-4E34-8AEB-840C12F2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B8980-D354-4256-8C99-BAF99D56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A2455-A183-477F-9E03-7DA7B50F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E0F4-23B8-47B9-AB51-C46BD1651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9EF109-0AAB-44EF-AFB6-A909E1BB4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34B493-0721-4F84-AAD2-EF85E53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4C22F8-D230-4D0A-B107-5633028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8700A-BEA4-40B7-9777-033F7907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9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8417F-E071-4971-A5DF-DA35AFB8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A699B-8FC4-4AB7-9AFC-B9C2B75A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ABDF73-7C4F-4D5B-A49B-4EF62A19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3979B4-5DF0-492C-A550-115912D3E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3B26D-8EA6-4CB0-A6C4-9207B235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3CEC16-A0CF-4974-B1C8-217BE61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25D30D-D6DD-4E75-9B03-A6006367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1E5C06-D85E-4AC4-90DC-C7C1EA0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423D5-1F00-4189-BAF1-F2E6F4F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DA51B4-4FA3-429A-A411-728FBCDF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0C19DF-0457-46D0-B606-04A9A488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0B0B17-E6AF-4EB6-A98A-51EF5529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9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3FDB28-0355-48EB-8A1B-8B0FC90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5AD7C1-428B-47B9-9EA1-55B9CB9B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153AA4-7DAD-46D1-BEAD-CFFD5C6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B87C8-982A-44A6-9EB2-C86AC014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B330B-D907-4518-98FD-00A69072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406B7-321E-4F49-9CFC-0352CEAF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CAFA6-CEC7-4B87-AB4A-4BE163CB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2C720-F88A-428E-A51E-429D35F6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391ED-DA07-4CC9-A22C-18AFFA00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8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201B-FA0E-4E8C-9FFF-48647052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E317FC-5D41-4785-A530-3E80CE0A2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F516-3FCC-4502-B372-0FC78BA0C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2B09F-4F89-4BD5-8CC4-0D9F903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A9E5B2-E4C7-469A-9492-F263D36A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94E5E-6AEC-436A-A646-9942149A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33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73138A-2D76-4825-97FB-9A7AEBC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1A271-96E4-413E-9823-21A9E517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64501-A785-4DEB-9E9E-3FBFF5AB0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DE74-B9F9-41A3-A529-5EB01AD2C2BA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E143A-8038-41EF-B320-67C0BF221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247EE-447A-4611-941B-BFD1E783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5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080EBA3-7D07-4A75-8C5B-295BD6FA06E8}"/>
              </a:ext>
            </a:extLst>
          </p:cNvPr>
          <p:cNvGrpSpPr/>
          <p:nvPr/>
        </p:nvGrpSpPr>
        <p:grpSpPr>
          <a:xfrm>
            <a:off x="383201" y="72272"/>
            <a:ext cx="360000" cy="360000"/>
            <a:chOff x="5048507" y="1545902"/>
            <a:chExt cx="360000" cy="360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E078E45-8C80-42CC-A7D4-F7F5DBE57FCC}"/>
                </a:ext>
              </a:extLst>
            </p:cNvPr>
            <p:cNvSpPr/>
            <p:nvPr/>
          </p:nvSpPr>
          <p:spPr>
            <a:xfrm>
              <a:off x="5048507" y="1545902"/>
              <a:ext cx="360000" cy="36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873D325-2EBC-4866-886E-6B6381F19DA2}"/>
                </a:ext>
              </a:extLst>
            </p:cNvPr>
            <p:cNvGrpSpPr/>
            <p:nvPr/>
          </p:nvGrpSpPr>
          <p:grpSpPr>
            <a:xfrm>
              <a:off x="5160133" y="1579598"/>
              <a:ext cx="136632" cy="289018"/>
              <a:chOff x="5056637" y="2219082"/>
              <a:chExt cx="2190031" cy="4631759"/>
            </a:xfr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FF9929"/>
                </a:gs>
                <a:gs pos="100000">
                  <a:srgbClr val="FF0000"/>
                </a:gs>
              </a:gsLst>
              <a:lin ang="2700000" scaled="1"/>
            </a:gradFill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78239A09-A56D-44CD-9C79-369496711435}"/>
                  </a:ext>
                </a:extLst>
              </p:cNvPr>
              <p:cNvGrpSpPr/>
              <p:nvPr/>
            </p:nvGrpSpPr>
            <p:grpSpPr>
              <a:xfrm rot="19322438">
                <a:off x="5056637" y="2223414"/>
                <a:ext cx="2087405" cy="4627427"/>
                <a:chOff x="3291837" y="3457300"/>
                <a:chExt cx="2087406" cy="4627425"/>
              </a:xfrm>
              <a:grpFill/>
            </p:grpSpPr>
            <p:sp>
              <p:nvSpPr>
                <p:cNvPr id="6" name="Rechtwinkliges Dreieck 5">
                  <a:extLst>
                    <a:ext uri="{FF2B5EF4-FFF2-40B4-BE49-F238E27FC236}">
                      <a16:creationId xmlns:a16="http://schemas.microsoft.com/office/drawing/2014/main" id="{EE25D2F5-F12D-4699-B791-D16AB40FB3F9}"/>
                    </a:ext>
                  </a:extLst>
                </p:cNvPr>
                <p:cNvSpPr/>
                <p:nvPr/>
              </p:nvSpPr>
              <p:spPr>
                <a:xfrm>
                  <a:off x="4284617" y="3518262"/>
                  <a:ext cx="1062446" cy="540000"/>
                </a:xfrm>
                <a:prstGeom prst="rt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237A0FC4-B0AC-4EEE-B017-9CF64C518D47}"/>
                    </a:ext>
                  </a:extLst>
                </p:cNvPr>
                <p:cNvSpPr/>
                <p:nvPr/>
              </p:nvSpPr>
              <p:spPr>
                <a:xfrm>
                  <a:off x="3291840" y="3509554"/>
                  <a:ext cx="992777" cy="5400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Parallelogramm 7">
                  <a:extLst>
                    <a:ext uri="{FF2B5EF4-FFF2-40B4-BE49-F238E27FC236}">
                      <a16:creationId xmlns:a16="http://schemas.microsoft.com/office/drawing/2014/main" id="{380891AC-3487-4C7B-B563-CD602DFCCD7A}"/>
                    </a:ext>
                  </a:extLst>
                </p:cNvPr>
                <p:cNvSpPr/>
                <p:nvPr/>
              </p:nvSpPr>
              <p:spPr>
                <a:xfrm rot="10800000" flipV="1">
                  <a:off x="3291837" y="4061459"/>
                  <a:ext cx="792481" cy="52253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61590AA3-52C7-41E8-AA93-47EACAC66BEF}"/>
                    </a:ext>
                  </a:extLst>
                </p:cNvPr>
                <p:cNvSpPr/>
                <p:nvPr/>
              </p:nvSpPr>
              <p:spPr>
                <a:xfrm rot="16200000">
                  <a:off x="1840277" y="5640384"/>
                  <a:ext cx="4627425" cy="261257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Parallelogramm 8">
                  <a:extLst>
                    <a:ext uri="{FF2B5EF4-FFF2-40B4-BE49-F238E27FC236}">
                      <a16:creationId xmlns:a16="http://schemas.microsoft.com/office/drawing/2014/main" id="{F770B7F8-42FA-4219-92A4-914DB48781AB}"/>
                    </a:ext>
                  </a:extLst>
                </p:cNvPr>
                <p:cNvSpPr/>
                <p:nvPr/>
              </p:nvSpPr>
              <p:spPr>
                <a:xfrm rot="10800000" flipV="1">
                  <a:off x="4283387" y="4066970"/>
                  <a:ext cx="1095856" cy="52255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7B387B8C-F7D4-48AF-B6BE-0365A0EC8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8387" y="4067809"/>
                  <a:ext cx="276226" cy="0"/>
                </a:xfrm>
                <a:prstGeom prst="line">
                  <a:avLst/>
                </a:prstGeom>
                <a:grpFill/>
                <a:ln w="31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540D5A44-DC0B-4173-91C8-6E3E38BBD0FB}"/>
                  </a:ext>
                </a:extLst>
              </p:cNvPr>
              <p:cNvGrpSpPr/>
              <p:nvPr/>
            </p:nvGrpSpPr>
            <p:grpSpPr>
              <a:xfrm rot="2154885" flipH="1">
                <a:off x="5238012" y="2219082"/>
                <a:ext cx="2008656" cy="4627427"/>
                <a:chOff x="3291837" y="3457300"/>
                <a:chExt cx="2087406" cy="4627425"/>
              </a:xfrm>
              <a:grpFill/>
              <a:scene3d>
                <a:camera prst="obliqueTopRight"/>
                <a:lightRig rig="threePt" dir="t"/>
              </a:scene3d>
            </p:grpSpPr>
            <p:sp>
              <p:nvSpPr>
                <p:cNvPr id="16" name="Rechtwinkliges Dreieck 15">
                  <a:extLst>
                    <a:ext uri="{FF2B5EF4-FFF2-40B4-BE49-F238E27FC236}">
                      <a16:creationId xmlns:a16="http://schemas.microsoft.com/office/drawing/2014/main" id="{D2C720BB-3087-422F-BC02-E0436048012C}"/>
                    </a:ext>
                  </a:extLst>
                </p:cNvPr>
                <p:cNvSpPr/>
                <p:nvPr/>
              </p:nvSpPr>
              <p:spPr>
                <a:xfrm>
                  <a:off x="4284617" y="3518262"/>
                  <a:ext cx="1062446" cy="540000"/>
                </a:xfrm>
                <a:prstGeom prst="rtTriangle">
                  <a:avLst/>
                </a:prstGeom>
                <a:grpFill/>
                <a:ln w="3175"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F2B04D9F-CF59-4E1D-9022-BF23CE8846F3}"/>
                    </a:ext>
                  </a:extLst>
                </p:cNvPr>
                <p:cNvSpPr/>
                <p:nvPr/>
              </p:nvSpPr>
              <p:spPr>
                <a:xfrm>
                  <a:off x="3291840" y="3509554"/>
                  <a:ext cx="992777" cy="540000"/>
                </a:xfrm>
                <a:prstGeom prst="rect">
                  <a:avLst/>
                </a:prstGeom>
                <a:grpFill/>
                <a:ln w="3175"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" name="Parallelogramm 17">
                  <a:extLst>
                    <a:ext uri="{FF2B5EF4-FFF2-40B4-BE49-F238E27FC236}">
                      <a16:creationId xmlns:a16="http://schemas.microsoft.com/office/drawing/2014/main" id="{7E5AA452-97FE-4D2C-A5B0-078ADB735E35}"/>
                    </a:ext>
                  </a:extLst>
                </p:cNvPr>
                <p:cNvSpPr/>
                <p:nvPr/>
              </p:nvSpPr>
              <p:spPr>
                <a:xfrm rot="10800000" flipV="1">
                  <a:off x="3291837" y="4061459"/>
                  <a:ext cx="792481" cy="52253"/>
                </a:xfrm>
                <a:prstGeom prst="parallelogram">
                  <a:avLst/>
                </a:prstGeom>
                <a:grpFill/>
                <a:ln w="3175"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622BAA47-CD03-433E-8923-BAE5C40C9F05}"/>
                    </a:ext>
                  </a:extLst>
                </p:cNvPr>
                <p:cNvSpPr/>
                <p:nvPr/>
              </p:nvSpPr>
              <p:spPr>
                <a:xfrm rot="16200000">
                  <a:off x="1840277" y="5640384"/>
                  <a:ext cx="4627425" cy="261257"/>
                </a:xfrm>
                <a:prstGeom prst="rect">
                  <a:avLst/>
                </a:prstGeom>
                <a:grpFill/>
                <a:ln w="3175"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0" name="Parallelogramm 19">
                  <a:extLst>
                    <a:ext uri="{FF2B5EF4-FFF2-40B4-BE49-F238E27FC236}">
                      <a16:creationId xmlns:a16="http://schemas.microsoft.com/office/drawing/2014/main" id="{BD091E38-9034-44DD-B8D5-528695C48462}"/>
                    </a:ext>
                  </a:extLst>
                </p:cNvPr>
                <p:cNvSpPr/>
                <p:nvPr/>
              </p:nvSpPr>
              <p:spPr>
                <a:xfrm rot="10800000" flipV="1">
                  <a:off x="4283387" y="4066970"/>
                  <a:ext cx="1095856" cy="52255"/>
                </a:xfrm>
                <a:prstGeom prst="parallelogram">
                  <a:avLst/>
                </a:prstGeom>
                <a:grpFill/>
                <a:ln w="3175"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A1E2299F-2AE7-41E2-8D53-0341743EB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8387" y="4067809"/>
                  <a:ext cx="276226" cy="0"/>
                </a:xfrm>
                <a:prstGeom prst="line">
                  <a:avLst/>
                </a:prstGeom>
                <a:grpFill/>
                <a:ln w="3175">
                  <a:noFill/>
                </a:ln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62394C4-1022-4AEF-81BF-3E2BDFD89069}"/>
              </a:ext>
            </a:extLst>
          </p:cNvPr>
          <p:cNvGrpSpPr/>
          <p:nvPr/>
        </p:nvGrpSpPr>
        <p:grpSpPr>
          <a:xfrm>
            <a:off x="1907808" y="125113"/>
            <a:ext cx="360000" cy="360000"/>
            <a:chOff x="8149141" y="747032"/>
            <a:chExt cx="2520000" cy="25200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8653FC0-6C7B-46A2-A43F-4155B46E1835}"/>
                </a:ext>
              </a:extLst>
            </p:cNvPr>
            <p:cNvGrpSpPr/>
            <p:nvPr/>
          </p:nvGrpSpPr>
          <p:grpSpPr>
            <a:xfrm rot="6559911">
              <a:off x="8677296" y="927085"/>
              <a:ext cx="1290798" cy="2228396"/>
              <a:chOff x="1931114" y="712362"/>
              <a:chExt cx="1290798" cy="2228396"/>
            </a:xfrm>
          </p:grpSpPr>
          <p:sp>
            <p:nvSpPr>
              <p:cNvPr id="32" name="Diagonaler Streifen 31">
                <a:extLst>
                  <a:ext uri="{FF2B5EF4-FFF2-40B4-BE49-F238E27FC236}">
                    <a16:creationId xmlns:a16="http://schemas.microsoft.com/office/drawing/2014/main" id="{513C3DBD-FE4F-444F-A57F-98949F8E4B1A}"/>
                  </a:ext>
                </a:extLst>
              </p:cNvPr>
              <p:cNvSpPr/>
              <p:nvPr/>
            </p:nvSpPr>
            <p:spPr>
              <a:xfrm rot="2700783">
                <a:off x="2122353" y="711892"/>
                <a:ext cx="898791" cy="899731"/>
              </a:xfrm>
              <a:prstGeom prst="diagStripe">
                <a:avLst>
                  <a:gd name="adj" fmla="val 7209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arallelogramm 34">
                <a:extLst>
                  <a:ext uri="{FF2B5EF4-FFF2-40B4-BE49-F238E27FC236}">
                    <a16:creationId xmlns:a16="http://schemas.microsoft.com/office/drawing/2014/main" id="{555484E5-3249-4682-B19A-0E67FD7F0915}"/>
                  </a:ext>
                </a:extLst>
              </p:cNvPr>
              <p:cNvSpPr/>
              <p:nvPr/>
            </p:nvSpPr>
            <p:spPr>
              <a:xfrm flipV="1">
                <a:off x="1931114" y="1161946"/>
                <a:ext cx="593011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Parallelogramm 35">
                <a:extLst>
                  <a:ext uri="{FF2B5EF4-FFF2-40B4-BE49-F238E27FC236}">
                    <a16:creationId xmlns:a16="http://schemas.microsoft.com/office/drawing/2014/main" id="{3976E558-0EE4-47B7-AADF-9BD02AA6A390}"/>
                  </a:ext>
                </a:extLst>
              </p:cNvPr>
              <p:cNvSpPr/>
              <p:nvPr/>
            </p:nvSpPr>
            <p:spPr>
              <a:xfrm flipV="1">
                <a:off x="2614614" y="1161945"/>
                <a:ext cx="607298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B1768895-6F7E-40A7-A7C3-E11B1C305B2C}"/>
                  </a:ext>
                </a:extLst>
              </p:cNvPr>
              <p:cNvSpPr/>
              <p:nvPr/>
            </p:nvSpPr>
            <p:spPr>
              <a:xfrm>
                <a:off x="2471738" y="962027"/>
                <a:ext cx="178189" cy="197873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58AAD532-0560-409F-B675-0A113D08F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784" y="1161946"/>
                <a:ext cx="220504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5C3BFF3-A19F-4CB0-BC05-DED898EA6CA9}"/>
                </a:ext>
              </a:extLst>
            </p:cNvPr>
            <p:cNvSpPr/>
            <p:nvPr/>
          </p:nvSpPr>
          <p:spPr>
            <a:xfrm rot="4521">
              <a:off x="8149141" y="747032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xplosion: 14 Zacken 1">
              <a:extLst>
                <a:ext uri="{FF2B5EF4-FFF2-40B4-BE49-F238E27FC236}">
                  <a16:creationId xmlns:a16="http://schemas.microsoft.com/office/drawing/2014/main" id="{58FABCC5-1DF6-4D1D-8DA1-93CD63E40FBE}"/>
                </a:ext>
              </a:extLst>
            </p:cNvPr>
            <p:cNvSpPr/>
            <p:nvPr/>
          </p:nvSpPr>
          <p:spPr>
            <a:xfrm rot="1034770">
              <a:off x="9496221" y="2678008"/>
              <a:ext cx="614849" cy="371237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xplosion: 14 Zacken 39">
              <a:extLst>
                <a:ext uri="{FF2B5EF4-FFF2-40B4-BE49-F238E27FC236}">
                  <a16:creationId xmlns:a16="http://schemas.microsoft.com/office/drawing/2014/main" id="{F1847922-A1CD-4120-B450-F68B7905095B}"/>
                </a:ext>
              </a:extLst>
            </p:cNvPr>
            <p:cNvSpPr/>
            <p:nvPr/>
          </p:nvSpPr>
          <p:spPr>
            <a:xfrm rot="1034770">
              <a:off x="9457207" y="2535648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xplosion: 14 Zacken 40">
              <a:extLst>
                <a:ext uri="{FF2B5EF4-FFF2-40B4-BE49-F238E27FC236}">
                  <a16:creationId xmlns:a16="http://schemas.microsoft.com/office/drawing/2014/main" id="{FB2A319F-8739-431D-8D83-FC9EF51070A7}"/>
                </a:ext>
              </a:extLst>
            </p:cNvPr>
            <p:cNvSpPr/>
            <p:nvPr/>
          </p:nvSpPr>
          <p:spPr>
            <a:xfrm rot="1034770">
              <a:off x="10267415" y="2434033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xplosion: 14 Zacken 41">
              <a:extLst>
                <a:ext uri="{FF2B5EF4-FFF2-40B4-BE49-F238E27FC236}">
                  <a16:creationId xmlns:a16="http://schemas.microsoft.com/office/drawing/2014/main" id="{715E87F2-232D-431A-91A4-F3068E38396B}"/>
                </a:ext>
              </a:extLst>
            </p:cNvPr>
            <p:cNvSpPr/>
            <p:nvPr/>
          </p:nvSpPr>
          <p:spPr>
            <a:xfrm rot="1034770">
              <a:off x="9973447" y="2684256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xplosion: 14 Zacken 42">
              <a:extLst>
                <a:ext uri="{FF2B5EF4-FFF2-40B4-BE49-F238E27FC236}">
                  <a16:creationId xmlns:a16="http://schemas.microsoft.com/office/drawing/2014/main" id="{3A5DEDCB-01D7-46BA-BD32-A56F50596FE4}"/>
                </a:ext>
              </a:extLst>
            </p:cNvPr>
            <p:cNvSpPr/>
            <p:nvPr/>
          </p:nvSpPr>
          <p:spPr>
            <a:xfrm rot="1034770">
              <a:off x="9591143" y="2331437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xplosion: 14 Zacken 43">
              <a:extLst>
                <a:ext uri="{FF2B5EF4-FFF2-40B4-BE49-F238E27FC236}">
                  <a16:creationId xmlns:a16="http://schemas.microsoft.com/office/drawing/2014/main" id="{C2467578-7270-4A7F-BB3B-169BBAA76E41}"/>
                </a:ext>
              </a:extLst>
            </p:cNvPr>
            <p:cNvSpPr/>
            <p:nvPr/>
          </p:nvSpPr>
          <p:spPr>
            <a:xfrm rot="1034770">
              <a:off x="9124361" y="2520321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>
              <a:extLst>
                <a:ext uri="{FF2B5EF4-FFF2-40B4-BE49-F238E27FC236}">
                  <a16:creationId xmlns:a16="http://schemas.microsoft.com/office/drawing/2014/main" id="{F6F64614-C1FB-4F0F-9B41-9F337B461B4C}"/>
                </a:ext>
              </a:extLst>
            </p:cNvPr>
            <p:cNvSpPr/>
            <p:nvPr/>
          </p:nvSpPr>
          <p:spPr>
            <a:xfrm>
              <a:off x="8246293" y="2352949"/>
              <a:ext cx="1469647" cy="715813"/>
            </a:xfrm>
            <a:prstGeom prst="arc">
              <a:avLst>
                <a:gd name="adj1" fmla="val 20473317"/>
                <a:gd name="adj2" fmla="val 125493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Bogen 44">
              <a:extLst>
                <a:ext uri="{FF2B5EF4-FFF2-40B4-BE49-F238E27FC236}">
                  <a16:creationId xmlns:a16="http://schemas.microsoft.com/office/drawing/2014/main" id="{65D256F2-52F2-4BD8-967C-A35E89BC6A55}"/>
                </a:ext>
              </a:extLst>
            </p:cNvPr>
            <p:cNvSpPr/>
            <p:nvPr/>
          </p:nvSpPr>
          <p:spPr>
            <a:xfrm>
              <a:off x="8248457" y="2138879"/>
              <a:ext cx="1469647" cy="1039937"/>
            </a:xfrm>
            <a:prstGeom prst="arc">
              <a:avLst>
                <a:gd name="adj1" fmla="val 20473317"/>
                <a:gd name="adj2" fmla="val 125493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53F3D35-8282-409C-BC87-4770C5355D16}"/>
              </a:ext>
            </a:extLst>
          </p:cNvPr>
          <p:cNvGrpSpPr/>
          <p:nvPr/>
        </p:nvGrpSpPr>
        <p:grpSpPr>
          <a:xfrm>
            <a:off x="3266727" y="95323"/>
            <a:ext cx="396000" cy="396000"/>
            <a:chOff x="5383762" y="1278294"/>
            <a:chExt cx="3960000" cy="396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972C63C-0CFB-4F25-A280-89F67E1E53A0}"/>
                </a:ext>
              </a:extLst>
            </p:cNvPr>
            <p:cNvSpPr/>
            <p:nvPr/>
          </p:nvSpPr>
          <p:spPr>
            <a:xfrm>
              <a:off x="5383762" y="1278294"/>
              <a:ext cx="3960000" cy="39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514385D7-DDCF-4A50-BFE2-35EE41254C6E}"/>
                </a:ext>
              </a:extLst>
            </p:cNvPr>
            <p:cNvSpPr/>
            <p:nvPr/>
          </p:nvSpPr>
          <p:spPr>
            <a:xfrm>
              <a:off x="5383762" y="1278294"/>
              <a:ext cx="3960000" cy="396000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C5D5FEB-387B-4DF1-97AA-C079F3933808}"/>
              </a:ext>
            </a:extLst>
          </p:cNvPr>
          <p:cNvGrpSpPr/>
          <p:nvPr/>
        </p:nvGrpSpPr>
        <p:grpSpPr>
          <a:xfrm>
            <a:off x="4915701" y="98562"/>
            <a:ext cx="401187" cy="396000"/>
            <a:chOff x="7388423" y="2657290"/>
            <a:chExt cx="401187" cy="3960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E577421-F0CF-48EA-BD1E-A63EA9E75E68}"/>
                </a:ext>
              </a:extLst>
            </p:cNvPr>
            <p:cNvSpPr/>
            <p:nvPr/>
          </p:nvSpPr>
          <p:spPr>
            <a:xfrm>
              <a:off x="7388423" y="2657290"/>
              <a:ext cx="396000" cy="396000"/>
            </a:xfrm>
            <a:prstGeom prst="rect">
              <a:avLst/>
            </a:prstGeom>
            <a:solidFill>
              <a:srgbClr val="51250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516B01-C0A1-4488-9631-CE7009FB5DF7}"/>
                </a:ext>
              </a:extLst>
            </p:cNvPr>
            <p:cNvSpPr/>
            <p:nvPr/>
          </p:nvSpPr>
          <p:spPr>
            <a:xfrm>
              <a:off x="7393610" y="2657290"/>
              <a:ext cx="396000" cy="396000"/>
            </a:xfrm>
            <a:prstGeom prst="rect">
              <a:avLst/>
            </a:prstGeom>
            <a:blipFill dpi="0" rotWithShape="1">
              <a:blip r:embed="rId3">
                <a:alphaModFix amt="84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B614907B-CE9E-4067-91A7-E1F65F3E5E9C}"/>
              </a:ext>
            </a:extLst>
          </p:cNvPr>
          <p:cNvGrpSpPr/>
          <p:nvPr/>
        </p:nvGrpSpPr>
        <p:grpSpPr>
          <a:xfrm>
            <a:off x="5453386" y="98562"/>
            <a:ext cx="399513" cy="396391"/>
            <a:chOff x="7384910" y="2656899"/>
            <a:chExt cx="399513" cy="396391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A582B07A-2D7A-4C39-88E4-7DEDF10F7A2E}"/>
                </a:ext>
              </a:extLst>
            </p:cNvPr>
            <p:cNvSpPr/>
            <p:nvPr/>
          </p:nvSpPr>
          <p:spPr>
            <a:xfrm>
              <a:off x="7388423" y="2657290"/>
              <a:ext cx="396000" cy="396000"/>
            </a:xfrm>
            <a:prstGeom prst="rect">
              <a:avLst/>
            </a:prstGeom>
            <a:solidFill>
              <a:srgbClr val="70330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E619FF0-048B-4F0C-9A53-C3C6BD35802D}"/>
                </a:ext>
              </a:extLst>
            </p:cNvPr>
            <p:cNvSpPr/>
            <p:nvPr/>
          </p:nvSpPr>
          <p:spPr>
            <a:xfrm>
              <a:off x="7384910" y="2656899"/>
              <a:ext cx="396000" cy="396000"/>
            </a:xfrm>
            <a:prstGeom prst="rect">
              <a:avLst/>
            </a:prstGeom>
            <a:blipFill dpi="0" rotWithShape="1">
              <a:blip r:embed="rId4">
                <a:alphaModFix amt="17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D10C09D-A5B7-4C0E-8E8C-7FFF26ED63DF}"/>
              </a:ext>
            </a:extLst>
          </p:cNvPr>
          <p:cNvGrpSpPr/>
          <p:nvPr/>
        </p:nvGrpSpPr>
        <p:grpSpPr>
          <a:xfrm>
            <a:off x="5943103" y="98953"/>
            <a:ext cx="396000" cy="402102"/>
            <a:chOff x="7388423" y="2657290"/>
            <a:chExt cx="396000" cy="402102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75F5C36-4CFF-4A4E-9ACD-C7F83DA8AF26}"/>
                </a:ext>
              </a:extLst>
            </p:cNvPr>
            <p:cNvSpPr/>
            <p:nvPr/>
          </p:nvSpPr>
          <p:spPr>
            <a:xfrm>
              <a:off x="7388423" y="2657290"/>
              <a:ext cx="396000" cy="396000"/>
            </a:xfrm>
            <a:prstGeom prst="rect">
              <a:avLst/>
            </a:prstGeom>
            <a:solidFill>
              <a:srgbClr val="ABDD6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191A649-4EC4-45E2-BCF8-D00682D52424}"/>
                </a:ext>
              </a:extLst>
            </p:cNvPr>
            <p:cNvSpPr/>
            <p:nvPr/>
          </p:nvSpPr>
          <p:spPr>
            <a:xfrm>
              <a:off x="7388423" y="2663392"/>
              <a:ext cx="396000" cy="396000"/>
            </a:xfrm>
            <a:prstGeom prst="rect">
              <a:avLst/>
            </a:prstGeom>
            <a:blipFill dpi="0" rotWithShape="1">
              <a:blip r:embed="rId5">
                <a:alphaModFix amt="36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3AFCD0A-4EDC-4ABA-95CC-35B0AA63F570}"/>
              </a:ext>
            </a:extLst>
          </p:cNvPr>
          <p:cNvGrpSpPr/>
          <p:nvPr/>
        </p:nvGrpSpPr>
        <p:grpSpPr>
          <a:xfrm>
            <a:off x="6455581" y="98953"/>
            <a:ext cx="396000" cy="396000"/>
            <a:chOff x="6339103" y="1081933"/>
            <a:chExt cx="3960000" cy="3960000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6D9E450-E87F-4414-ACED-86B8E7DF5193}"/>
                </a:ext>
              </a:extLst>
            </p:cNvPr>
            <p:cNvSpPr/>
            <p:nvPr/>
          </p:nvSpPr>
          <p:spPr>
            <a:xfrm>
              <a:off x="6339103" y="1081933"/>
              <a:ext cx="3960000" cy="39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9EEBA9E-2564-434F-AC3D-87699F51BE8C}"/>
                </a:ext>
              </a:extLst>
            </p:cNvPr>
            <p:cNvSpPr/>
            <p:nvPr/>
          </p:nvSpPr>
          <p:spPr>
            <a:xfrm>
              <a:off x="9141883" y="1272540"/>
              <a:ext cx="617220" cy="120396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F37C4AD5-319E-4014-8CFE-DEA464179ECC}"/>
                </a:ext>
              </a:extLst>
            </p:cNvPr>
            <p:cNvSpPr/>
            <p:nvPr/>
          </p:nvSpPr>
          <p:spPr>
            <a:xfrm>
              <a:off x="6879103" y="1272540"/>
              <a:ext cx="617220" cy="120396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0F309D2-5023-4202-999D-61E901E05A64}"/>
                </a:ext>
              </a:extLst>
            </p:cNvPr>
            <p:cNvSpPr/>
            <p:nvPr/>
          </p:nvSpPr>
          <p:spPr>
            <a:xfrm>
              <a:off x="6879103" y="2019300"/>
              <a:ext cx="2880000" cy="278094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25A66CC2-21D1-470D-AEA2-CAA1DC648355}"/>
                </a:ext>
              </a:extLst>
            </p:cNvPr>
            <p:cNvSpPr/>
            <p:nvPr/>
          </p:nvSpPr>
          <p:spPr>
            <a:xfrm>
              <a:off x="7770463" y="3429000"/>
              <a:ext cx="1097280" cy="1348740"/>
            </a:xfrm>
            <a:prstGeom prst="round2SameRect">
              <a:avLst>
                <a:gd name="adj1" fmla="val 47223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Gleichschenkliges Dreieck 71">
              <a:extLst>
                <a:ext uri="{FF2B5EF4-FFF2-40B4-BE49-F238E27FC236}">
                  <a16:creationId xmlns:a16="http://schemas.microsoft.com/office/drawing/2014/main" id="{CB54D236-1C42-4275-ADCB-8188A7B21000}"/>
                </a:ext>
              </a:extLst>
            </p:cNvPr>
            <p:cNvSpPr/>
            <p:nvPr/>
          </p:nvSpPr>
          <p:spPr>
            <a:xfrm>
              <a:off x="6661753" y="1386723"/>
              <a:ext cx="3314700" cy="967740"/>
            </a:xfrm>
            <a:prstGeom prst="triangle">
              <a:avLst/>
            </a:prstGeom>
            <a:solidFill>
              <a:srgbClr val="96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BB1D666-5478-427E-A509-B8F772EEE9B3}"/>
                </a:ext>
              </a:extLst>
            </p:cNvPr>
            <p:cNvSpPr/>
            <p:nvPr/>
          </p:nvSpPr>
          <p:spPr>
            <a:xfrm>
              <a:off x="9243060" y="124053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2CF9BBAA-8D36-4868-AD36-C17A412503E1}"/>
                </a:ext>
              </a:extLst>
            </p:cNvPr>
            <p:cNvSpPr/>
            <p:nvPr/>
          </p:nvSpPr>
          <p:spPr>
            <a:xfrm>
              <a:off x="9401265" y="124053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1D803A9-3C4B-468A-B4B1-7656277B4FEB}"/>
                </a:ext>
              </a:extLst>
            </p:cNvPr>
            <p:cNvSpPr/>
            <p:nvPr/>
          </p:nvSpPr>
          <p:spPr>
            <a:xfrm>
              <a:off x="9565710" y="1249680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3496D38-8767-4F85-A166-6C4C9350E7B0}"/>
                </a:ext>
              </a:extLst>
            </p:cNvPr>
            <p:cNvSpPr/>
            <p:nvPr/>
          </p:nvSpPr>
          <p:spPr>
            <a:xfrm>
              <a:off x="6977936" y="125577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4096DE0B-085A-47D9-B7C2-C50CD5C3F810}"/>
                </a:ext>
              </a:extLst>
            </p:cNvPr>
            <p:cNvSpPr/>
            <p:nvPr/>
          </p:nvSpPr>
          <p:spPr>
            <a:xfrm>
              <a:off x="7136141" y="125577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A8CEAD3-107D-4EF6-881C-48E6E65C393F}"/>
                </a:ext>
              </a:extLst>
            </p:cNvPr>
            <p:cNvSpPr/>
            <p:nvPr/>
          </p:nvSpPr>
          <p:spPr>
            <a:xfrm>
              <a:off x="7300586" y="1264920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0954AEF2-44A1-4CBE-B3A3-3C1E53979D4F}"/>
              </a:ext>
            </a:extLst>
          </p:cNvPr>
          <p:cNvGrpSpPr/>
          <p:nvPr/>
        </p:nvGrpSpPr>
        <p:grpSpPr>
          <a:xfrm>
            <a:off x="2721027" y="1660083"/>
            <a:ext cx="396000" cy="400345"/>
            <a:chOff x="5383762" y="1234844"/>
            <a:chExt cx="3960000" cy="4003450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057CF42-0403-492F-868B-53B305D3C61F}"/>
                </a:ext>
              </a:extLst>
            </p:cNvPr>
            <p:cNvSpPr/>
            <p:nvPr/>
          </p:nvSpPr>
          <p:spPr>
            <a:xfrm>
              <a:off x="5383762" y="1278294"/>
              <a:ext cx="3960000" cy="39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9D20A63-7DCC-4EEC-95A9-DC4C5F93BCE9}"/>
                </a:ext>
              </a:extLst>
            </p:cNvPr>
            <p:cNvSpPr/>
            <p:nvPr/>
          </p:nvSpPr>
          <p:spPr>
            <a:xfrm>
              <a:off x="5383762" y="1234844"/>
              <a:ext cx="3960000" cy="3960000"/>
            </a:xfrm>
            <a:prstGeom prst="rect">
              <a:avLst/>
            </a:prstGeom>
            <a:blipFill dpi="0" rotWithShape="1">
              <a:blip r:embed="rId2">
                <a:alphaModFix amt="36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3955FC-8E30-432D-A4C4-473566162E4F}"/>
              </a:ext>
            </a:extLst>
          </p:cNvPr>
          <p:cNvGrpSpPr/>
          <p:nvPr/>
        </p:nvGrpSpPr>
        <p:grpSpPr>
          <a:xfrm>
            <a:off x="3799403" y="1685646"/>
            <a:ext cx="404097" cy="396856"/>
            <a:chOff x="7887875" y="2437443"/>
            <a:chExt cx="404097" cy="396856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CE37C33A-1353-4527-86F3-457553211EBA}"/>
                </a:ext>
              </a:extLst>
            </p:cNvPr>
            <p:cNvSpPr/>
            <p:nvPr/>
          </p:nvSpPr>
          <p:spPr>
            <a:xfrm>
              <a:off x="7887875" y="2438299"/>
              <a:ext cx="396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05C4EF4A-D7C6-4FF2-8031-913D1E3A92D1}"/>
                </a:ext>
              </a:extLst>
            </p:cNvPr>
            <p:cNvSpPr/>
            <p:nvPr/>
          </p:nvSpPr>
          <p:spPr>
            <a:xfrm>
              <a:off x="7895972" y="2437443"/>
              <a:ext cx="396000" cy="396000"/>
            </a:xfrm>
            <a:prstGeom prst="rect">
              <a:avLst/>
            </a:prstGeom>
            <a:blipFill>
              <a:blip r:embed="rId6">
                <a:alphaModFix amt="64000"/>
              </a:blip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89D67ED-4CC3-472C-913B-0513FF281858}"/>
              </a:ext>
            </a:extLst>
          </p:cNvPr>
          <p:cNvGrpSpPr/>
          <p:nvPr/>
        </p:nvGrpSpPr>
        <p:grpSpPr>
          <a:xfrm>
            <a:off x="4332052" y="1683222"/>
            <a:ext cx="402539" cy="399280"/>
            <a:chOff x="7381884" y="2654010"/>
            <a:chExt cx="402539" cy="399280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E4153A3-A0AA-4F0F-940C-E8D7CF58DDFD}"/>
                </a:ext>
              </a:extLst>
            </p:cNvPr>
            <p:cNvSpPr/>
            <p:nvPr/>
          </p:nvSpPr>
          <p:spPr>
            <a:xfrm>
              <a:off x="7388423" y="2657290"/>
              <a:ext cx="396000" cy="39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C779757-D3E6-4E05-B0FF-C3E2A0734BE1}"/>
                </a:ext>
              </a:extLst>
            </p:cNvPr>
            <p:cNvSpPr/>
            <p:nvPr/>
          </p:nvSpPr>
          <p:spPr>
            <a:xfrm>
              <a:off x="7381884" y="2654010"/>
              <a:ext cx="396000" cy="396000"/>
            </a:xfrm>
            <a:prstGeom prst="rect">
              <a:avLst/>
            </a:pr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C72E73FF-C6DC-419A-939C-D6C6321BA18E}"/>
              </a:ext>
            </a:extLst>
          </p:cNvPr>
          <p:cNvGrpSpPr/>
          <p:nvPr/>
        </p:nvGrpSpPr>
        <p:grpSpPr>
          <a:xfrm>
            <a:off x="4877779" y="1693917"/>
            <a:ext cx="400717" cy="398188"/>
            <a:chOff x="7388423" y="2655102"/>
            <a:chExt cx="400717" cy="398188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F59AD0D-7C8F-4163-B22C-EA0B7F6BA8DB}"/>
                </a:ext>
              </a:extLst>
            </p:cNvPr>
            <p:cNvSpPr/>
            <p:nvPr/>
          </p:nvSpPr>
          <p:spPr>
            <a:xfrm>
              <a:off x="7388423" y="2657290"/>
              <a:ext cx="396000" cy="39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C28FAE5-A98E-415F-ACC1-C1EBB236697E}"/>
                </a:ext>
              </a:extLst>
            </p:cNvPr>
            <p:cNvSpPr/>
            <p:nvPr/>
          </p:nvSpPr>
          <p:spPr>
            <a:xfrm>
              <a:off x="7393140" y="2655102"/>
              <a:ext cx="396000" cy="396000"/>
            </a:xfrm>
            <a:prstGeom prst="rect">
              <a:avLst/>
            </a:pr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3F9AF47-04B2-4CF9-861D-211CDDAC220B}"/>
              </a:ext>
            </a:extLst>
          </p:cNvPr>
          <p:cNvGrpSpPr/>
          <p:nvPr/>
        </p:nvGrpSpPr>
        <p:grpSpPr>
          <a:xfrm>
            <a:off x="5383328" y="1693917"/>
            <a:ext cx="396228" cy="396000"/>
            <a:chOff x="7388423" y="2657290"/>
            <a:chExt cx="396228" cy="396000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AF1A018-53CF-476A-A5F1-E35D3D9B717E}"/>
                </a:ext>
              </a:extLst>
            </p:cNvPr>
            <p:cNvSpPr/>
            <p:nvPr/>
          </p:nvSpPr>
          <p:spPr>
            <a:xfrm>
              <a:off x="7388423" y="2657290"/>
              <a:ext cx="396000" cy="39600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5AA051F-018E-4E35-86FD-B28E914B36C7}"/>
                </a:ext>
              </a:extLst>
            </p:cNvPr>
            <p:cNvSpPr/>
            <p:nvPr/>
          </p:nvSpPr>
          <p:spPr>
            <a:xfrm>
              <a:off x="7388651" y="2657290"/>
              <a:ext cx="396000" cy="396000"/>
            </a:xfrm>
            <a:prstGeom prst="rect">
              <a:avLst/>
            </a:prstGeom>
            <a:blipFill dpi="0" rotWithShape="1">
              <a:blip r:embed="rId5">
                <a:alphaModFix amt="13000"/>
              </a:blip>
              <a:srcRect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7A72CBBE-A3C1-4861-9885-38AC89139879}"/>
              </a:ext>
            </a:extLst>
          </p:cNvPr>
          <p:cNvGrpSpPr/>
          <p:nvPr/>
        </p:nvGrpSpPr>
        <p:grpSpPr>
          <a:xfrm>
            <a:off x="5898000" y="1686502"/>
            <a:ext cx="396000" cy="396000"/>
            <a:chOff x="6339103" y="1081933"/>
            <a:chExt cx="3960000" cy="3960000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BCACAAAF-5B33-4929-9D49-1BC1AA1DA117}"/>
                </a:ext>
              </a:extLst>
            </p:cNvPr>
            <p:cNvSpPr/>
            <p:nvPr/>
          </p:nvSpPr>
          <p:spPr>
            <a:xfrm>
              <a:off x="6339103" y="1081933"/>
              <a:ext cx="3960000" cy="39600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3719188A-B34F-402E-ADB9-3AEB35DFBA9D}"/>
                </a:ext>
              </a:extLst>
            </p:cNvPr>
            <p:cNvSpPr/>
            <p:nvPr/>
          </p:nvSpPr>
          <p:spPr>
            <a:xfrm>
              <a:off x="9141883" y="1272540"/>
              <a:ext cx="617220" cy="120396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7E77BA19-8CE5-43F0-8CFC-A87CDF8E808F}"/>
                </a:ext>
              </a:extLst>
            </p:cNvPr>
            <p:cNvSpPr/>
            <p:nvPr/>
          </p:nvSpPr>
          <p:spPr>
            <a:xfrm>
              <a:off x="6879103" y="1272540"/>
              <a:ext cx="617220" cy="120396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B9C839F-B578-4AD3-851B-57361B09273C}"/>
                </a:ext>
              </a:extLst>
            </p:cNvPr>
            <p:cNvSpPr/>
            <p:nvPr/>
          </p:nvSpPr>
          <p:spPr>
            <a:xfrm>
              <a:off x="6879103" y="2019300"/>
              <a:ext cx="2880000" cy="278094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: obere Ecken abgerundet 106">
              <a:extLst>
                <a:ext uri="{FF2B5EF4-FFF2-40B4-BE49-F238E27FC236}">
                  <a16:creationId xmlns:a16="http://schemas.microsoft.com/office/drawing/2014/main" id="{BF599079-AAF8-4759-842B-4B2D4AA4C689}"/>
                </a:ext>
              </a:extLst>
            </p:cNvPr>
            <p:cNvSpPr/>
            <p:nvPr/>
          </p:nvSpPr>
          <p:spPr>
            <a:xfrm>
              <a:off x="7770463" y="3429000"/>
              <a:ext cx="1097280" cy="1348740"/>
            </a:xfrm>
            <a:prstGeom prst="round2SameRect">
              <a:avLst>
                <a:gd name="adj1" fmla="val 47223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9E62B56E-FDCF-4297-ABD9-C3C8B2E796E9}"/>
                </a:ext>
              </a:extLst>
            </p:cNvPr>
            <p:cNvSpPr/>
            <p:nvPr/>
          </p:nvSpPr>
          <p:spPr>
            <a:xfrm>
              <a:off x="6661753" y="1386723"/>
              <a:ext cx="3314700" cy="967740"/>
            </a:xfrm>
            <a:prstGeom prst="triangle">
              <a:avLst/>
            </a:prstGeom>
            <a:solidFill>
              <a:srgbClr val="96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4F04E09F-10F4-402D-88D1-FDC168373B9F}"/>
                </a:ext>
              </a:extLst>
            </p:cNvPr>
            <p:cNvSpPr/>
            <p:nvPr/>
          </p:nvSpPr>
          <p:spPr>
            <a:xfrm>
              <a:off x="9243060" y="124053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F3E0E390-7901-456F-B875-D71A42E8C2AE}"/>
                </a:ext>
              </a:extLst>
            </p:cNvPr>
            <p:cNvSpPr/>
            <p:nvPr/>
          </p:nvSpPr>
          <p:spPr>
            <a:xfrm>
              <a:off x="9401265" y="124053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95D01566-40BC-43E5-A538-15CE91755A6E}"/>
                </a:ext>
              </a:extLst>
            </p:cNvPr>
            <p:cNvSpPr/>
            <p:nvPr/>
          </p:nvSpPr>
          <p:spPr>
            <a:xfrm>
              <a:off x="9565710" y="1249680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BF346823-E1F8-4B11-BABA-F799273216C2}"/>
                </a:ext>
              </a:extLst>
            </p:cNvPr>
            <p:cNvSpPr/>
            <p:nvPr/>
          </p:nvSpPr>
          <p:spPr>
            <a:xfrm>
              <a:off x="6977936" y="125577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ADBBF99A-E725-4251-884D-6779C8770CB9}"/>
                </a:ext>
              </a:extLst>
            </p:cNvPr>
            <p:cNvSpPr/>
            <p:nvPr/>
          </p:nvSpPr>
          <p:spPr>
            <a:xfrm>
              <a:off x="7136141" y="1255776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36EB0A4F-E146-4700-AEE7-46014CFFDC8A}"/>
                </a:ext>
              </a:extLst>
            </p:cNvPr>
            <p:cNvSpPr/>
            <p:nvPr/>
          </p:nvSpPr>
          <p:spPr>
            <a:xfrm>
              <a:off x="7300586" y="1264920"/>
              <a:ext cx="99060" cy="12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7D200E75-9D1F-4E2E-B61B-4DC486200F24}"/>
              </a:ext>
            </a:extLst>
          </p:cNvPr>
          <p:cNvGrpSpPr/>
          <p:nvPr/>
        </p:nvGrpSpPr>
        <p:grpSpPr>
          <a:xfrm>
            <a:off x="3839335" y="89350"/>
            <a:ext cx="396000" cy="396000"/>
            <a:chOff x="3839335" y="89350"/>
            <a:chExt cx="396000" cy="3960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7FF40038-D9CE-4D91-9C4A-314E70B55EF7}"/>
                </a:ext>
              </a:extLst>
            </p:cNvPr>
            <p:cNvGrpSpPr/>
            <p:nvPr/>
          </p:nvGrpSpPr>
          <p:grpSpPr>
            <a:xfrm>
              <a:off x="3839335" y="89350"/>
              <a:ext cx="396000" cy="396000"/>
              <a:chOff x="5546100" y="1677600"/>
              <a:chExt cx="3960000" cy="3960000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CB1230F-47E8-4877-B003-FEF3D202F564}"/>
                  </a:ext>
                </a:extLst>
              </p:cNvPr>
              <p:cNvSpPr/>
              <p:nvPr/>
            </p:nvSpPr>
            <p:spPr>
              <a:xfrm>
                <a:off x="5546100" y="1677600"/>
                <a:ext cx="3960000" cy="39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88689B1A-52C0-4F7C-BE61-1C2F89A2E9C2}"/>
                  </a:ext>
                </a:extLst>
              </p:cNvPr>
              <p:cNvSpPr/>
              <p:nvPr/>
            </p:nvSpPr>
            <p:spPr>
              <a:xfrm>
                <a:off x="5546100" y="1677600"/>
                <a:ext cx="3960000" cy="3960000"/>
              </a:xfrm>
              <a:prstGeom prst="rect">
                <a:avLst/>
              </a:prstGeom>
              <a:blipFill dpi="0" rotWithShape="1">
                <a:blip r:embed="rId4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6ACACB6-B464-46AC-A7BB-CD95B03A9CF2}"/>
                </a:ext>
              </a:extLst>
            </p:cNvPr>
            <p:cNvGrpSpPr/>
            <p:nvPr/>
          </p:nvGrpSpPr>
          <p:grpSpPr>
            <a:xfrm>
              <a:off x="3919169" y="165579"/>
              <a:ext cx="252000" cy="252000"/>
              <a:chOff x="4898952" y="2162175"/>
              <a:chExt cx="2621673" cy="2520000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01B824E3-66FA-404B-9890-A40D9AFF3C56}"/>
                  </a:ext>
                </a:extLst>
              </p:cNvPr>
              <p:cNvGrpSpPr/>
              <p:nvPr/>
            </p:nvGrpSpPr>
            <p:grpSpPr>
              <a:xfrm rot="2956014">
                <a:off x="5450601" y="2231951"/>
                <a:ext cx="1290798" cy="2394096"/>
                <a:chOff x="1931114" y="712362"/>
                <a:chExt cx="1290798" cy="2394096"/>
              </a:xfrm>
            </p:grpSpPr>
            <p:sp>
              <p:nvSpPr>
                <p:cNvPr id="27" name="Diagonaler Streifen 26">
                  <a:extLst>
                    <a:ext uri="{FF2B5EF4-FFF2-40B4-BE49-F238E27FC236}">
                      <a16:creationId xmlns:a16="http://schemas.microsoft.com/office/drawing/2014/main" id="{0926E4F9-83B6-43F1-8B46-2A099E3234A9}"/>
                    </a:ext>
                  </a:extLst>
                </p:cNvPr>
                <p:cNvSpPr/>
                <p:nvPr/>
              </p:nvSpPr>
              <p:spPr>
                <a:xfrm rot="2700783">
                  <a:off x="2122353" y="711892"/>
                  <a:ext cx="898791" cy="899731"/>
                </a:xfrm>
                <a:prstGeom prst="diagStripe">
                  <a:avLst>
                    <a:gd name="adj" fmla="val 7209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Parallelogramm 27">
                  <a:extLst>
                    <a:ext uri="{FF2B5EF4-FFF2-40B4-BE49-F238E27FC236}">
                      <a16:creationId xmlns:a16="http://schemas.microsoft.com/office/drawing/2014/main" id="{B4E4CCB0-0DCB-4926-AF3F-7C086F3736D6}"/>
                    </a:ext>
                  </a:extLst>
                </p:cNvPr>
                <p:cNvSpPr/>
                <p:nvPr/>
              </p:nvSpPr>
              <p:spPr>
                <a:xfrm flipV="1">
                  <a:off x="1931114" y="1161946"/>
                  <a:ext cx="593011" cy="45719"/>
                </a:xfrm>
                <a:prstGeom prst="parallelogram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Parallelogramm 28">
                  <a:extLst>
                    <a:ext uri="{FF2B5EF4-FFF2-40B4-BE49-F238E27FC236}">
                      <a16:creationId xmlns:a16="http://schemas.microsoft.com/office/drawing/2014/main" id="{73F3B3BC-9B81-49A9-A9FD-DDC5F885140C}"/>
                    </a:ext>
                  </a:extLst>
                </p:cNvPr>
                <p:cNvSpPr/>
                <p:nvPr/>
              </p:nvSpPr>
              <p:spPr>
                <a:xfrm flipV="1">
                  <a:off x="2614614" y="1161945"/>
                  <a:ext cx="607298" cy="45719"/>
                </a:xfrm>
                <a:prstGeom prst="parallelogram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2682753C-351E-4A3F-943F-B78511320777}"/>
                    </a:ext>
                  </a:extLst>
                </p:cNvPr>
                <p:cNvSpPr/>
                <p:nvPr/>
              </p:nvSpPr>
              <p:spPr>
                <a:xfrm>
                  <a:off x="2471737" y="962025"/>
                  <a:ext cx="174789" cy="2144433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1" name="Gerader Verbinder 30">
                  <a:extLst>
                    <a:ext uri="{FF2B5EF4-FFF2-40B4-BE49-F238E27FC236}">
                      <a16:creationId xmlns:a16="http://schemas.microsoft.com/office/drawing/2014/main" id="{2FB853E6-BFD2-497C-99EC-AE312019A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0784" y="1161946"/>
                  <a:ext cx="220504" cy="0"/>
                </a:xfrm>
                <a:prstGeom prst="line">
                  <a:avLst/>
                </a:prstGeom>
                <a:ln w="127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9E476763-9D3D-4954-99BF-0A17F7B784F7}"/>
                  </a:ext>
                </a:extLst>
              </p:cNvPr>
              <p:cNvSpPr/>
              <p:nvPr/>
            </p:nvSpPr>
            <p:spPr>
              <a:xfrm>
                <a:off x="5000625" y="2162175"/>
                <a:ext cx="2520000" cy="25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9B7A2FFC-7777-47F1-8731-A46714C869B7}"/>
              </a:ext>
            </a:extLst>
          </p:cNvPr>
          <p:cNvGrpSpPr/>
          <p:nvPr/>
        </p:nvGrpSpPr>
        <p:grpSpPr>
          <a:xfrm>
            <a:off x="1535178" y="156128"/>
            <a:ext cx="252000" cy="252000"/>
            <a:chOff x="4898952" y="2162175"/>
            <a:chExt cx="2621673" cy="2520000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62B07E63-C749-4CC3-AB08-C952295DB79B}"/>
                </a:ext>
              </a:extLst>
            </p:cNvPr>
            <p:cNvGrpSpPr/>
            <p:nvPr/>
          </p:nvGrpSpPr>
          <p:grpSpPr>
            <a:xfrm rot="2956014">
              <a:off x="5450601" y="2231951"/>
              <a:ext cx="1290798" cy="2394096"/>
              <a:chOff x="1931114" y="712362"/>
              <a:chExt cx="1290798" cy="2394096"/>
            </a:xfrm>
          </p:grpSpPr>
          <p:sp>
            <p:nvSpPr>
              <p:cNvPr id="118" name="Diagonaler Streifen 117">
                <a:extLst>
                  <a:ext uri="{FF2B5EF4-FFF2-40B4-BE49-F238E27FC236}">
                    <a16:creationId xmlns:a16="http://schemas.microsoft.com/office/drawing/2014/main" id="{22DA78CC-0721-4DEF-8998-3076F9B50ADE}"/>
                  </a:ext>
                </a:extLst>
              </p:cNvPr>
              <p:cNvSpPr/>
              <p:nvPr/>
            </p:nvSpPr>
            <p:spPr>
              <a:xfrm rot="2700783">
                <a:off x="2122353" y="711892"/>
                <a:ext cx="898791" cy="899731"/>
              </a:xfrm>
              <a:prstGeom prst="diagStripe">
                <a:avLst>
                  <a:gd name="adj" fmla="val 7209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Parallelogramm 118">
                <a:extLst>
                  <a:ext uri="{FF2B5EF4-FFF2-40B4-BE49-F238E27FC236}">
                    <a16:creationId xmlns:a16="http://schemas.microsoft.com/office/drawing/2014/main" id="{17BA5A81-F37A-4901-BCA7-62514C2E4213}"/>
                  </a:ext>
                </a:extLst>
              </p:cNvPr>
              <p:cNvSpPr/>
              <p:nvPr/>
            </p:nvSpPr>
            <p:spPr>
              <a:xfrm flipV="1">
                <a:off x="1931114" y="1161946"/>
                <a:ext cx="593011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Parallelogramm 119">
                <a:extLst>
                  <a:ext uri="{FF2B5EF4-FFF2-40B4-BE49-F238E27FC236}">
                    <a16:creationId xmlns:a16="http://schemas.microsoft.com/office/drawing/2014/main" id="{D833E450-CAD7-447D-A815-15B5EB585924}"/>
                  </a:ext>
                </a:extLst>
              </p:cNvPr>
              <p:cNvSpPr/>
              <p:nvPr/>
            </p:nvSpPr>
            <p:spPr>
              <a:xfrm flipV="1">
                <a:off x="2614614" y="1161945"/>
                <a:ext cx="607298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9B724966-3B65-4087-B131-83A970502478}"/>
                  </a:ext>
                </a:extLst>
              </p:cNvPr>
              <p:cNvSpPr/>
              <p:nvPr/>
            </p:nvSpPr>
            <p:spPr>
              <a:xfrm>
                <a:off x="2471737" y="962025"/>
                <a:ext cx="174789" cy="21444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2D65D029-53A0-45BF-A184-915145FCD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784" y="1161946"/>
                <a:ext cx="220504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113DE-39A5-4EFE-8762-D1CEC2220541}"/>
                </a:ext>
              </a:extLst>
            </p:cNvPr>
            <p:cNvSpPr/>
            <p:nvPr/>
          </p:nvSpPr>
          <p:spPr>
            <a:xfrm>
              <a:off x="5000625" y="2162175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479B79D2-B657-4382-B967-4C7F23D663ED}"/>
              </a:ext>
            </a:extLst>
          </p:cNvPr>
          <p:cNvGrpSpPr/>
          <p:nvPr/>
        </p:nvGrpSpPr>
        <p:grpSpPr>
          <a:xfrm>
            <a:off x="3260215" y="1685646"/>
            <a:ext cx="400628" cy="396856"/>
            <a:chOff x="3260215" y="1685646"/>
            <a:chExt cx="400628" cy="396856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047BD1C6-27A3-456D-B16F-C0C4FD6FC791}"/>
                </a:ext>
              </a:extLst>
            </p:cNvPr>
            <p:cNvGrpSpPr/>
            <p:nvPr/>
          </p:nvGrpSpPr>
          <p:grpSpPr>
            <a:xfrm>
              <a:off x="3260215" y="1685646"/>
              <a:ext cx="400628" cy="396856"/>
              <a:chOff x="5546100" y="1669040"/>
              <a:chExt cx="4006280" cy="3968560"/>
            </a:xfrm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9A0B35B8-9BD5-43FF-BBE3-2A0C3F22CE33}"/>
                  </a:ext>
                </a:extLst>
              </p:cNvPr>
              <p:cNvSpPr/>
              <p:nvPr/>
            </p:nvSpPr>
            <p:spPr>
              <a:xfrm>
                <a:off x="5546100" y="1677600"/>
                <a:ext cx="3960000" cy="39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F4686575-F30D-4E27-B9FF-726E8B6FF0D1}"/>
                  </a:ext>
                </a:extLst>
              </p:cNvPr>
              <p:cNvSpPr/>
              <p:nvPr/>
            </p:nvSpPr>
            <p:spPr>
              <a:xfrm>
                <a:off x="5592380" y="1669040"/>
                <a:ext cx="3960000" cy="3960000"/>
              </a:xfrm>
              <a:prstGeom prst="rect">
                <a:avLst/>
              </a:prstGeom>
              <a:blipFill dpi="0" rotWithShape="1">
                <a:blip r:embed="rId4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C79357E9-B9EA-4E3A-80BF-5A382B48455F}"/>
                </a:ext>
              </a:extLst>
            </p:cNvPr>
            <p:cNvGrpSpPr/>
            <p:nvPr/>
          </p:nvGrpSpPr>
          <p:grpSpPr>
            <a:xfrm>
              <a:off x="3338727" y="1768105"/>
              <a:ext cx="252000" cy="252000"/>
              <a:chOff x="8149141" y="747032"/>
              <a:chExt cx="2520000" cy="2520000"/>
            </a:xfrm>
          </p:grpSpPr>
          <p:grpSp>
            <p:nvGrpSpPr>
              <p:cNvPr id="124" name="Gruppieren 123">
                <a:extLst>
                  <a:ext uri="{FF2B5EF4-FFF2-40B4-BE49-F238E27FC236}">
                    <a16:creationId xmlns:a16="http://schemas.microsoft.com/office/drawing/2014/main" id="{B6850CFA-506E-4396-8C24-B923ADF58F9F}"/>
                  </a:ext>
                </a:extLst>
              </p:cNvPr>
              <p:cNvGrpSpPr/>
              <p:nvPr/>
            </p:nvGrpSpPr>
            <p:grpSpPr>
              <a:xfrm rot="6559911">
                <a:off x="8677296" y="927085"/>
                <a:ext cx="1290798" cy="2228396"/>
                <a:chOff x="1931114" y="712362"/>
                <a:chExt cx="1290798" cy="2228396"/>
              </a:xfrm>
            </p:grpSpPr>
            <p:sp>
              <p:nvSpPr>
                <p:cNvPr id="134" name="Diagonaler Streifen 133">
                  <a:extLst>
                    <a:ext uri="{FF2B5EF4-FFF2-40B4-BE49-F238E27FC236}">
                      <a16:creationId xmlns:a16="http://schemas.microsoft.com/office/drawing/2014/main" id="{6E1EB98B-80CD-4F59-97B8-A6F17510408B}"/>
                    </a:ext>
                  </a:extLst>
                </p:cNvPr>
                <p:cNvSpPr/>
                <p:nvPr/>
              </p:nvSpPr>
              <p:spPr>
                <a:xfrm rot="2700783">
                  <a:off x="2122353" y="711892"/>
                  <a:ext cx="898791" cy="899731"/>
                </a:xfrm>
                <a:prstGeom prst="diagStripe">
                  <a:avLst>
                    <a:gd name="adj" fmla="val 7209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Parallelogramm 134">
                  <a:extLst>
                    <a:ext uri="{FF2B5EF4-FFF2-40B4-BE49-F238E27FC236}">
                      <a16:creationId xmlns:a16="http://schemas.microsoft.com/office/drawing/2014/main" id="{6A2F1A8B-7048-4662-95EF-316D2D69C0C7}"/>
                    </a:ext>
                  </a:extLst>
                </p:cNvPr>
                <p:cNvSpPr/>
                <p:nvPr/>
              </p:nvSpPr>
              <p:spPr>
                <a:xfrm flipV="1">
                  <a:off x="1931114" y="1161946"/>
                  <a:ext cx="593011" cy="45719"/>
                </a:xfrm>
                <a:prstGeom prst="parallelogram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Parallelogramm 135">
                  <a:extLst>
                    <a:ext uri="{FF2B5EF4-FFF2-40B4-BE49-F238E27FC236}">
                      <a16:creationId xmlns:a16="http://schemas.microsoft.com/office/drawing/2014/main" id="{40933824-B5F2-417E-9E74-4B45A57EA105}"/>
                    </a:ext>
                  </a:extLst>
                </p:cNvPr>
                <p:cNvSpPr/>
                <p:nvPr/>
              </p:nvSpPr>
              <p:spPr>
                <a:xfrm flipV="1">
                  <a:off x="2614614" y="1161945"/>
                  <a:ext cx="607298" cy="45719"/>
                </a:xfrm>
                <a:prstGeom prst="parallelogram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Rechteck 136">
                  <a:extLst>
                    <a:ext uri="{FF2B5EF4-FFF2-40B4-BE49-F238E27FC236}">
                      <a16:creationId xmlns:a16="http://schemas.microsoft.com/office/drawing/2014/main" id="{9A465CB1-0D8B-4753-AB44-D69E9E8837B5}"/>
                    </a:ext>
                  </a:extLst>
                </p:cNvPr>
                <p:cNvSpPr/>
                <p:nvPr/>
              </p:nvSpPr>
              <p:spPr>
                <a:xfrm>
                  <a:off x="2471738" y="962027"/>
                  <a:ext cx="178189" cy="197873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r Verbinder 137">
                  <a:extLst>
                    <a:ext uri="{FF2B5EF4-FFF2-40B4-BE49-F238E27FC236}">
                      <a16:creationId xmlns:a16="http://schemas.microsoft.com/office/drawing/2014/main" id="{30AD2C5D-3F84-4C2F-88F1-3C41882B5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0784" y="1161946"/>
                  <a:ext cx="220504" cy="0"/>
                </a:xfrm>
                <a:prstGeom prst="line">
                  <a:avLst/>
                </a:prstGeom>
                <a:ln w="127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14EC2508-B673-4A8C-ADEC-903484BA2901}"/>
                  </a:ext>
                </a:extLst>
              </p:cNvPr>
              <p:cNvSpPr/>
              <p:nvPr/>
            </p:nvSpPr>
            <p:spPr>
              <a:xfrm rot="4521">
                <a:off x="8149141" y="747032"/>
                <a:ext cx="2520000" cy="25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xplosion: 14 Zacken 125">
                <a:extLst>
                  <a:ext uri="{FF2B5EF4-FFF2-40B4-BE49-F238E27FC236}">
                    <a16:creationId xmlns:a16="http://schemas.microsoft.com/office/drawing/2014/main" id="{A6980FBC-E073-4354-8C5B-A8E4D1CB0649}"/>
                  </a:ext>
                </a:extLst>
              </p:cNvPr>
              <p:cNvSpPr/>
              <p:nvPr/>
            </p:nvSpPr>
            <p:spPr>
              <a:xfrm rot="1034770">
                <a:off x="9496221" y="2678008"/>
                <a:ext cx="614849" cy="371237"/>
              </a:xfrm>
              <a:prstGeom prst="irregularSeal2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rgbClr val="960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xplosion: 14 Zacken 126">
                <a:extLst>
                  <a:ext uri="{FF2B5EF4-FFF2-40B4-BE49-F238E27FC236}">
                    <a16:creationId xmlns:a16="http://schemas.microsoft.com/office/drawing/2014/main" id="{C09AC61E-7CC9-4068-AED4-9541835FDCEF}"/>
                  </a:ext>
                </a:extLst>
              </p:cNvPr>
              <p:cNvSpPr/>
              <p:nvPr/>
            </p:nvSpPr>
            <p:spPr>
              <a:xfrm rot="1034770">
                <a:off x="9457207" y="2535648"/>
                <a:ext cx="199055" cy="182403"/>
              </a:xfrm>
              <a:prstGeom prst="irregularSeal2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rgbClr val="960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xplosion: 14 Zacken 127">
                <a:extLst>
                  <a:ext uri="{FF2B5EF4-FFF2-40B4-BE49-F238E27FC236}">
                    <a16:creationId xmlns:a16="http://schemas.microsoft.com/office/drawing/2014/main" id="{B74AF520-FE50-4676-8B7D-191F30D2E0C0}"/>
                  </a:ext>
                </a:extLst>
              </p:cNvPr>
              <p:cNvSpPr/>
              <p:nvPr/>
            </p:nvSpPr>
            <p:spPr>
              <a:xfrm rot="1034770">
                <a:off x="10267415" y="2434033"/>
                <a:ext cx="199055" cy="182403"/>
              </a:xfrm>
              <a:prstGeom prst="irregularSeal2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rgbClr val="960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Explosion: 14 Zacken 128">
                <a:extLst>
                  <a:ext uri="{FF2B5EF4-FFF2-40B4-BE49-F238E27FC236}">
                    <a16:creationId xmlns:a16="http://schemas.microsoft.com/office/drawing/2014/main" id="{225A1C5E-CAD1-4C7D-8277-B9D7C9B63B72}"/>
                  </a:ext>
                </a:extLst>
              </p:cNvPr>
              <p:cNvSpPr/>
              <p:nvPr/>
            </p:nvSpPr>
            <p:spPr>
              <a:xfrm rot="1034770">
                <a:off x="9973447" y="2684256"/>
                <a:ext cx="199055" cy="182403"/>
              </a:xfrm>
              <a:prstGeom prst="irregularSeal2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rgbClr val="960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Explosion: 14 Zacken 129">
                <a:extLst>
                  <a:ext uri="{FF2B5EF4-FFF2-40B4-BE49-F238E27FC236}">
                    <a16:creationId xmlns:a16="http://schemas.microsoft.com/office/drawing/2014/main" id="{598E6621-C963-45AC-B874-A0BF5065A4E1}"/>
                  </a:ext>
                </a:extLst>
              </p:cNvPr>
              <p:cNvSpPr/>
              <p:nvPr/>
            </p:nvSpPr>
            <p:spPr>
              <a:xfrm rot="1034770">
                <a:off x="9591143" y="2331437"/>
                <a:ext cx="199055" cy="182403"/>
              </a:xfrm>
              <a:prstGeom prst="irregularSeal2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rgbClr val="960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Explosion: 14 Zacken 130">
                <a:extLst>
                  <a:ext uri="{FF2B5EF4-FFF2-40B4-BE49-F238E27FC236}">
                    <a16:creationId xmlns:a16="http://schemas.microsoft.com/office/drawing/2014/main" id="{CB81B7A0-9168-47E5-A0DD-0BE794313453}"/>
                  </a:ext>
                </a:extLst>
              </p:cNvPr>
              <p:cNvSpPr/>
              <p:nvPr/>
            </p:nvSpPr>
            <p:spPr>
              <a:xfrm rot="1034770">
                <a:off x="9124361" y="2520321"/>
                <a:ext cx="199055" cy="182403"/>
              </a:xfrm>
              <a:prstGeom prst="irregularSeal2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rgbClr val="960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Bogen 131">
                <a:extLst>
                  <a:ext uri="{FF2B5EF4-FFF2-40B4-BE49-F238E27FC236}">
                    <a16:creationId xmlns:a16="http://schemas.microsoft.com/office/drawing/2014/main" id="{7F49257C-4A09-45D8-B99B-5879B4A2EEFF}"/>
                  </a:ext>
                </a:extLst>
              </p:cNvPr>
              <p:cNvSpPr/>
              <p:nvPr/>
            </p:nvSpPr>
            <p:spPr>
              <a:xfrm>
                <a:off x="8246293" y="2352949"/>
                <a:ext cx="1469647" cy="715813"/>
              </a:xfrm>
              <a:prstGeom prst="arc">
                <a:avLst>
                  <a:gd name="adj1" fmla="val 20473317"/>
                  <a:gd name="adj2" fmla="val 125493"/>
                </a:avLst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Bogen 132">
                <a:extLst>
                  <a:ext uri="{FF2B5EF4-FFF2-40B4-BE49-F238E27FC236}">
                    <a16:creationId xmlns:a16="http://schemas.microsoft.com/office/drawing/2014/main" id="{27143571-2D89-4CF0-B6BB-E147E7E79705}"/>
                  </a:ext>
                </a:extLst>
              </p:cNvPr>
              <p:cNvSpPr/>
              <p:nvPr/>
            </p:nvSpPr>
            <p:spPr>
              <a:xfrm>
                <a:off x="8248457" y="2138879"/>
                <a:ext cx="1469647" cy="1039937"/>
              </a:xfrm>
              <a:prstGeom prst="arc">
                <a:avLst>
                  <a:gd name="adj1" fmla="val 20473317"/>
                  <a:gd name="adj2" fmla="val 125493"/>
                </a:avLst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1092F03-84EB-48B1-8634-02AD5F5055D1}"/>
              </a:ext>
            </a:extLst>
          </p:cNvPr>
          <p:cNvGrpSpPr/>
          <p:nvPr/>
        </p:nvGrpSpPr>
        <p:grpSpPr>
          <a:xfrm>
            <a:off x="4378523" y="89350"/>
            <a:ext cx="396000" cy="396000"/>
            <a:chOff x="4378523" y="89350"/>
            <a:chExt cx="396000" cy="396000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84931F8-34C8-45D0-9F62-CEBC0DB2FDBA}"/>
                </a:ext>
              </a:extLst>
            </p:cNvPr>
            <p:cNvGrpSpPr/>
            <p:nvPr/>
          </p:nvGrpSpPr>
          <p:grpSpPr>
            <a:xfrm>
              <a:off x="4378523" y="89350"/>
              <a:ext cx="396000" cy="396000"/>
              <a:chOff x="7887875" y="2438299"/>
              <a:chExt cx="396000" cy="396000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CBBE64D-97D5-4872-A0F9-7CB43B978866}"/>
                  </a:ext>
                </a:extLst>
              </p:cNvPr>
              <p:cNvSpPr/>
              <p:nvPr/>
            </p:nvSpPr>
            <p:spPr>
              <a:xfrm>
                <a:off x="7887875" y="2438299"/>
                <a:ext cx="396000" cy="396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00B02D9-9733-46E0-B1F6-A05E1BD8536B}"/>
                  </a:ext>
                </a:extLst>
              </p:cNvPr>
              <p:cNvSpPr/>
              <p:nvPr/>
            </p:nvSpPr>
            <p:spPr>
              <a:xfrm>
                <a:off x="7887875" y="2438299"/>
                <a:ext cx="396000" cy="396000"/>
              </a:xfrm>
              <a:prstGeom prst="rect">
                <a:avLst/>
              </a:prstGeom>
              <a:blipFill>
                <a:blip r:embed="rId6">
                  <a:alphaModFix amt="64000"/>
                </a:blip>
                <a:stretch>
                  <a:fillRect/>
                </a:stretch>
              </a:blip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3BC1DD25-209D-44DB-9B28-F98FE2E261FF}"/>
                </a:ext>
              </a:extLst>
            </p:cNvPr>
            <p:cNvGrpSpPr/>
            <p:nvPr/>
          </p:nvGrpSpPr>
          <p:grpSpPr>
            <a:xfrm>
              <a:off x="4450523" y="170702"/>
              <a:ext cx="252000" cy="252000"/>
              <a:chOff x="4898952" y="2162175"/>
              <a:chExt cx="2621673" cy="2520000"/>
            </a:xfrm>
          </p:grpSpPr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AC70E437-B0AC-42B0-9F43-41A35A3E322A}"/>
                  </a:ext>
                </a:extLst>
              </p:cNvPr>
              <p:cNvGrpSpPr/>
              <p:nvPr/>
            </p:nvGrpSpPr>
            <p:grpSpPr>
              <a:xfrm rot="2956014">
                <a:off x="5450601" y="2231951"/>
                <a:ext cx="1290798" cy="2394096"/>
                <a:chOff x="1931114" y="712362"/>
                <a:chExt cx="1290798" cy="2394096"/>
              </a:xfrm>
            </p:grpSpPr>
            <p:sp>
              <p:nvSpPr>
                <p:cNvPr id="142" name="Diagonaler Streifen 141">
                  <a:extLst>
                    <a:ext uri="{FF2B5EF4-FFF2-40B4-BE49-F238E27FC236}">
                      <a16:creationId xmlns:a16="http://schemas.microsoft.com/office/drawing/2014/main" id="{4C28D89D-D37B-491C-B5F1-503C1444C9DB}"/>
                    </a:ext>
                  </a:extLst>
                </p:cNvPr>
                <p:cNvSpPr/>
                <p:nvPr/>
              </p:nvSpPr>
              <p:spPr>
                <a:xfrm rot="2700783">
                  <a:off x="2122353" y="711892"/>
                  <a:ext cx="898791" cy="899731"/>
                </a:xfrm>
                <a:prstGeom prst="diagStripe">
                  <a:avLst>
                    <a:gd name="adj" fmla="val 7209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Parallelogramm 142">
                  <a:extLst>
                    <a:ext uri="{FF2B5EF4-FFF2-40B4-BE49-F238E27FC236}">
                      <a16:creationId xmlns:a16="http://schemas.microsoft.com/office/drawing/2014/main" id="{8C5C2AAC-F35B-4D91-8512-2262922014FA}"/>
                    </a:ext>
                  </a:extLst>
                </p:cNvPr>
                <p:cNvSpPr/>
                <p:nvPr/>
              </p:nvSpPr>
              <p:spPr>
                <a:xfrm flipV="1">
                  <a:off x="1931114" y="1161946"/>
                  <a:ext cx="593011" cy="45719"/>
                </a:xfrm>
                <a:prstGeom prst="parallelogram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Parallelogramm 143">
                  <a:extLst>
                    <a:ext uri="{FF2B5EF4-FFF2-40B4-BE49-F238E27FC236}">
                      <a16:creationId xmlns:a16="http://schemas.microsoft.com/office/drawing/2014/main" id="{6F33576C-3B5C-430C-A8CB-14DFF59F4111}"/>
                    </a:ext>
                  </a:extLst>
                </p:cNvPr>
                <p:cNvSpPr/>
                <p:nvPr/>
              </p:nvSpPr>
              <p:spPr>
                <a:xfrm flipV="1">
                  <a:off x="2614614" y="1161945"/>
                  <a:ext cx="607298" cy="45719"/>
                </a:xfrm>
                <a:prstGeom prst="parallelogram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5" name="Rechteck 144">
                  <a:extLst>
                    <a:ext uri="{FF2B5EF4-FFF2-40B4-BE49-F238E27FC236}">
                      <a16:creationId xmlns:a16="http://schemas.microsoft.com/office/drawing/2014/main" id="{ADD45A08-3EA9-4F42-A7A4-681E68A9262E}"/>
                    </a:ext>
                  </a:extLst>
                </p:cNvPr>
                <p:cNvSpPr/>
                <p:nvPr/>
              </p:nvSpPr>
              <p:spPr>
                <a:xfrm>
                  <a:off x="2471737" y="962025"/>
                  <a:ext cx="174789" cy="214443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6" name="Gerader Verbinder 145">
                  <a:extLst>
                    <a:ext uri="{FF2B5EF4-FFF2-40B4-BE49-F238E27FC236}">
                      <a16:creationId xmlns:a16="http://schemas.microsoft.com/office/drawing/2014/main" id="{F55C9DC0-B241-4F3F-BAAD-A0EEFD98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0784" y="1161946"/>
                  <a:ext cx="22050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7372A43D-C5DF-47B2-9889-E3F1769A2FE0}"/>
                  </a:ext>
                </a:extLst>
              </p:cNvPr>
              <p:cNvSpPr/>
              <p:nvPr/>
            </p:nvSpPr>
            <p:spPr>
              <a:xfrm>
                <a:off x="5000625" y="2162175"/>
                <a:ext cx="2520000" cy="25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45E1FCE3-2523-4291-A699-9E3FF12A6726}"/>
              </a:ext>
            </a:extLst>
          </p:cNvPr>
          <p:cNvGrpSpPr/>
          <p:nvPr/>
        </p:nvGrpSpPr>
        <p:grpSpPr>
          <a:xfrm>
            <a:off x="3885893" y="1768271"/>
            <a:ext cx="252000" cy="252000"/>
            <a:chOff x="8149141" y="747032"/>
            <a:chExt cx="2520000" cy="2520000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2C1CB166-3CDE-48ED-9506-927B7E48B95C}"/>
                </a:ext>
              </a:extLst>
            </p:cNvPr>
            <p:cNvGrpSpPr/>
            <p:nvPr/>
          </p:nvGrpSpPr>
          <p:grpSpPr>
            <a:xfrm rot="6559911">
              <a:off x="8677296" y="927085"/>
              <a:ext cx="1290798" cy="2228396"/>
              <a:chOff x="1931114" y="712362"/>
              <a:chExt cx="1290798" cy="2228396"/>
            </a:xfrm>
          </p:grpSpPr>
          <p:sp>
            <p:nvSpPr>
              <p:cNvPr id="158" name="Diagonaler Streifen 157">
                <a:extLst>
                  <a:ext uri="{FF2B5EF4-FFF2-40B4-BE49-F238E27FC236}">
                    <a16:creationId xmlns:a16="http://schemas.microsoft.com/office/drawing/2014/main" id="{BD21F8BE-F2F7-4454-8ACB-20A2364126BD}"/>
                  </a:ext>
                </a:extLst>
              </p:cNvPr>
              <p:cNvSpPr/>
              <p:nvPr/>
            </p:nvSpPr>
            <p:spPr>
              <a:xfrm rot="2700783">
                <a:off x="2122353" y="711892"/>
                <a:ext cx="898791" cy="899731"/>
              </a:xfrm>
              <a:prstGeom prst="diagStripe">
                <a:avLst>
                  <a:gd name="adj" fmla="val 7209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Parallelogramm 158">
                <a:extLst>
                  <a:ext uri="{FF2B5EF4-FFF2-40B4-BE49-F238E27FC236}">
                    <a16:creationId xmlns:a16="http://schemas.microsoft.com/office/drawing/2014/main" id="{8298D476-0CA0-4D0D-AEAA-0B5FEC991079}"/>
                  </a:ext>
                </a:extLst>
              </p:cNvPr>
              <p:cNvSpPr/>
              <p:nvPr/>
            </p:nvSpPr>
            <p:spPr>
              <a:xfrm flipV="1">
                <a:off x="1931114" y="1161946"/>
                <a:ext cx="593011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Parallelogramm 159">
                <a:extLst>
                  <a:ext uri="{FF2B5EF4-FFF2-40B4-BE49-F238E27FC236}">
                    <a16:creationId xmlns:a16="http://schemas.microsoft.com/office/drawing/2014/main" id="{F3D5593C-924C-4C30-8107-F11761141CBC}"/>
                  </a:ext>
                </a:extLst>
              </p:cNvPr>
              <p:cNvSpPr/>
              <p:nvPr/>
            </p:nvSpPr>
            <p:spPr>
              <a:xfrm flipV="1">
                <a:off x="2614614" y="1161945"/>
                <a:ext cx="607298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C48F2985-E78A-4CD7-967E-9FB5CB117B8F}"/>
                  </a:ext>
                </a:extLst>
              </p:cNvPr>
              <p:cNvSpPr/>
              <p:nvPr/>
            </p:nvSpPr>
            <p:spPr>
              <a:xfrm>
                <a:off x="2471738" y="962027"/>
                <a:ext cx="178189" cy="1978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2" name="Gerader Verbinder 161">
                <a:extLst>
                  <a:ext uri="{FF2B5EF4-FFF2-40B4-BE49-F238E27FC236}">
                    <a16:creationId xmlns:a16="http://schemas.microsoft.com/office/drawing/2014/main" id="{0482092B-7811-4A0A-8177-0FA7DCCB0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784" y="1161946"/>
                <a:ext cx="220504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06248C49-163F-46D7-8EFC-8F74D7623356}"/>
                </a:ext>
              </a:extLst>
            </p:cNvPr>
            <p:cNvSpPr/>
            <p:nvPr/>
          </p:nvSpPr>
          <p:spPr>
            <a:xfrm rot="4521">
              <a:off x="8149141" y="747032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xplosion: 14 Zacken 149">
              <a:extLst>
                <a:ext uri="{FF2B5EF4-FFF2-40B4-BE49-F238E27FC236}">
                  <a16:creationId xmlns:a16="http://schemas.microsoft.com/office/drawing/2014/main" id="{8E448C9F-6448-4AAB-B5CB-CC4B86E21A62}"/>
                </a:ext>
              </a:extLst>
            </p:cNvPr>
            <p:cNvSpPr/>
            <p:nvPr/>
          </p:nvSpPr>
          <p:spPr>
            <a:xfrm rot="1034770">
              <a:off x="9496221" y="2678008"/>
              <a:ext cx="614849" cy="371237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xplosion: 14 Zacken 150">
              <a:extLst>
                <a:ext uri="{FF2B5EF4-FFF2-40B4-BE49-F238E27FC236}">
                  <a16:creationId xmlns:a16="http://schemas.microsoft.com/office/drawing/2014/main" id="{B7BEDBA7-794D-48D2-8BDD-7C32FEBA2ED5}"/>
                </a:ext>
              </a:extLst>
            </p:cNvPr>
            <p:cNvSpPr/>
            <p:nvPr/>
          </p:nvSpPr>
          <p:spPr>
            <a:xfrm rot="1034770">
              <a:off x="9457207" y="2535648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xplosion: 14 Zacken 151">
              <a:extLst>
                <a:ext uri="{FF2B5EF4-FFF2-40B4-BE49-F238E27FC236}">
                  <a16:creationId xmlns:a16="http://schemas.microsoft.com/office/drawing/2014/main" id="{A12A4CF5-E2BC-47A9-94B5-F2A8F368EB1F}"/>
                </a:ext>
              </a:extLst>
            </p:cNvPr>
            <p:cNvSpPr/>
            <p:nvPr/>
          </p:nvSpPr>
          <p:spPr>
            <a:xfrm rot="1034770">
              <a:off x="10267415" y="2434033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xplosion: 14 Zacken 152">
              <a:extLst>
                <a:ext uri="{FF2B5EF4-FFF2-40B4-BE49-F238E27FC236}">
                  <a16:creationId xmlns:a16="http://schemas.microsoft.com/office/drawing/2014/main" id="{FBD4B55C-28A8-4200-A401-BE092483823E}"/>
                </a:ext>
              </a:extLst>
            </p:cNvPr>
            <p:cNvSpPr/>
            <p:nvPr/>
          </p:nvSpPr>
          <p:spPr>
            <a:xfrm rot="1034770">
              <a:off x="9973447" y="2684256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xplosion: 14 Zacken 153">
              <a:extLst>
                <a:ext uri="{FF2B5EF4-FFF2-40B4-BE49-F238E27FC236}">
                  <a16:creationId xmlns:a16="http://schemas.microsoft.com/office/drawing/2014/main" id="{0D9C2916-7102-46DE-8942-A4C12607FCB9}"/>
                </a:ext>
              </a:extLst>
            </p:cNvPr>
            <p:cNvSpPr/>
            <p:nvPr/>
          </p:nvSpPr>
          <p:spPr>
            <a:xfrm rot="1034770">
              <a:off x="9591143" y="2331437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xplosion: 14 Zacken 154">
              <a:extLst>
                <a:ext uri="{FF2B5EF4-FFF2-40B4-BE49-F238E27FC236}">
                  <a16:creationId xmlns:a16="http://schemas.microsoft.com/office/drawing/2014/main" id="{A6D6684C-C4E9-4A04-9F20-5C897B2BB991}"/>
                </a:ext>
              </a:extLst>
            </p:cNvPr>
            <p:cNvSpPr/>
            <p:nvPr/>
          </p:nvSpPr>
          <p:spPr>
            <a:xfrm rot="1034770">
              <a:off x="9124361" y="2520321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Bogen 155">
              <a:extLst>
                <a:ext uri="{FF2B5EF4-FFF2-40B4-BE49-F238E27FC236}">
                  <a16:creationId xmlns:a16="http://schemas.microsoft.com/office/drawing/2014/main" id="{1C12A956-3AF6-444B-A505-BEA0707DEF39}"/>
                </a:ext>
              </a:extLst>
            </p:cNvPr>
            <p:cNvSpPr/>
            <p:nvPr/>
          </p:nvSpPr>
          <p:spPr>
            <a:xfrm>
              <a:off x="8246293" y="2352949"/>
              <a:ext cx="1469647" cy="715813"/>
            </a:xfrm>
            <a:prstGeom prst="arc">
              <a:avLst>
                <a:gd name="adj1" fmla="val 20473317"/>
                <a:gd name="adj2" fmla="val 125493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Bogen 156">
              <a:extLst>
                <a:ext uri="{FF2B5EF4-FFF2-40B4-BE49-F238E27FC236}">
                  <a16:creationId xmlns:a16="http://schemas.microsoft.com/office/drawing/2014/main" id="{B1DEE549-428C-430E-8235-9156937BF8E8}"/>
                </a:ext>
              </a:extLst>
            </p:cNvPr>
            <p:cNvSpPr/>
            <p:nvPr/>
          </p:nvSpPr>
          <p:spPr>
            <a:xfrm>
              <a:off x="8248457" y="2138879"/>
              <a:ext cx="1469647" cy="1039937"/>
            </a:xfrm>
            <a:prstGeom prst="arc">
              <a:avLst>
                <a:gd name="adj1" fmla="val 20473317"/>
                <a:gd name="adj2" fmla="val 125493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69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</dc:creator>
  <cp:lastModifiedBy>David Wolf</cp:lastModifiedBy>
  <cp:revision>17</cp:revision>
  <dcterms:created xsi:type="dcterms:W3CDTF">2019-08-14T18:50:56Z</dcterms:created>
  <dcterms:modified xsi:type="dcterms:W3CDTF">2019-08-16T10:02:52Z</dcterms:modified>
</cp:coreProperties>
</file>