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9" r:id="rId9"/>
    <p:sldId id="262" r:id="rId10"/>
    <p:sldId id="268" r:id="rId11"/>
    <p:sldId id="263" r:id="rId12"/>
    <p:sldId id="278" r:id="rId13"/>
    <p:sldId id="279" r:id="rId14"/>
    <p:sldId id="264" r:id="rId15"/>
    <p:sldId id="280" r:id="rId16"/>
    <p:sldId id="281" r:id="rId17"/>
    <p:sldId id="265" r:id="rId18"/>
    <p:sldId id="267" r:id="rId19"/>
    <p:sldId id="266" r:id="rId20"/>
    <p:sldId id="271" r:id="rId21"/>
    <p:sldId id="286" r:id="rId22"/>
    <p:sldId id="272" r:id="rId23"/>
    <p:sldId id="287" r:id="rId24"/>
    <p:sldId id="282" r:id="rId25"/>
    <p:sldId id="274" r:id="rId26"/>
    <p:sldId id="273" r:id="rId27"/>
    <p:sldId id="276" r:id="rId28"/>
    <p:sldId id="277" r:id="rId29"/>
    <p:sldId id="284" r:id="rId30"/>
    <p:sldId id="285" r:id="rId31"/>
    <p:sldId id="289" r:id="rId32"/>
    <p:sldId id="291" r:id="rId33"/>
    <p:sldId id="275" r:id="rId34"/>
    <p:sldId id="283" r:id="rId35"/>
    <p:sldId id="288" r:id="rId36"/>
    <p:sldId id="292" r:id="rId37"/>
    <p:sldId id="294" r:id="rId38"/>
    <p:sldId id="296" r:id="rId39"/>
    <p:sldId id="290" r:id="rId40"/>
    <p:sldId id="293" r:id="rId41"/>
    <p:sldId id="295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CE"/>
    <a:srgbClr val="000000"/>
    <a:srgbClr val="FFFFFF"/>
    <a:srgbClr val="FA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DF3B7-1468-4FAA-9204-924C7D59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0EC428-6A55-490B-A1F3-235A035B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43ECA-6223-42B2-A1BD-5C87833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495CBD-511B-4D3B-A6C4-4FEAB7CE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F6C7F-7F51-4502-9424-141454A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48E7-B7BB-4AED-BC15-203B5A4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960D2-65AE-43C4-81F6-C897E43E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B13673-C0E9-4632-9137-2A3ED470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86D63-901F-4009-A53A-65DEF0D4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7A13F-FEDF-4C1F-802A-AEB58F2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FF688-09F3-4CB5-B2B2-CF8CC09AE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AFA711-D683-463A-9484-BB5D20495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C7B3B0-D464-48FC-A4FC-2BDFA03C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BC36C-8313-43EE-9D6F-0B2AE026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A87D9-03EB-4934-8DE7-675A40E4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9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24F9-6228-47D2-ACAE-B8B23F08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9F70-E7E3-46C3-9C4C-C335E02A7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22574-CC3D-4394-88B1-11384F44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2F499-0A33-499F-B579-23B1E013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53AA6-706C-420D-9D37-6DB5C064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4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23D85-6BFD-48FF-80E8-597909EF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E97C4B-A269-4FF6-9E1D-FEA31425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B282A-C107-4B98-B739-FA65E000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D67E7-31FC-49C8-A0C3-3CA17A91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6DE3C-383D-4A61-AE51-292343D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5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BB243-3E38-42CE-BF92-B9541773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3CAED-15BE-485D-B916-2227E1BCA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BFD35-1C13-4B18-B4D9-FB57BC33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BE0F24-6A00-4BCB-B068-2E106C2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F2C7D6-129D-4566-BB02-CB739E4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D38BC5-D787-4588-9449-5FE682A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F3B6-69A3-4219-9E0B-46217746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63DF3-BF17-420B-9798-411E5405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3AEA6-B176-46DE-ABCB-E145AAB0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A1186D-EE4E-4AAB-99E2-51C460E82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4732C4-34A5-4D55-B7C7-83182B9C6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ED26C-1AB5-4D67-860E-92D82436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DF4EF3-4384-46B7-B7FD-2B42D8CA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ECBCC-EE1D-4828-B645-A1282BF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14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11001-40CE-47D8-B4AD-0D80C023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E4C735-6ADF-46BB-B39B-7CC7E8FF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2AAE91-EB34-46D9-B920-6348CA61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8B1F4-09E7-4511-879F-789E721D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97579C-5A72-4651-B484-4B5715FF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543153-5208-4D15-9F79-E17EBEBC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F8BE0B-B4CC-44B9-907F-89F1C4CC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4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F2A94-59F6-4A27-9D11-13D50745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A3A30-A0A7-4915-8B8B-79A47FD8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F3E44-956A-4E3B-A17E-D795F5FA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0B0C7-8990-4DBE-A0CE-0116A50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6E84D-9F9F-4926-87C4-EEE140D8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DF0D69-B9CA-40E1-93DE-AA45C02A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888C6-F11F-4994-ABAF-826505D4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6BB366-10DD-48E5-8F95-73D338369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979A0-B1FC-4372-8C75-ECCCE1C05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3DA59-CF2B-4065-B4E2-78465C31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60A44-E6FD-4E74-8A88-64AEF213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FE2BD-8DA4-4794-8256-FAEEA149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E7F7F1-B336-49DD-88F1-2225EC7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B7002-4216-4B91-8C7F-4D96008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906B8-D855-4498-BD6B-26FAD55A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B66-E0BC-4103-BD57-21D2CE6C3D97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10AB0-8B2F-4461-998D-1521053A4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F16BE-8329-48C9-84CD-6496C38C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6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sv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01D6180B-AD59-49EB-B241-208204C26A54}"/>
              </a:ext>
            </a:extLst>
          </p:cNvPr>
          <p:cNvSpPr/>
          <p:nvPr/>
        </p:nvSpPr>
        <p:spPr>
          <a:xfrm>
            <a:off x="848497" y="230659"/>
            <a:ext cx="8740346" cy="6565557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7F2649-C883-4126-9DD0-333109DC0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0" t="24778" r="13256" b="12555"/>
          <a:stretch/>
        </p:blipFill>
        <p:spPr>
          <a:xfrm rot="1227045">
            <a:off x="5726160" y="1443713"/>
            <a:ext cx="2357440" cy="4297680"/>
          </a:xfrm>
          <a:prstGeom prst="round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C1DFD5-FFA3-469F-84E4-3DE773FA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4" t="25000" r="37839" b="12333"/>
          <a:stretch/>
        </p:blipFill>
        <p:spPr>
          <a:xfrm>
            <a:off x="3848100" y="1173480"/>
            <a:ext cx="2438400" cy="4297680"/>
          </a:xfrm>
          <a:prstGeom prst="round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4138CC7-3F8B-4F3D-9249-D0661B47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4" t="25335" r="63089" b="11998"/>
          <a:stretch/>
        </p:blipFill>
        <p:spPr>
          <a:xfrm rot="20270968">
            <a:off x="2128502" y="1474577"/>
            <a:ext cx="2438399" cy="429768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2BD5AC-1449-4498-AB5D-2EE62CFA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16" r="91108">
                        <a14:foregroundMark x1="19657" y1="42041" x2="19657" y2="42041"/>
                        <a14:foregroundMark x1="25897" y1="31429" x2="25897" y2="31429"/>
                        <a14:foregroundMark x1="5772" y1="40816" x2="5772" y2="40816"/>
                        <a14:foregroundMark x1="53042" y1="31224" x2="53042" y2="31224"/>
                        <a14:foregroundMark x1="78315" y1="17347" x2="78315" y2="17347"/>
                        <a14:foregroundMark x1="91108" y1="50000" x2="91108" y2="50000"/>
                        <a14:foregroundMark x1="9204" y1="84490" x2="9204" y2="84490"/>
                        <a14:foregroundMark x1="18253" y1="85918" x2="18253" y2="85918"/>
                        <a14:foregroundMark x1="24649" y1="84082" x2="24649" y2="84082"/>
                        <a14:foregroundMark x1="29017" y1="84898" x2="29017" y2="84898"/>
                        <a14:foregroundMark x1="46334" y1="86122" x2="46334" y2="86122"/>
                        <a14:foregroundMark x1="50546" y1="84898" x2="50546" y2="84898"/>
                        <a14:foregroundMark x1="62715" y1="83469" x2="62715" y2="83469"/>
                        <a14:foregroundMark x1="69891" y1="83673" x2="69891" y2="83673"/>
                        <a14:foregroundMark x1="77223" y1="84286" x2="77223" y2="84286"/>
                        <a14:foregroundMark x1="84555" y1="84286" x2="84555" y2="84286"/>
                        <a14:foregroundMark x1="88456" y1="84286" x2="88456" y2="84286"/>
                        <a14:backgroundMark x1="16069" y1="84898" x2="16069" y2="84898"/>
                        <a14:backgroundMark x1="23557" y1="88980" x2="23557" y2="88980"/>
                        <a14:backgroundMark x1="45086" y1="84082" x2="45086" y2="84082"/>
                        <a14:backgroundMark x1="61466" y1="88367" x2="61466" y2="88367"/>
                        <a14:backgroundMark x1="82683" y1="85102" x2="82683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1" y="1095049"/>
            <a:ext cx="6106377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2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54E2E1-B38A-433B-B6F9-BCA711326447}"/>
              </a:ext>
            </a:extLst>
          </p:cNvPr>
          <p:cNvSpPr/>
          <p:nvPr/>
        </p:nvSpPr>
        <p:spPr>
          <a:xfrm>
            <a:off x="19050" y="0"/>
            <a:ext cx="11925300" cy="66294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Trophäe">
            <a:extLst>
              <a:ext uri="{FF2B5EF4-FFF2-40B4-BE49-F238E27FC236}">
                <a16:creationId xmlns:a16="http://schemas.microsoft.com/office/drawing/2014/main" id="{F375C7F1-24AF-42C2-9D1C-74D33419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550" y="558800"/>
            <a:ext cx="3644900" cy="3644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B7EF7C-DC98-43DE-934D-8E203D42DD0F}"/>
              </a:ext>
            </a:extLst>
          </p:cNvPr>
          <p:cNvSpPr txBox="1"/>
          <p:nvPr/>
        </p:nvSpPr>
        <p:spPr>
          <a:xfrm>
            <a:off x="2530475" y="4093110"/>
            <a:ext cx="713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Turnier-Info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B222AFA-7970-479A-BB97-23784634253C}"/>
              </a:ext>
            </a:extLst>
          </p:cNvPr>
          <p:cNvSpPr/>
          <p:nvPr/>
        </p:nvSpPr>
        <p:spPr>
          <a:xfrm rot="1650227">
            <a:off x="6250453" y="138372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EB6291-87C5-401C-BB95-5CAAA83184EB}"/>
              </a:ext>
            </a:extLst>
          </p:cNvPr>
          <p:cNvSpPr/>
          <p:nvPr/>
        </p:nvSpPr>
        <p:spPr>
          <a:xfrm>
            <a:off x="5880100" y="1310403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EB02B97-B4D7-4CD3-B4E1-E622E9535367}"/>
              </a:ext>
            </a:extLst>
          </p:cNvPr>
          <p:cNvSpPr/>
          <p:nvPr/>
        </p:nvSpPr>
        <p:spPr>
          <a:xfrm rot="19675276">
            <a:off x="5524500" y="137368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7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54E2E1-B38A-433B-B6F9-BCA711326447}"/>
              </a:ext>
            </a:extLst>
          </p:cNvPr>
          <p:cNvSpPr/>
          <p:nvPr/>
        </p:nvSpPr>
        <p:spPr>
          <a:xfrm>
            <a:off x="19050" y="0"/>
            <a:ext cx="11925300" cy="66294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Trophäe">
            <a:extLst>
              <a:ext uri="{FF2B5EF4-FFF2-40B4-BE49-F238E27FC236}">
                <a16:creationId xmlns:a16="http://schemas.microsoft.com/office/drawing/2014/main" id="{F375C7F1-24AF-42C2-9D1C-74D33419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550" y="558800"/>
            <a:ext cx="3644900" cy="3644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B7EF7C-DC98-43DE-934D-8E203D42DD0F}"/>
              </a:ext>
            </a:extLst>
          </p:cNvPr>
          <p:cNvSpPr txBox="1"/>
          <p:nvPr/>
        </p:nvSpPr>
        <p:spPr>
          <a:xfrm>
            <a:off x="1652587" y="3990359"/>
            <a:ext cx="888682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Turnier erstellen</a:t>
            </a:r>
            <a:endParaRPr lang="de-DE" sz="8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B222AFA-7970-479A-BB97-23784634253C}"/>
              </a:ext>
            </a:extLst>
          </p:cNvPr>
          <p:cNvSpPr/>
          <p:nvPr/>
        </p:nvSpPr>
        <p:spPr>
          <a:xfrm rot="1650227">
            <a:off x="6250453" y="138372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EB6291-87C5-401C-BB95-5CAAA83184EB}"/>
              </a:ext>
            </a:extLst>
          </p:cNvPr>
          <p:cNvSpPr/>
          <p:nvPr/>
        </p:nvSpPr>
        <p:spPr>
          <a:xfrm>
            <a:off x="5880100" y="1310403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EB02B97-B4D7-4CD3-B4E1-E622E9535367}"/>
              </a:ext>
            </a:extLst>
          </p:cNvPr>
          <p:cNvSpPr/>
          <p:nvPr/>
        </p:nvSpPr>
        <p:spPr>
          <a:xfrm rot="19675276">
            <a:off x="5524500" y="137368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5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F230F10-04D7-4CE5-BCB2-DA64B1929DA0}"/>
              </a:ext>
            </a:extLst>
          </p:cNvPr>
          <p:cNvSpPr/>
          <p:nvPr/>
        </p:nvSpPr>
        <p:spPr>
          <a:xfrm>
            <a:off x="19050" y="0"/>
            <a:ext cx="11925300" cy="66294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Trophäe">
            <a:extLst>
              <a:ext uri="{FF2B5EF4-FFF2-40B4-BE49-F238E27FC236}">
                <a16:creationId xmlns:a16="http://schemas.microsoft.com/office/drawing/2014/main" id="{1FB1C1DC-34FF-4DFF-BCCF-98605796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550" y="558800"/>
            <a:ext cx="3644900" cy="36449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4792BD5-8AE8-434A-80F6-BDF0E021C54F}"/>
              </a:ext>
            </a:extLst>
          </p:cNvPr>
          <p:cNvSpPr txBox="1"/>
          <p:nvPr/>
        </p:nvSpPr>
        <p:spPr>
          <a:xfrm>
            <a:off x="1652587" y="3990359"/>
            <a:ext cx="888682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Turnier laden</a:t>
            </a:r>
            <a:endParaRPr lang="de-DE" sz="8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D06CE8-CD67-43CA-BD52-983037DF2031}"/>
              </a:ext>
            </a:extLst>
          </p:cNvPr>
          <p:cNvSpPr/>
          <p:nvPr/>
        </p:nvSpPr>
        <p:spPr>
          <a:xfrm rot="1650227">
            <a:off x="6250453" y="138372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175406C-0509-408B-87FC-C72A57FC7D04}"/>
              </a:ext>
            </a:extLst>
          </p:cNvPr>
          <p:cNvSpPr/>
          <p:nvPr/>
        </p:nvSpPr>
        <p:spPr>
          <a:xfrm>
            <a:off x="5880100" y="1310403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94F9303-763F-46FD-A611-E0A7DD7368D1}"/>
              </a:ext>
            </a:extLst>
          </p:cNvPr>
          <p:cNvSpPr/>
          <p:nvPr/>
        </p:nvSpPr>
        <p:spPr>
          <a:xfrm rot="19675276">
            <a:off x="5524500" y="137368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F15B09D-C258-456A-ACA9-B5A635787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170" y1="70716" x2="21170" y2="70716"/>
                        <a14:foregroundMark x1="24234" y1="76139" x2="24234" y2="76139"/>
                        <a14:foregroundMark x1="31198" y1="75271" x2="31198" y2="75271"/>
                        <a14:foregroundMark x1="36490" y1="76356" x2="36490" y2="76356"/>
                        <a14:foregroundMark x1="42897" y1="75271" x2="42897" y2="75271"/>
                        <a14:foregroundMark x1="42897" y1="71150" x2="42897" y2="71150"/>
                        <a14:foregroundMark x1="45404" y1="75922" x2="45404" y2="75922"/>
                        <a14:foregroundMark x1="47911" y1="76139" x2="47911" y2="76139"/>
                        <a14:foregroundMark x1="52368" y1="75488" x2="52368" y2="75488"/>
                        <a14:foregroundMark x1="58078" y1="78308" x2="58078" y2="78308"/>
                        <a14:foregroundMark x1="61560" y1="74620" x2="61560" y2="74620"/>
                        <a14:foregroundMark x1="64345" y1="78091" x2="64345" y2="78091"/>
                        <a14:foregroundMark x1="72006" y1="73319" x2="72006" y2="73319"/>
                        <a14:foregroundMark x1="78552" y1="75705" x2="78552" y2="75705"/>
                        <a14:backgroundMark x1="47772" y1="75488" x2="47772" y2="75488"/>
                        <a14:backgroundMark x1="47911" y1="76356" x2="47911" y2="76356"/>
                        <a14:backgroundMark x1="47911" y1="75922" x2="47911" y2="75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233181"/>
            <a:ext cx="683990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245AC3E-62D4-45C0-A286-53968DAD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06" b="89885" l="9988" r="89889">
                        <a14:foregroundMark x1="51665" y1="8506" x2="51665" y2="8506"/>
                        <a14:foregroundMark x1="12207" y1="71264" x2="12207" y2="71264"/>
                        <a14:foregroundMark x1="16153" y1="75402" x2="16153" y2="75402"/>
                        <a14:foregroundMark x1="22318" y1="73333" x2="22318" y2="73333"/>
                        <a14:foregroundMark x1="25771" y1="74713" x2="25771" y2="74713"/>
                        <a14:foregroundMark x1="31566" y1="75402" x2="31566" y2="75402"/>
                        <a14:foregroundMark x1="32059" y1="69195" x2="32059" y2="69195"/>
                        <a14:foregroundMark x1="34402" y1="76322" x2="34402" y2="76322"/>
                        <a14:foregroundMark x1="40567" y1="73793" x2="40567" y2="73793"/>
                        <a14:foregroundMark x1="49815" y1="74713" x2="49815" y2="74713"/>
                        <a14:foregroundMark x1="52281" y1="75402" x2="52281" y2="75402"/>
                        <a14:foregroundMark x1="58446" y1="72874" x2="58446" y2="72874"/>
                        <a14:foregroundMark x1="61652" y1="71494" x2="61652" y2="71494"/>
                        <a14:foregroundMark x1="64735" y1="75632" x2="64735" y2="75632"/>
                        <a14:foregroundMark x1="69914" y1="76322" x2="69914" y2="76322"/>
                        <a14:foregroundMark x1="73120" y1="75402" x2="73120" y2="75402"/>
                        <a14:foregroundMark x1="75586" y1="75402" x2="75586" y2="75402"/>
                        <a14:foregroundMark x1="80764" y1="74483" x2="80764" y2="74483"/>
                        <a14:backgroundMark x1="36005" y1="73793" x2="36005" y2="73793"/>
                        <a14:backgroundMark x1="48335" y1="74023" x2="48335" y2="74023"/>
                        <a14:backgroundMark x1="66091" y1="74023" x2="66091" y2="74023"/>
                        <a14:backgroundMark x1="76449" y1="74483" x2="76449" y2="74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3" y="1357023"/>
            <a:ext cx="772585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9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D13B6-BBE1-4C80-92B7-64ABC4C1B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20" y1="66513" x2="19220" y2="66513"/>
                        <a14:foregroundMark x1="23522" y1="71132" x2="23522" y2="71132"/>
                        <a14:foregroundMark x1="29301" y1="70208" x2="29301" y2="70208"/>
                        <a14:foregroundMark x1="33602" y1="70670" x2="33602" y2="70670"/>
                        <a14:foregroundMark x1="39382" y1="70670" x2="39382" y2="70670"/>
                        <a14:foregroundMark x1="38844" y1="65589" x2="38844" y2="65589"/>
                        <a14:foregroundMark x1="41532" y1="71594" x2="41532" y2="71594"/>
                        <a14:foregroundMark x1="47043" y1="71594" x2="47043" y2="71594"/>
                        <a14:foregroundMark x1="54167" y1="69746" x2="54167" y2="69746"/>
                        <a14:foregroundMark x1="59005" y1="70670" x2="59005" y2="70670"/>
                        <a14:foregroundMark x1="61425" y1="70208" x2="61425" y2="70208"/>
                        <a14:foregroundMark x1="67473" y1="71594" x2="67473" y2="71594"/>
                        <a14:foregroundMark x1="73522" y1="69977" x2="73522" y2="69977"/>
                        <a14:backgroundMark x1="42876" y1="69977" x2="42876" y2="69977"/>
                        <a14:backgroundMark x1="57796" y1="74365" x2="57796" y2="74365"/>
                        <a14:backgroundMark x1="69086" y1="70670" x2="69086" y2="70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5" y="1366549"/>
            <a:ext cx="708758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6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124F30-3538-41F2-AAF5-A520CF21B83D}"/>
              </a:ext>
            </a:extLst>
          </p:cNvPr>
          <p:cNvSpPr/>
          <p:nvPr/>
        </p:nvSpPr>
        <p:spPr>
          <a:xfrm>
            <a:off x="2718485" y="2940908"/>
            <a:ext cx="2026509" cy="13098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2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42F59-4CF1-4A0E-BC69-3122B59045D8}"/>
              </a:ext>
            </a:extLst>
          </p:cNvPr>
          <p:cNvSpPr/>
          <p:nvPr/>
        </p:nvSpPr>
        <p:spPr>
          <a:xfrm>
            <a:off x="6919785" y="3299254"/>
            <a:ext cx="1940012" cy="951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EDAFC2-4C10-4D83-81D2-CBC825FE21CE}"/>
              </a:ext>
            </a:extLst>
          </p:cNvPr>
          <p:cNvSpPr/>
          <p:nvPr/>
        </p:nvSpPr>
        <p:spPr>
          <a:xfrm>
            <a:off x="2762250" y="2874330"/>
            <a:ext cx="2448566" cy="61817"/>
          </a:xfrm>
          <a:custGeom>
            <a:avLst/>
            <a:gdLst>
              <a:gd name="connsiteX0" fmla="*/ 0 w 2026509"/>
              <a:gd name="connsiteY0" fmla="*/ 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0 w 2026509"/>
              <a:gd name="connsiteY4" fmla="*/ 0 h 372968"/>
              <a:gd name="connsiteX0" fmla="*/ 533400 w 2026509"/>
              <a:gd name="connsiteY0" fmla="*/ 9906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533400 w 2026509"/>
              <a:gd name="connsiteY4" fmla="*/ 99060 h 372968"/>
              <a:gd name="connsiteX0" fmla="*/ 776288 w 2026509"/>
              <a:gd name="connsiteY0" fmla="*/ 296704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776288 w 2026509"/>
              <a:gd name="connsiteY4" fmla="*/ 296704 h 372968"/>
              <a:gd name="connsiteX0" fmla="*/ 776288 w 2455134"/>
              <a:gd name="connsiteY0" fmla="*/ 20479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776288 w 2455134"/>
              <a:gd name="connsiteY4" fmla="*/ 20479 h 96743"/>
              <a:gd name="connsiteX0" fmla="*/ 776288 w 2354264"/>
              <a:gd name="connsiteY0" fmla="*/ 25241 h 101505"/>
              <a:gd name="connsiteX1" fmla="*/ 2354264 w 2354264"/>
              <a:gd name="connsiteY1" fmla="*/ 0 h 101505"/>
              <a:gd name="connsiteX2" fmla="*/ 2026509 w 2354264"/>
              <a:gd name="connsiteY2" fmla="*/ 101505 h 101505"/>
              <a:gd name="connsiteX3" fmla="*/ 0 w 2354264"/>
              <a:gd name="connsiteY3" fmla="*/ 101505 h 101505"/>
              <a:gd name="connsiteX4" fmla="*/ 776288 w 2354264"/>
              <a:gd name="connsiteY4" fmla="*/ 25241 h 101505"/>
              <a:gd name="connsiteX0" fmla="*/ 785895 w 2354264"/>
              <a:gd name="connsiteY0" fmla="*/ 30004 h 101505"/>
              <a:gd name="connsiteX1" fmla="*/ 2354264 w 2354264"/>
              <a:gd name="connsiteY1" fmla="*/ 0 h 101505"/>
              <a:gd name="connsiteX2" fmla="*/ 2026509 w 2354264"/>
              <a:gd name="connsiteY2" fmla="*/ 101505 h 101505"/>
              <a:gd name="connsiteX3" fmla="*/ 0 w 2354264"/>
              <a:gd name="connsiteY3" fmla="*/ 101505 h 101505"/>
              <a:gd name="connsiteX4" fmla="*/ 785895 w 2354264"/>
              <a:gd name="connsiteY4" fmla="*/ 30004 h 101505"/>
              <a:gd name="connsiteX0" fmla="*/ 785895 w 2354264"/>
              <a:gd name="connsiteY0" fmla="*/ 0 h 71501"/>
              <a:gd name="connsiteX1" fmla="*/ 2354264 w 2354264"/>
              <a:gd name="connsiteY1" fmla="*/ 3334 h 71501"/>
              <a:gd name="connsiteX2" fmla="*/ 2026509 w 2354264"/>
              <a:gd name="connsiteY2" fmla="*/ 71501 h 71501"/>
              <a:gd name="connsiteX3" fmla="*/ 0 w 2354264"/>
              <a:gd name="connsiteY3" fmla="*/ 71501 h 71501"/>
              <a:gd name="connsiteX4" fmla="*/ 785895 w 2354264"/>
              <a:gd name="connsiteY4" fmla="*/ 0 h 71501"/>
              <a:gd name="connsiteX0" fmla="*/ 789097 w 2354264"/>
              <a:gd name="connsiteY0" fmla="*/ 15716 h 68167"/>
              <a:gd name="connsiteX1" fmla="*/ 2354264 w 2354264"/>
              <a:gd name="connsiteY1" fmla="*/ 0 h 68167"/>
              <a:gd name="connsiteX2" fmla="*/ 2026509 w 2354264"/>
              <a:gd name="connsiteY2" fmla="*/ 68167 h 68167"/>
              <a:gd name="connsiteX3" fmla="*/ 0 w 2354264"/>
              <a:gd name="connsiteY3" fmla="*/ 68167 h 68167"/>
              <a:gd name="connsiteX4" fmla="*/ 789097 w 2354264"/>
              <a:gd name="connsiteY4" fmla="*/ 15716 h 68167"/>
              <a:gd name="connsiteX0" fmla="*/ 789097 w 2392690"/>
              <a:gd name="connsiteY0" fmla="*/ 15716 h 68167"/>
              <a:gd name="connsiteX1" fmla="*/ 2392690 w 2392690"/>
              <a:gd name="connsiteY1" fmla="*/ 0 h 68167"/>
              <a:gd name="connsiteX2" fmla="*/ 2026509 w 2392690"/>
              <a:gd name="connsiteY2" fmla="*/ 68167 h 68167"/>
              <a:gd name="connsiteX3" fmla="*/ 0 w 2392690"/>
              <a:gd name="connsiteY3" fmla="*/ 68167 h 68167"/>
              <a:gd name="connsiteX4" fmla="*/ 789097 w 2392690"/>
              <a:gd name="connsiteY4" fmla="*/ 15716 h 68167"/>
              <a:gd name="connsiteX0" fmla="*/ 792299 w 2392690"/>
              <a:gd name="connsiteY0" fmla="*/ 25241 h 68167"/>
              <a:gd name="connsiteX1" fmla="*/ 2392690 w 2392690"/>
              <a:gd name="connsiteY1" fmla="*/ 0 h 68167"/>
              <a:gd name="connsiteX2" fmla="*/ 2026509 w 2392690"/>
              <a:gd name="connsiteY2" fmla="*/ 68167 h 68167"/>
              <a:gd name="connsiteX3" fmla="*/ 0 w 2392690"/>
              <a:gd name="connsiteY3" fmla="*/ 68167 h 68167"/>
              <a:gd name="connsiteX4" fmla="*/ 792299 w 2392690"/>
              <a:gd name="connsiteY4" fmla="*/ 25241 h 68167"/>
              <a:gd name="connsiteX0" fmla="*/ 792299 w 2443925"/>
              <a:gd name="connsiteY0" fmla="*/ 22066 h 64992"/>
              <a:gd name="connsiteX1" fmla="*/ 2443925 w 2443925"/>
              <a:gd name="connsiteY1" fmla="*/ 0 h 64992"/>
              <a:gd name="connsiteX2" fmla="*/ 2026509 w 2443925"/>
              <a:gd name="connsiteY2" fmla="*/ 64992 h 64992"/>
              <a:gd name="connsiteX3" fmla="*/ 0 w 2443925"/>
              <a:gd name="connsiteY3" fmla="*/ 64992 h 64992"/>
              <a:gd name="connsiteX4" fmla="*/ 792299 w 2443925"/>
              <a:gd name="connsiteY4" fmla="*/ 22066 h 64992"/>
              <a:gd name="connsiteX0" fmla="*/ 792299 w 2469543"/>
              <a:gd name="connsiteY0" fmla="*/ 18891 h 61817"/>
              <a:gd name="connsiteX1" fmla="*/ 2469543 w 2469543"/>
              <a:gd name="connsiteY1" fmla="*/ 0 h 61817"/>
              <a:gd name="connsiteX2" fmla="*/ 2026509 w 2469543"/>
              <a:gd name="connsiteY2" fmla="*/ 61817 h 61817"/>
              <a:gd name="connsiteX3" fmla="*/ 0 w 2469543"/>
              <a:gd name="connsiteY3" fmla="*/ 61817 h 61817"/>
              <a:gd name="connsiteX4" fmla="*/ 792299 w 2469543"/>
              <a:gd name="connsiteY4" fmla="*/ 18891 h 6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543" h="61817">
                <a:moveTo>
                  <a:pt x="792299" y="18891"/>
                </a:moveTo>
                <a:lnTo>
                  <a:pt x="2469543" y="0"/>
                </a:lnTo>
                <a:lnTo>
                  <a:pt x="2026509" y="61817"/>
                </a:lnTo>
                <a:lnTo>
                  <a:pt x="0" y="61817"/>
                </a:lnTo>
                <a:lnTo>
                  <a:pt x="792299" y="1889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443914-A625-4E21-B0A2-CD6D4294EFE8}"/>
              </a:ext>
            </a:extLst>
          </p:cNvPr>
          <p:cNvSpPr/>
          <p:nvPr/>
        </p:nvSpPr>
        <p:spPr>
          <a:xfrm>
            <a:off x="4744995" y="2409568"/>
            <a:ext cx="2174790" cy="1841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" name="Rechteck 8">
            <a:extLst>
              <a:ext uri="{FF2B5EF4-FFF2-40B4-BE49-F238E27FC236}">
                <a16:creationId xmlns:a16="http://schemas.microsoft.com/office/drawing/2014/main" id="{D9D3DAE4-CFAF-4424-B830-86C256623432}"/>
              </a:ext>
            </a:extLst>
          </p:cNvPr>
          <p:cNvSpPr/>
          <p:nvPr/>
        </p:nvSpPr>
        <p:spPr>
          <a:xfrm>
            <a:off x="4794251" y="2362821"/>
            <a:ext cx="2767012" cy="53098"/>
          </a:xfrm>
          <a:custGeom>
            <a:avLst/>
            <a:gdLst>
              <a:gd name="connsiteX0" fmla="*/ 0 w 2026509"/>
              <a:gd name="connsiteY0" fmla="*/ 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0 w 2026509"/>
              <a:gd name="connsiteY4" fmla="*/ 0 h 372968"/>
              <a:gd name="connsiteX0" fmla="*/ 533400 w 2026509"/>
              <a:gd name="connsiteY0" fmla="*/ 9906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533400 w 2026509"/>
              <a:gd name="connsiteY4" fmla="*/ 99060 h 372968"/>
              <a:gd name="connsiteX0" fmla="*/ 776288 w 2026509"/>
              <a:gd name="connsiteY0" fmla="*/ 296704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776288 w 2026509"/>
              <a:gd name="connsiteY4" fmla="*/ 296704 h 372968"/>
              <a:gd name="connsiteX0" fmla="*/ 776288 w 2455134"/>
              <a:gd name="connsiteY0" fmla="*/ 20479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776288 w 2455134"/>
              <a:gd name="connsiteY4" fmla="*/ 20479 h 96743"/>
              <a:gd name="connsiteX0" fmla="*/ 879662 w 2455134"/>
              <a:gd name="connsiteY0" fmla="*/ 5430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879662 w 2455134"/>
              <a:gd name="connsiteY4" fmla="*/ 5430 h 96743"/>
              <a:gd name="connsiteX0" fmla="*/ 879662 w 2455134"/>
              <a:gd name="connsiteY0" fmla="*/ 5430 h 101043"/>
              <a:gd name="connsiteX1" fmla="*/ 2455134 w 2455134"/>
              <a:gd name="connsiteY1" fmla="*/ 0 h 101043"/>
              <a:gd name="connsiteX2" fmla="*/ 1872845 w 2455134"/>
              <a:gd name="connsiteY2" fmla="*/ 101043 h 101043"/>
              <a:gd name="connsiteX3" fmla="*/ 0 w 2455134"/>
              <a:gd name="connsiteY3" fmla="*/ 96743 h 101043"/>
              <a:gd name="connsiteX4" fmla="*/ 879662 w 2455134"/>
              <a:gd name="connsiteY4" fmla="*/ 5430 h 101043"/>
              <a:gd name="connsiteX0" fmla="*/ 879662 w 2474691"/>
              <a:gd name="connsiteY0" fmla="*/ 0 h 95613"/>
              <a:gd name="connsiteX1" fmla="*/ 2474691 w 2474691"/>
              <a:gd name="connsiteY1" fmla="*/ 56916 h 95613"/>
              <a:gd name="connsiteX2" fmla="*/ 1872845 w 2474691"/>
              <a:gd name="connsiteY2" fmla="*/ 95613 h 95613"/>
              <a:gd name="connsiteX3" fmla="*/ 0 w 2474691"/>
              <a:gd name="connsiteY3" fmla="*/ 91313 h 95613"/>
              <a:gd name="connsiteX4" fmla="*/ 879662 w 2474691"/>
              <a:gd name="connsiteY4" fmla="*/ 0 h 95613"/>
              <a:gd name="connsiteX0" fmla="*/ 879662 w 2434878"/>
              <a:gd name="connsiteY0" fmla="*/ 0 h 95613"/>
              <a:gd name="connsiteX1" fmla="*/ 2434878 w 2434878"/>
              <a:gd name="connsiteY1" fmla="*/ 60141 h 95613"/>
              <a:gd name="connsiteX2" fmla="*/ 1872845 w 2434878"/>
              <a:gd name="connsiteY2" fmla="*/ 95613 h 95613"/>
              <a:gd name="connsiteX3" fmla="*/ 0 w 2434878"/>
              <a:gd name="connsiteY3" fmla="*/ 91313 h 95613"/>
              <a:gd name="connsiteX4" fmla="*/ 879662 w 2434878"/>
              <a:gd name="connsiteY4" fmla="*/ 0 h 95613"/>
              <a:gd name="connsiteX0" fmla="*/ 875472 w 2434878"/>
              <a:gd name="connsiteY0" fmla="*/ 0 h 61752"/>
              <a:gd name="connsiteX1" fmla="*/ 2434878 w 2434878"/>
              <a:gd name="connsiteY1" fmla="*/ 26280 h 61752"/>
              <a:gd name="connsiteX2" fmla="*/ 1872845 w 2434878"/>
              <a:gd name="connsiteY2" fmla="*/ 61752 h 61752"/>
              <a:gd name="connsiteX3" fmla="*/ 0 w 2434878"/>
              <a:gd name="connsiteY3" fmla="*/ 57452 h 61752"/>
              <a:gd name="connsiteX4" fmla="*/ 875472 w 2434878"/>
              <a:gd name="connsiteY4" fmla="*/ 0 h 61752"/>
              <a:gd name="connsiteX0" fmla="*/ 879663 w 2434878"/>
              <a:gd name="connsiteY0" fmla="*/ 0 h 48853"/>
              <a:gd name="connsiteX1" fmla="*/ 2434878 w 2434878"/>
              <a:gd name="connsiteY1" fmla="*/ 13381 h 48853"/>
              <a:gd name="connsiteX2" fmla="*/ 1872845 w 2434878"/>
              <a:gd name="connsiteY2" fmla="*/ 48853 h 48853"/>
              <a:gd name="connsiteX3" fmla="*/ 0 w 2434878"/>
              <a:gd name="connsiteY3" fmla="*/ 44553 h 48853"/>
              <a:gd name="connsiteX4" fmla="*/ 879663 w 2434878"/>
              <a:gd name="connsiteY4" fmla="*/ 0 h 48853"/>
              <a:gd name="connsiteX0" fmla="*/ 885251 w 2434878"/>
              <a:gd name="connsiteY0" fmla="*/ 0 h 35954"/>
              <a:gd name="connsiteX1" fmla="*/ 2434878 w 2434878"/>
              <a:gd name="connsiteY1" fmla="*/ 482 h 35954"/>
              <a:gd name="connsiteX2" fmla="*/ 1872845 w 2434878"/>
              <a:gd name="connsiteY2" fmla="*/ 35954 h 35954"/>
              <a:gd name="connsiteX3" fmla="*/ 0 w 2434878"/>
              <a:gd name="connsiteY3" fmla="*/ 31654 h 35954"/>
              <a:gd name="connsiteX4" fmla="*/ 885251 w 2434878"/>
              <a:gd name="connsiteY4" fmla="*/ 0 h 3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878" h="35954">
                <a:moveTo>
                  <a:pt x="885251" y="0"/>
                </a:moveTo>
                <a:lnTo>
                  <a:pt x="2434878" y="482"/>
                </a:lnTo>
                <a:lnTo>
                  <a:pt x="1872845" y="35954"/>
                </a:lnTo>
                <a:lnTo>
                  <a:pt x="0" y="31654"/>
                </a:lnTo>
                <a:lnTo>
                  <a:pt x="88525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190409-C5EF-45F7-B66F-5EC6ACEEC670}"/>
              </a:ext>
            </a:extLst>
          </p:cNvPr>
          <p:cNvSpPr/>
          <p:nvPr/>
        </p:nvSpPr>
        <p:spPr>
          <a:xfrm>
            <a:off x="6919785" y="2368293"/>
            <a:ext cx="692278" cy="920214"/>
          </a:xfrm>
          <a:custGeom>
            <a:avLst/>
            <a:gdLst>
              <a:gd name="connsiteX0" fmla="*/ 0 w 688309"/>
              <a:gd name="connsiteY0" fmla="*/ 0 h 809882"/>
              <a:gd name="connsiteX1" fmla="*/ 688309 w 688309"/>
              <a:gd name="connsiteY1" fmla="*/ 0 h 809882"/>
              <a:gd name="connsiteX2" fmla="*/ 688309 w 688309"/>
              <a:gd name="connsiteY2" fmla="*/ 809882 h 809882"/>
              <a:gd name="connsiteX3" fmla="*/ 0 w 688309"/>
              <a:gd name="connsiteY3" fmla="*/ 809882 h 809882"/>
              <a:gd name="connsiteX4" fmla="*/ 0 w 688309"/>
              <a:gd name="connsiteY4" fmla="*/ 0 h 809882"/>
              <a:gd name="connsiteX0" fmla="*/ 0 w 688309"/>
              <a:gd name="connsiteY0" fmla="*/ 0 h 878939"/>
              <a:gd name="connsiteX1" fmla="*/ 688309 w 688309"/>
              <a:gd name="connsiteY1" fmla="*/ 0 h 878939"/>
              <a:gd name="connsiteX2" fmla="*/ 688309 w 688309"/>
              <a:gd name="connsiteY2" fmla="*/ 809882 h 878939"/>
              <a:gd name="connsiteX3" fmla="*/ 7144 w 688309"/>
              <a:gd name="connsiteY3" fmla="*/ 878939 h 878939"/>
              <a:gd name="connsiteX4" fmla="*/ 0 w 688309"/>
              <a:gd name="connsiteY4" fmla="*/ 0 h 878939"/>
              <a:gd name="connsiteX0" fmla="*/ 0 w 695453"/>
              <a:gd name="connsiteY0" fmla="*/ 142875 h 1021814"/>
              <a:gd name="connsiteX1" fmla="*/ 695453 w 695453"/>
              <a:gd name="connsiteY1" fmla="*/ 0 h 1021814"/>
              <a:gd name="connsiteX2" fmla="*/ 688309 w 695453"/>
              <a:gd name="connsiteY2" fmla="*/ 952757 h 1021814"/>
              <a:gd name="connsiteX3" fmla="*/ 7144 w 695453"/>
              <a:gd name="connsiteY3" fmla="*/ 1021814 h 1021814"/>
              <a:gd name="connsiteX4" fmla="*/ 0 w 695453"/>
              <a:gd name="connsiteY4" fmla="*/ 142875 h 1021814"/>
              <a:gd name="connsiteX0" fmla="*/ 0 w 692278"/>
              <a:gd name="connsiteY0" fmla="*/ 41275 h 920214"/>
              <a:gd name="connsiteX1" fmla="*/ 692278 w 692278"/>
              <a:gd name="connsiteY1" fmla="*/ 0 h 920214"/>
              <a:gd name="connsiteX2" fmla="*/ 688309 w 692278"/>
              <a:gd name="connsiteY2" fmla="*/ 851157 h 920214"/>
              <a:gd name="connsiteX3" fmla="*/ 7144 w 692278"/>
              <a:gd name="connsiteY3" fmla="*/ 920214 h 920214"/>
              <a:gd name="connsiteX4" fmla="*/ 0 w 692278"/>
              <a:gd name="connsiteY4" fmla="*/ 41275 h 92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278" h="920214">
                <a:moveTo>
                  <a:pt x="0" y="41275"/>
                </a:moveTo>
                <a:lnTo>
                  <a:pt x="692278" y="0"/>
                </a:lnTo>
                <a:cubicBezTo>
                  <a:pt x="689897" y="317586"/>
                  <a:pt x="690690" y="533571"/>
                  <a:pt x="688309" y="851157"/>
                </a:cubicBezTo>
                <a:lnTo>
                  <a:pt x="7144" y="920214"/>
                </a:lnTo>
                <a:cubicBezTo>
                  <a:pt x="4763" y="627234"/>
                  <a:pt x="2381" y="334255"/>
                  <a:pt x="0" y="412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id="{C1DD0755-36B3-448F-9D2E-9B5382AD23D7}"/>
              </a:ext>
            </a:extLst>
          </p:cNvPr>
          <p:cNvSpPr/>
          <p:nvPr/>
        </p:nvSpPr>
        <p:spPr>
          <a:xfrm>
            <a:off x="6882510" y="3203575"/>
            <a:ext cx="2424906" cy="90305"/>
          </a:xfrm>
          <a:custGeom>
            <a:avLst/>
            <a:gdLst>
              <a:gd name="connsiteX0" fmla="*/ 0 w 2026509"/>
              <a:gd name="connsiteY0" fmla="*/ 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0 w 2026509"/>
              <a:gd name="connsiteY4" fmla="*/ 0 h 372968"/>
              <a:gd name="connsiteX0" fmla="*/ 533400 w 2026509"/>
              <a:gd name="connsiteY0" fmla="*/ 9906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533400 w 2026509"/>
              <a:gd name="connsiteY4" fmla="*/ 99060 h 372968"/>
              <a:gd name="connsiteX0" fmla="*/ 776288 w 2026509"/>
              <a:gd name="connsiteY0" fmla="*/ 296704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776288 w 2026509"/>
              <a:gd name="connsiteY4" fmla="*/ 296704 h 372968"/>
              <a:gd name="connsiteX0" fmla="*/ 776288 w 2455134"/>
              <a:gd name="connsiteY0" fmla="*/ 20479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776288 w 2455134"/>
              <a:gd name="connsiteY4" fmla="*/ 20479 h 96743"/>
              <a:gd name="connsiteX0" fmla="*/ 879662 w 2455134"/>
              <a:gd name="connsiteY0" fmla="*/ 5430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879662 w 2455134"/>
              <a:gd name="connsiteY4" fmla="*/ 5430 h 96743"/>
              <a:gd name="connsiteX0" fmla="*/ 634497 w 2455134"/>
              <a:gd name="connsiteY0" fmla="*/ 18185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634497 w 2455134"/>
              <a:gd name="connsiteY4" fmla="*/ 18185 h 96743"/>
              <a:gd name="connsiteX0" fmla="*/ 634497 w 2455134"/>
              <a:gd name="connsiteY0" fmla="*/ 18185 h 96743"/>
              <a:gd name="connsiteX1" fmla="*/ 2455134 w 2455134"/>
              <a:gd name="connsiteY1" fmla="*/ 0 h 96743"/>
              <a:gd name="connsiteX2" fmla="*/ 1745723 w 2455134"/>
              <a:gd name="connsiteY2" fmla="*/ 91642 h 96743"/>
              <a:gd name="connsiteX3" fmla="*/ 0 w 2455134"/>
              <a:gd name="connsiteY3" fmla="*/ 96743 h 96743"/>
              <a:gd name="connsiteX4" fmla="*/ 634497 w 2455134"/>
              <a:gd name="connsiteY4" fmla="*/ 18185 h 96743"/>
              <a:gd name="connsiteX0" fmla="*/ 634497 w 2133836"/>
              <a:gd name="connsiteY0" fmla="*/ 18185 h 96743"/>
              <a:gd name="connsiteX1" fmla="*/ 2133836 w 2133836"/>
              <a:gd name="connsiteY1" fmla="*/ 0 h 96743"/>
              <a:gd name="connsiteX2" fmla="*/ 1745723 w 2133836"/>
              <a:gd name="connsiteY2" fmla="*/ 91642 h 96743"/>
              <a:gd name="connsiteX3" fmla="*/ 0 w 2133836"/>
              <a:gd name="connsiteY3" fmla="*/ 96743 h 96743"/>
              <a:gd name="connsiteX4" fmla="*/ 634497 w 2133836"/>
              <a:gd name="connsiteY4" fmla="*/ 18185 h 96743"/>
              <a:gd name="connsiteX0" fmla="*/ 649164 w 2133836"/>
              <a:gd name="connsiteY0" fmla="*/ 5429 h 96743"/>
              <a:gd name="connsiteX1" fmla="*/ 2133836 w 2133836"/>
              <a:gd name="connsiteY1" fmla="*/ 0 h 96743"/>
              <a:gd name="connsiteX2" fmla="*/ 1745723 w 2133836"/>
              <a:gd name="connsiteY2" fmla="*/ 91642 h 96743"/>
              <a:gd name="connsiteX3" fmla="*/ 0 w 2133836"/>
              <a:gd name="connsiteY3" fmla="*/ 96743 h 96743"/>
              <a:gd name="connsiteX4" fmla="*/ 649164 w 2133836"/>
              <a:gd name="connsiteY4" fmla="*/ 5429 h 9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836" h="96743">
                <a:moveTo>
                  <a:pt x="649164" y="5429"/>
                </a:moveTo>
                <a:lnTo>
                  <a:pt x="2133836" y="0"/>
                </a:lnTo>
                <a:lnTo>
                  <a:pt x="1745723" y="91642"/>
                </a:lnTo>
                <a:lnTo>
                  <a:pt x="0" y="96743"/>
                </a:lnTo>
                <a:lnTo>
                  <a:pt x="649164" y="54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Rechteck 11">
            <a:extLst>
              <a:ext uri="{FF2B5EF4-FFF2-40B4-BE49-F238E27FC236}">
                <a16:creationId xmlns:a16="http://schemas.microsoft.com/office/drawing/2014/main" id="{DB67846D-21B8-4F88-BC3D-D782B513EE6A}"/>
              </a:ext>
            </a:extLst>
          </p:cNvPr>
          <p:cNvSpPr/>
          <p:nvPr/>
        </p:nvSpPr>
        <p:spPr>
          <a:xfrm>
            <a:off x="8859797" y="3201102"/>
            <a:ext cx="494634" cy="1048802"/>
          </a:xfrm>
          <a:custGeom>
            <a:avLst/>
            <a:gdLst>
              <a:gd name="connsiteX0" fmla="*/ 0 w 688309"/>
              <a:gd name="connsiteY0" fmla="*/ 0 h 809882"/>
              <a:gd name="connsiteX1" fmla="*/ 688309 w 688309"/>
              <a:gd name="connsiteY1" fmla="*/ 0 h 809882"/>
              <a:gd name="connsiteX2" fmla="*/ 688309 w 688309"/>
              <a:gd name="connsiteY2" fmla="*/ 809882 h 809882"/>
              <a:gd name="connsiteX3" fmla="*/ 0 w 688309"/>
              <a:gd name="connsiteY3" fmla="*/ 809882 h 809882"/>
              <a:gd name="connsiteX4" fmla="*/ 0 w 688309"/>
              <a:gd name="connsiteY4" fmla="*/ 0 h 809882"/>
              <a:gd name="connsiteX0" fmla="*/ 0 w 688309"/>
              <a:gd name="connsiteY0" fmla="*/ 0 h 878939"/>
              <a:gd name="connsiteX1" fmla="*/ 688309 w 688309"/>
              <a:gd name="connsiteY1" fmla="*/ 0 h 878939"/>
              <a:gd name="connsiteX2" fmla="*/ 688309 w 688309"/>
              <a:gd name="connsiteY2" fmla="*/ 809882 h 878939"/>
              <a:gd name="connsiteX3" fmla="*/ 7144 w 688309"/>
              <a:gd name="connsiteY3" fmla="*/ 878939 h 878939"/>
              <a:gd name="connsiteX4" fmla="*/ 0 w 688309"/>
              <a:gd name="connsiteY4" fmla="*/ 0 h 878939"/>
              <a:gd name="connsiteX0" fmla="*/ 0 w 695453"/>
              <a:gd name="connsiteY0" fmla="*/ 142875 h 1021814"/>
              <a:gd name="connsiteX1" fmla="*/ 695453 w 695453"/>
              <a:gd name="connsiteY1" fmla="*/ 0 h 1021814"/>
              <a:gd name="connsiteX2" fmla="*/ 688309 w 695453"/>
              <a:gd name="connsiteY2" fmla="*/ 952757 h 1021814"/>
              <a:gd name="connsiteX3" fmla="*/ 7144 w 695453"/>
              <a:gd name="connsiteY3" fmla="*/ 1021814 h 1021814"/>
              <a:gd name="connsiteX4" fmla="*/ 0 w 695453"/>
              <a:gd name="connsiteY4" fmla="*/ 142875 h 1021814"/>
              <a:gd name="connsiteX0" fmla="*/ 0 w 692278"/>
              <a:gd name="connsiteY0" fmla="*/ 41275 h 920214"/>
              <a:gd name="connsiteX1" fmla="*/ 692278 w 692278"/>
              <a:gd name="connsiteY1" fmla="*/ 0 h 920214"/>
              <a:gd name="connsiteX2" fmla="*/ 688309 w 692278"/>
              <a:gd name="connsiteY2" fmla="*/ 851157 h 920214"/>
              <a:gd name="connsiteX3" fmla="*/ 7144 w 692278"/>
              <a:gd name="connsiteY3" fmla="*/ 920214 h 920214"/>
              <a:gd name="connsiteX4" fmla="*/ 0 w 692278"/>
              <a:gd name="connsiteY4" fmla="*/ 41275 h 920214"/>
              <a:gd name="connsiteX0" fmla="*/ 0 w 692278"/>
              <a:gd name="connsiteY0" fmla="*/ 41275 h 1001177"/>
              <a:gd name="connsiteX1" fmla="*/ 692278 w 692278"/>
              <a:gd name="connsiteY1" fmla="*/ 0 h 1001177"/>
              <a:gd name="connsiteX2" fmla="*/ 688309 w 692278"/>
              <a:gd name="connsiteY2" fmla="*/ 851157 h 1001177"/>
              <a:gd name="connsiteX3" fmla="*/ 2381 w 692278"/>
              <a:gd name="connsiteY3" fmla="*/ 1001177 h 1001177"/>
              <a:gd name="connsiteX4" fmla="*/ 0 w 692278"/>
              <a:gd name="connsiteY4" fmla="*/ 41275 h 1001177"/>
              <a:gd name="connsiteX0" fmla="*/ 0 w 688330"/>
              <a:gd name="connsiteY0" fmla="*/ 88900 h 1048802"/>
              <a:gd name="connsiteX1" fmla="*/ 494634 w 688330"/>
              <a:gd name="connsiteY1" fmla="*/ 0 h 1048802"/>
              <a:gd name="connsiteX2" fmla="*/ 688309 w 688330"/>
              <a:gd name="connsiteY2" fmla="*/ 898782 h 1048802"/>
              <a:gd name="connsiteX3" fmla="*/ 2381 w 688330"/>
              <a:gd name="connsiteY3" fmla="*/ 1048802 h 1048802"/>
              <a:gd name="connsiteX4" fmla="*/ 0 w 688330"/>
              <a:gd name="connsiteY4" fmla="*/ 88900 h 1048802"/>
              <a:gd name="connsiteX0" fmla="*/ 0 w 509913"/>
              <a:gd name="connsiteY0" fmla="*/ 88900 h 1048802"/>
              <a:gd name="connsiteX1" fmla="*/ 494634 w 509913"/>
              <a:gd name="connsiteY1" fmla="*/ 0 h 1048802"/>
              <a:gd name="connsiteX2" fmla="*/ 509715 w 509913"/>
              <a:gd name="connsiteY2" fmla="*/ 908307 h 1048802"/>
              <a:gd name="connsiteX3" fmla="*/ 2381 w 509913"/>
              <a:gd name="connsiteY3" fmla="*/ 1048802 h 1048802"/>
              <a:gd name="connsiteX4" fmla="*/ 0 w 509913"/>
              <a:gd name="connsiteY4" fmla="*/ 88900 h 1048802"/>
              <a:gd name="connsiteX0" fmla="*/ 0 w 512274"/>
              <a:gd name="connsiteY0" fmla="*/ 88900 h 1048802"/>
              <a:gd name="connsiteX1" fmla="*/ 494634 w 512274"/>
              <a:gd name="connsiteY1" fmla="*/ 0 h 1048802"/>
              <a:gd name="connsiteX2" fmla="*/ 512096 w 512274"/>
              <a:gd name="connsiteY2" fmla="*/ 953551 h 1048802"/>
              <a:gd name="connsiteX3" fmla="*/ 2381 w 512274"/>
              <a:gd name="connsiteY3" fmla="*/ 1048802 h 1048802"/>
              <a:gd name="connsiteX4" fmla="*/ 0 w 512274"/>
              <a:gd name="connsiteY4" fmla="*/ 88900 h 1048802"/>
              <a:gd name="connsiteX0" fmla="*/ 0 w 494634"/>
              <a:gd name="connsiteY0" fmla="*/ 88900 h 1048802"/>
              <a:gd name="connsiteX1" fmla="*/ 494634 w 494634"/>
              <a:gd name="connsiteY1" fmla="*/ 0 h 1048802"/>
              <a:gd name="connsiteX2" fmla="*/ 471614 w 494634"/>
              <a:gd name="connsiteY2" fmla="*/ 946407 h 1048802"/>
              <a:gd name="connsiteX3" fmla="*/ 2381 w 494634"/>
              <a:gd name="connsiteY3" fmla="*/ 1048802 h 1048802"/>
              <a:gd name="connsiteX4" fmla="*/ 0 w 494634"/>
              <a:gd name="connsiteY4" fmla="*/ 88900 h 1048802"/>
              <a:gd name="connsiteX0" fmla="*/ 0 w 494634"/>
              <a:gd name="connsiteY0" fmla="*/ 88900 h 1048802"/>
              <a:gd name="connsiteX1" fmla="*/ 494634 w 494634"/>
              <a:gd name="connsiteY1" fmla="*/ 0 h 1048802"/>
              <a:gd name="connsiteX2" fmla="*/ 483521 w 494634"/>
              <a:gd name="connsiteY2" fmla="*/ 946407 h 1048802"/>
              <a:gd name="connsiteX3" fmla="*/ 2381 w 494634"/>
              <a:gd name="connsiteY3" fmla="*/ 1048802 h 1048802"/>
              <a:gd name="connsiteX4" fmla="*/ 0 w 494634"/>
              <a:gd name="connsiteY4" fmla="*/ 88900 h 1048802"/>
              <a:gd name="connsiteX0" fmla="*/ 0 w 502869"/>
              <a:gd name="connsiteY0" fmla="*/ 88900 h 1048802"/>
              <a:gd name="connsiteX1" fmla="*/ 494634 w 502869"/>
              <a:gd name="connsiteY1" fmla="*/ 0 h 1048802"/>
              <a:gd name="connsiteX2" fmla="*/ 502571 w 502869"/>
              <a:gd name="connsiteY2" fmla="*/ 934500 h 1048802"/>
              <a:gd name="connsiteX3" fmla="*/ 2381 w 502869"/>
              <a:gd name="connsiteY3" fmla="*/ 1048802 h 1048802"/>
              <a:gd name="connsiteX4" fmla="*/ 0 w 502869"/>
              <a:gd name="connsiteY4" fmla="*/ 88900 h 1048802"/>
              <a:gd name="connsiteX0" fmla="*/ 0 w 494634"/>
              <a:gd name="connsiteY0" fmla="*/ 88900 h 1048802"/>
              <a:gd name="connsiteX1" fmla="*/ 494634 w 494634"/>
              <a:gd name="connsiteY1" fmla="*/ 0 h 1048802"/>
              <a:gd name="connsiteX2" fmla="*/ 485902 w 494634"/>
              <a:gd name="connsiteY2" fmla="*/ 922594 h 1048802"/>
              <a:gd name="connsiteX3" fmla="*/ 2381 w 494634"/>
              <a:gd name="connsiteY3" fmla="*/ 1048802 h 1048802"/>
              <a:gd name="connsiteX4" fmla="*/ 0 w 494634"/>
              <a:gd name="connsiteY4" fmla="*/ 88900 h 104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634" h="1048802">
                <a:moveTo>
                  <a:pt x="0" y="88900"/>
                </a:moveTo>
                <a:lnTo>
                  <a:pt x="494634" y="0"/>
                </a:lnTo>
                <a:cubicBezTo>
                  <a:pt x="492253" y="317586"/>
                  <a:pt x="488283" y="605008"/>
                  <a:pt x="485902" y="922594"/>
                </a:cubicBezTo>
                <a:lnTo>
                  <a:pt x="2381" y="1048802"/>
                </a:lnTo>
                <a:cubicBezTo>
                  <a:pt x="0" y="755822"/>
                  <a:pt x="2381" y="381880"/>
                  <a:pt x="0" y="889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9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124F30-3538-41F2-AAF5-A520CF21B83D}"/>
              </a:ext>
            </a:extLst>
          </p:cNvPr>
          <p:cNvSpPr/>
          <p:nvPr/>
        </p:nvSpPr>
        <p:spPr>
          <a:xfrm>
            <a:off x="2718485" y="2940908"/>
            <a:ext cx="2026509" cy="130981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2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42F59-4CF1-4A0E-BC69-3122B59045D8}"/>
              </a:ext>
            </a:extLst>
          </p:cNvPr>
          <p:cNvSpPr/>
          <p:nvPr/>
        </p:nvSpPr>
        <p:spPr>
          <a:xfrm>
            <a:off x="6919785" y="3299254"/>
            <a:ext cx="1940012" cy="95147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443914-A625-4E21-B0A2-CD6D4294EFE8}"/>
              </a:ext>
            </a:extLst>
          </p:cNvPr>
          <p:cNvSpPr/>
          <p:nvPr/>
        </p:nvSpPr>
        <p:spPr>
          <a:xfrm>
            <a:off x="4744995" y="2409568"/>
            <a:ext cx="2174790" cy="184115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A3A509-668C-4C55-8E8D-C6AB2A0598E6}"/>
              </a:ext>
            </a:extLst>
          </p:cNvPr>
          <p:cNvSpPr txBox="1"/>
          <p:nvPr/>
        </p:nvSpPr>
        <p:spPr>
          <a:xfrm>
            <a:off x="2266865" y="4538643"/>
            <a:ext cx="713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Rangliste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C3DD7E6-52D1-4B79-B075-1A1B33FB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155" r="92430">
                        <a14:foregroundMark x1="21655" y1="72308" x2="21655" y2="72308"/>
                        <a14:foregroundMark x1="31866" y1="71282" x2="31866" y2="71282"/>
                        <a14:foregroundMark x1="39965" y1="73333" x2="39965" y2="73333"/>
                        <a14:foregroundMark x1="48592" y1="73590" x2="48592" y2="73590"/>
                        <a14:foregroundMark x1="57042" y1="68462" x2="57042" y2="68462"/>
                        <a14:foregroundMark x1="60739" y1="71795" x2="60739" y2="71795"/>
                        <a14:foregroundMark x1="61092" y1="66154" x2="61092" y2="66154"/>
                        <a14:foregroundMark x1="66901" y1="69744" x2="66901" y2="69744"/>
                        <a14:foregroundMark x1="72711" y1="68205" x2="72711" y2="68205"/>
                        <a14:foregroundMark x1="80986" y1="70513" x2="80986" y2="70513"/>
                        <a14:foregroundMark x1="9155" y1="43590" x2="9155" y2="43590"/>
                        <a14:foregroundMark x1="92430" y1="44615" x2="92430" y2="44615"/>
                        <a14:backgroundMark x1="79577" y1="72308" x2="79577" y2="72308"/>
                        <a14:backgroundMark x1="33451" y1="76923" x2="33451" y2="76923"/>
                        <a14:backgroundMark x1="48768" y1="73846" x2="48768" y2="7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1571366"/>
            <a:ext cx="541095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D807C33-88D0-48F6-899E-5F3878717E51}"/>
              </a:ext>
            </a:extLst>
          </p:cNvPr>
          <p:cNvSpPr/>
          <p:nvPr/>
        </p:nvSpPr>
        <p:spPr>
          <a:xfrm>
            <a:off x="2108200" y="355600"/>
            <a:ext cx="7372349" cy="62865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AF89FEE-F3B4-4B1F-8A82-5CF96376E894}"/>
              </a:ext>
            </a:extLst>
          </p:cNvPr>
          <p:cNvSpPr/>
          <p:nvPr/>
        </p:nvSpPr>
        <p:spPr>
          <a:xfrm>
            <a:off x="2711451" y="502137"/>
            <a:ext cx="2984633" cy="2990363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2BA0FD-FE21-4D31-9F06-12269CC93FA7}"/>
              </a:ext>
            </a:extLst>
          </p:cNvPr>
          <p:cNvSpPr/>
          <p:nvPr/>
        </p:nvSpPr>
        <p:spPr>
          <a:xfrm>
            <a:off x="2763790" y="580864"/>
            <a:ext cx="2877361" cy="286401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C4F02F72-96BE-4A27-851B-F0AE7FC48634}"/>
              </a:ext>
            </a:extLst>
          </p:cNvPr>
          <p:cNvSpPr/>
          <p:nvPr/>
        </p:nvSpPr>
        <p:spPr>
          <a:xfrm rot="10177008">
            <a:off x="2943235" y="1061159"/>
            <a:ext cx="1907818" cy="2164620"/>
          </a:xfrm>
          <a:prstGeom prst="arc">
            <a:avLst>
              <a:gd name="adj1" fmla="val 17075244"/>
              <a:gd name="adj2" fmla="val 236354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CC78BD3-E54C-4432-8A3B-1957A830E0A0}"/>
              </a:ext>
            </a:extLst>
          </p:cNvPr>
          <p:cNvSpPr/>
          <p:nvPr/>
        </p:nvSpPr>
        <p:spPr>
          <a:xfrm rot="19153994">
            <a:off x="4836173" y="3192418"/>
            <a:ext cx="1038225" cy="228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E4E811A-9ADE-4C04-B460-5105F88154EA}"/>
              </a:ext>
            </a:extLst>
          </p:cNvPr>
          <p:cNvSpPr/>
          <p:nvPr/>
        </p:nvSpPr>
        <p:spPr>
          <a:xfrm rot="19153994">
            <a:off x="6024398" y="3075109"/>
            <a:ext cx="1038225" cy="318911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3AEDCD-BD7A-4362-971B-5A419863305C}"/>
              </a:ext>
            </a:extLst>
          </p:cNvPr>
          <p:cNvSpPr/>
          <p:nvPr/>
        </p:nvSpPr>
        <p:spPr>
          <a:xfrm>
            <a:off x="2891195" y="720623"/>
            <a:ext cx="2622550" cy="2553389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AFA670FA-A20E-4893-B0C1-3DD2F333B4A1}"/>
              </a:ext>
            </a:extLst>
          </p:cNvPr>
          <p:cNvSpPr/>
          <p:nvPr/>
        </p:nvSpPr>
        <p:spPr>
          <a:xfrm rot="9185710">
            <a:off x="3095361" y="965753"/>
            <a:ext cx="1907818" cy="2164620"/>
          </a:xfrm>
          <a:prstGeom prst="arc">
            <a:avLst>
              <a:gd name="adj1" fmla="val 17680113"/>
              <a:gd name="adj2" fmla="val 238041"/>
            </a:avLst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8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86497" y="172506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A3A509-668C-4C55-8E8D-C6AB2A0598E6}"/>
              </a:ext>
            </a:extLst>
          </p:cNvPr>
          <p:cNvSpPr txBox="1"/>
          <p:nvPr/>
        </p:nvSpPr>
        <p:spPr>
          <a:xfrm>
            <a:off x="2185291" y="4551486"/>
            <a:ext cx="775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Turnier starten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21" name="Herz 20">
            <a:extLst>
              <a:ext uri="{FF2B5EF4-FFF2-40B4-BE49-F238E27FC236}">
                <a16:creationId xmlns:a16="http://schemas.microsoft.com/office/drawing/2014/main" id="{7B5BD21B-B5DA-410F-BE04-BE3AE7C068F8}"/>
              </a:ext>
            </a:extLst>
          </p:cNvPr>
          <p:cNvSpPr/>
          <p:nvPr/>
        </p:nvSpPr>
        <p:spPr>
          <a:xfrm rot="20201744">
            <a:off x="5259223" y="3382866"/>
            <a:ext cx="486707" cy="493212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43B46D9-1011-4FA2-8509-70412CCE8F5E}"/>
              </a:ext>
            </a:extLst>
          </p:cNvPr>
          <p:cNvGrpSpPr/>
          <p:nvPr/>
        </p:nvGrpSpPr>
        <p:grpSpPr>
          <a:xfrm rot="-20220000">
            <a:off x="6566690" y="1088829"/>
            <a:ext cx="2125177" cy="3452257"/>
            <a:chOff x="6747681" y="1071114"/>
            <a:chExt cx="2305050" cy="3452257"/>
          </a:xfrm>
        </p:grpSpPr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A83905EE-CC31-421A-B651-7EC3576CDCB0}"/>
                </a:ext>
              </a:extLst>
            </p:cNvPr>
            <p:cNvGrpSpPr/>
            <p:nvPr/>
          </p:nvGrpSpPr>
          <p:grpSpPr>
            <a:xfrm>
              <a:off x="6747681" y="1071114"/>
              <a:ext cx="2305050" cy="3452257"/>
              <a:chOff x="6747681" y="1071114"/>
              <a:chExt cx="2305050" cy="3452257"/>
            </a:xfrm>
          </p:grpSpPr>
          <p:grpSp>
            <p:nvGrpSpPr>
              <p:cNvPr id="209" name="Gruppieren 208">
                <a:extLst>
                  <a:ext uri="{FF2B5EF4-FFF2-40B4-BE49-F238E27FC236}">
                    <a16:creationId xmlns:a16="http://schemas.microsoft.com/office/drawing/2014/main" id="{AFC31DE8-3188-43A9-B491-0C4841034795}"/>
                  </a:ext>
                </a:extLst>
              </p:cNvPr>
              <p:cNvGrpSpPr/>
              <p:nvPr/>
            </p:nvGrpSpPr>
            <p:grpSpPr>
              <a:xfrm>
                <a:off x="6747681" y="1071114"/>
                <a:ext cx="2305050" cy="3452257"/>
                <a:chOff x="6747681" y="1071114"/>
                <a:chExt cx="2305050" cy="3452257"/>
              </a:xfrm>
            </p:grpSpPr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1B7F1D76-8CA6-4929-93C0-219FFBCA9B30}"/>
                    </a:ext>
                  </a:extLst>
                </p:cNvPr>
                <p:cNvSpPr/>
                <p:nvPr/>
              </p:nvSpPr>
              <p:spPr>
                <a:xfrm>
                  <a:off x="6747681" y="1071114"/>
                  <a:ext cx="2305050" cy="3452257"/>
                </a:xfrm>
                <a:prstGeom prst="roundRect">
                  <a:avLst>
                    <a:gd name="adj" fmla="val 10469"/>
                  </a:avLst>
                </a:prstGeom>
                <a:solidFill>
                  <a:srgbClr val="00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3" name="Rechteck: abgerundete Ecken 32">
                  <a:extLst>
                    <a:ext uri="{FF2B5EF4-FFF2-40B4-BE49-F238E27FC236}">
                      <a16:creationId xmlns:a16="http://schemas.microsoft.com/office/drawing/2014/main" id="{8E4FE1C1-1920-46BA-8681-CE8568CEE638}"/>
                    </a:ext>
                  </a:extLst>
                </p:cNvPr>
                <p:cNvSpPr/>
                <p:nvPr/>
              </p:nvSpPr>
              <p:spPr>
                <a:xfrm>
                  <a:off x="6932131" y="1260750"/>
                  <a:ext cx="1939116" cy="3065347"/>
                </a:xfrm>
                <a:prstGeom prst="roundRect">
                  <a:avLst>
                    <a:gd name="adj" fmla="val 10469"/>
                  </a:avLst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10" name="Gerader Verbinder 209">
                <a:extLst>
                  <a:ext uri="{FF2B5EF4-FFF2-40B4-BE49-F238E27FC236}">
                    <a16:creationId xmlns:a16="http://schemas.microsoft.com/office/drawing/2014/main" id="{230DF402-E844-406A-8852-680272A6EC7E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932131" y="2793424"/>
                <a:ext cx="19391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>
              <a:extLst>
                <a:ext uri="{FF2B5EF4-FFF2-40B4-BE49-F238E27FC236}">
                  <a16:creationId xmlns:a16="http://schemas.microsoft.com/office/drawing/2014/main" id="{433D6CDF-76DE-4DA7-BE23-EE6E92317F2B}"/>
                </a:ext>
              </a:extLst>
            </p:cNvPr>
            <p:cNvGrpSpPr/>
            <p:nvPr/>
          </p:nvGrpSpPr>
          <p:grpSpPr>
            <a:xfrm>
              <a:off x="7252257" y="1328243"/>
              <a:ext cx="1292978" cy="1465180"/>
              <a:chOff x="7252257" y="1328243"/>
              <a:chExt cx="1292978" cy="1465180"/>
            </a:xfrm>
          </p:grpSpPr>
          <p:grpSp>
            <p:nvGrpSpPr>
              <p:cNvPr id="219" name="Gruppieren 218">
                <a:extLst>
                  <a:ext uri="{FF2B5EF4-FFF2-40B4-BE49-F238E27FC236}">
                    <a16:creationId xmlns:a16="http://schemas.microsoft.com/office/drawing/2014/main" id="{8F69DDEA-D642-4175-8C82-EFCB1FE9B26D}"/>
                  </a:ext>
                </a:extLst>
              </p:cNvPr>
              <p:cNvGrpSpPr/>
              <p:nvPr/>
            </p:nvGrpSpPr>
            <p:grpSpPr>
              <a:xfrm>
                <a:off x="7252257" y="1776070"/>
                <a:ext cx="416637" cy="828682"/>
                <a:chOff x="7252257" y="1776070"/>
                <a:chExt cx="416637" cy="828682"/>
              </a:xfrm>
            </p:grpSpPr>
            <p:sp>
              <p:nvSpPr>
                <p:cNvPr id="213" name="Rechteck: abgerundete Ecken 212">
                  <a:extLst>
                    <a:ext uri="{FF2B5EF4-FFF2-40B4-BE49-F238E27FC236}">
                      <a16:creationId xmlns:a16="http://schemas.microsoft.com/office/drawing/2014/main" id="{D94F8608-E313-4ACF-ADEE-FE513E4D6EF5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Rechteck: abgerundete Ecken 213">
                  <a:extLst>
                    <a:ext uri="{FF2B5EF4-FFF2-40B4-BE49-F238E27FC236}">
                      <a16:creationId xmlns:a16="http://schemas.microsoft.com/office/drawing/2014/main" id="{781EF06B-CE90-4875-B698-78848C5DF8A9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Rechteck: abgerundete Ecken 214">
                  <a:extLst>
                    <a:ext uri="{FF2B5EF4-FFF2-40B4-BE49-F238E27FC236}">
                      <a16:creationId xmlns:a16="http://schemas.microsoft.com/office/drawing/2014/main" id="{484651D4-4342-4002-9981-FA94C26978B8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Rechteck: abgerundete Ecken 215">
                  <a:extLst>
                    <a:ext uri="{FF2B5EF4-FFF2-40B4-BE49-F238E27FC236}">
                      <a16:creationId xmlns:a16="http://schemas.microsoft.com/office/drawing/2014/main" id="{9BE80F0B-1577-4B2B-8974-DF333F0E6A17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Rechteck: abgerundete Ecken 216">
                  <a:extLst>
                    <a:ext uri="{FF2B5EF4-FFF2-40B4-BE49-F238E27FC236}">
                      <a16:creationId xmlns:a16="http://schemas.microsoft.com/office/drawing/2014/main" id="{7F70D4FD-3306-4075-9008-A55BD4BADC16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Rechteck: abgerundete Ecken 217">
                  <a:extLst>
                    <a:ext uri="{FF2B5EF4-FFF2-40B4-BE49-F238E27FC236}">
                      <a16:creationId xmlns:a16="http://schemas.microsoft.com/office/drawing/2014/main" id="{83E388C5-AF14-4D29-8196-9C3651CD17C5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D99BB343-0E3D-42D2-A545-02DFC4F3EF98}"/>
                  </a:ext>
                </a:extLst>
              </p:cNvPr>
              <p:cNvGrpSpPr/>
              <p:nvPr/>
            </p:nvGrpSpPr>
            <p:grpSpPr>
              <a:xfrm rot="10800000">
                <a:off x="8128598" y="1777324"/>
                <a:ext cx="416637" cy="828682"/>
                <a:chOff x="7252257" y="1776070"/>
                <a:chExt cx="416637" cy="828682"/>
              </a:xfrm>
            </p:grpSpPr>
            <p:sp>
              <p:nvSpPr>
                <p:cNvPr id="221" name="Rechteck: abgerundete Ecken 220">
                  <a:extLst>
                    <a:ext uri="{FF2B5EF4-FFF2-40B4-BE49-F238E27FC236}">
                      <a16:creationId xmlns:a16="http://schemas.microsoft.com/office/drawing/2014/main" id="{DC286544-B823-4D0D-A7F4-C011F3836B06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Rechteck: abgerundete Ecken 221">
                  <a:extLst>
                    <a:ext uri="{FF2B5EF4-FFF2-40B4-BE49-F238E27FC236}">
                      <a16:creationId xmlns:a16="http://schemas.microsoft.com/office/drawing/2014/main" id="{2C7E046B-492F-48A4-BE73-D512C4FB0FBD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Rechteck: abgerundete Ecken 222">
                  <a:extLst>
                    <a:ext uri="{FF2B5EF4-FFF2-40B4-BE49-F238E27FC236}">
                      <a16:creationId xmlns:a16="http://schemas.microsoft.com/office/drawing/2014/main" id="{FD315DAC-2D11-4DAE-9241-DBE021095401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Rechteck: abgerundete Ecken 223">
                  <a:extLst>
                    <a:ext uri="{FF2B5EF4-FFF2-40B4-BE49-F238E27FC236}">
                      <a16:creationId xmlns:a16="http://schemas.microsoft.com/office/drawing/2014/main" id="{DF305E3C-7ABC-4A8D-A23A-F58214E10AEA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Rechteck: abgerundete Ecken 224">
                  <a:extLst>
                    <a:ext uri="{FF2B5EF4-FFF2-40B4-BE49-F238E27FC236}">
                      <a16:creationId xmlns:a16="http://schemas.microsoft.com/office/drawing/2014/main" id="{62278495-D5E4-4926-8E14-5BE66FFC4E7D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: abgerundete Ecken 225">
                  <a:extLst>
                    <a:ext uri="{FF2B5EF4-FFF2-40B4-BE49-F238E27FC236}">
                      <a16:creationId xmlns:a16="http://schemas.microsoft.com/office/drawing/2014/main" id="{6BF75E3E-8588-48FF-BBB4-D61100018598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9" name="Gruppieren 228">
                <a:extLst>
                  <a:ext uri="{FF2B5EF4-FFF2-40B4-BE49-F238E27FC236}">
                    <a16:creationId xmlns:a16="http://schemas.microsoft.com/office/drawing/2014/main" id="{3FACF7D7-E1F2-4E21-89C8-A438AD4891DC}"/>
                  </a:ext>
                </a:extLst>
              </p:cNvPr>
              <p:cNvGrpSpPr/>
              <p:nvPr/>
            </p:nvGrpSpPr>
            <p:grpSpPr>
              <a:xfrm rot="16200000">
                <a:off x="7693850" y="1402955"/>
                <a:ext cx="414655" cy="265232"/>
                <a:chOff x="8282980" y="1929725"/>
                <a:chExt cx="414655" cy="265232"/>
              </a:xfrm>
            </p:grpSpPr>
            <p:sp>
              <p:nvSpPr>
                <p:cNvPr id="227" name="Rechteck: abgerundete Ecken 226">
                  <a:extLst>
                    <a:ext uri="{FF2B5EF4-FFF2-40B4-BE49-F238E27FC236}">
                      <a16:creationId xmlns:a16="http://schemas.microsoft.com/office/drawing/2014/main" id="{EB027DF0-147E-4898-AE7E-E40EC02F6712}"/>
                    </a:ext>
                  </a:extLst>
                </p:cNvPr>
                <p:cNvSpPr/>
                <p:nvPr/>
              </p:nvSpPr>
              <p:spPr>
                <a:xfrm rot="10800000">
                  <a:off x="8328700" y="1961658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: abgerundete Ecken 227">
                  <a:extLst>
                    <a:ext uri="{FF2B5EF4-FFF2-40B4-BE49-F238E27FC236}">
                      <a16:creationId xmlns:a16="http://schemas.microsoft.com/office/drawing/2014/main" id="{99A43200-FF0A-4F30-941F-6F55B2F463CE}"/>
                    </a:ext>
                  </a:extLst>
                </p:cNvPr>
                <p:cNvSpPr/>
                <p:nvPr/>
              </p:nvSpPr>
              <p:spPr>
                <a:xfrm rot="5400000">
                  <a:off x="8249205" y="1963500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F0B9185C-AE04-443D-ACC8-FFDEC6BC3EA6}"/>
                  </a:ext>
                </a:extLst>
              </p:cNvPr>
              <p:cNvCxnSpPr>
                <a:stCxn id="228" idx="2"/>
              </p:cNvCxnSpPr>
              <p:nvPr/>
            </p:nvCxnSpPr>
            <p:spPr>
              <a:xfrm flipH="1">
                <a:off x="7900206" y="1742898"/>
                <a:ext cx="971" cy="1050525"/>
              </a:xfrm>
              <a:prstGeom prst="line">
                <a:avLst/>
              </a:prstGeom>
              <a:solidFill>
                <a:srgbClr val="FC0CCE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A7BB98A3-3DDA-4368-9D6C-3A031C6DA837}"/>
                  </a:ext>
                </a:extLst>
              </p:cNvPr>
              <p:cNvSpPr/>
              <p:nvPr/>
            </p:nvSpPr>
            <p:spPr>
              <a:xfrm>
                <a:off x="7670192" y="1922126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E6D73BFF-BAC6-40CF-9406-F21F8C5DBE8A}"/>
                  </a:ext>
                </a:extLst>
              </p:cNvPr>
              <p:cNvSpPr/>
              <p:nvPr/>
            </p:nvSpPr>
            <p:spPr>
              <a:xfrm flipH="1">
                <a:off x="7896316" y="1925748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10F24A2A-8731-4C15-800B-76B3A6061B7E}"/>
                  </a:ext>
                </a:extLst>
              </p:cNvPr>
              <p:cNvSpPr/>
              <p:nvPr/>
            </p:nvSpPr>
            <p:spPr>
              <a:xfrm>
                <a:off x="7673713" y="2194633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766BA8EB-EF1A-44F7-AD61-39C93B6646DE}"/>
                  </a:ext>
                </a:extLst>
              </p:cNvPr>
              <p:cNvSpPr/>
              <p:nvPr/>
            </p:nvSpPr>
            <p:spPr>
              <a:xfrm flipH="1">
                <a:off x="7899837" y="2198255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D0E03BA2-C3C7-437C-B743-95722D010E7A}"/>
                  </a:ext>
                </a:extLst>
              </p:cNvPr>
              <p:cNvSpPr/>
              <p:nvPr/>
            </p:nvSpPr>
            <p:spPr>
              <a:xfrm>
                <a:off x="7671332" y="2468611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Freihandform: Form 236">
                <a:extLst>
                  <a:ext uri="{FF2B5EF4-FFF2-40B4-BE49-F238E27FC236}">
                    <a16:creationId xmlns:a16="http://schemas.microsoft.com/office/drawing/2014/main" id="{87868EF3-7457-40B7-B640-1CC2DD6ED707}"/>
                  </a:ext>
                </a:extLst>
              </p:cNvPr>
              <p:cNvSpPr/>
              <p:nvPr/>
            </p:nvSpPr>
            <p:spPr>
              <a:xfrm flipH="1">
                <a:off x="7897456" y="2472233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5DDB7E0C-3DE3-45C2-9961-13C14E17859D}"/>
                </a:ext>
              </a:extLst>
            </p:cNvPr>
            <p:cNvGrpSpPr/>
            <p:nvPr/>
          </p:nvGrpSpPr>
          <p:grpSpPr>
            <a:xfrm rot="10800000">
              <a:off x="7257019" y="2798489"/>
              <a:ext cx="1292978" cy="1465180"/>
              <a:chOff x="7252257" y="1328243"/>
              <a:chExt cx="1292978" cy="1465180"/>
            </a:xfrm>
          </p:grpSpPr>
          <p:grpSp>
            <p:nvGrpSpPr>
              <p:cNvPr id="240" name="Gruppieren 239">
                <a:extLst>
                  <a:ext uri="{FF2B5EF4-FFF2-40B4-BE49-F238E27FC236}">
                    <a16:creationId xmlns:a16="http://schemas.microsoft.com/office/drawing/2014/main" id="{503CD331-A438-4724-A2BB-929EF4A8B4E1}"/>
                  </a:ext>
                </a:extLst>
              </p:cNvPr>
              <p:cNvGrpSpPr/>
              <p:nvPr/>
            </p:nvGrpSpPr>
            <p:grpSpPr>
              <a:xfrm>
                <a:off x="7252257" y="1776070"/>
                <a:ext cx="416637" cy="828682"/>
                <a:chOff x="7252257" y="1776070"/>
                <a:chExt cx="416637" cy="828682"/>
              </a:xfrm>
            </p:grpSpPr>
            <p:sp>
              <p:nvSpPr>
                <p:cNvPr id="258" name="Rechteck: abgerundete Ecken 257">
                  <a:extLst>
                    <a:ext uri="{FF2B5EF4-FFF2-40B4-BE49-F238E27FC236}">
                      <a16:creationId xmlns:a16="http://schemas.microsoft.com/office/drawing/2014/main" id="{FB384D78-CBDF-4D03-B0F3-F41602EF7446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Rechteck: abgerundete Ecken 258">
                  <a:extLst>
                    <a:ext uri="{FF2B5EF4-FFF2-40B4-BE49-F238E27FC236}">
                      <a16:creationId xmlns:a16="http://schemas.microsoft.com/office/drawing/2014/main" id="{C8C948E7-83BB-414D-8532-03AFE89C3A85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0" name="Rechteck: abgerundete Ecken 259">
                  <a:extLst>
                    <a:ext uri="{FF2B5EF4-FFF2-40B4-BE49-F238E27FC236}">
                      <a16:creationId xmlns:a16="http://schemas.microsoft.com/office/drawing/2014/main" id="{2DB027C6-6F0F-4CEF-9AAE-BFB1527E3251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: abgerundete Ecken 260">
                  <a:extLst>
                    <a:ext uri="{FF2B5EF4-FFF2-40B4-BE49-F238E27FC236}">
                      <a16:creationId xmlns:a16="http://schemas.microsoft.com/office/drawing/2014/main" id="{20E34471-1B0C-48C1-B72A-E5ADDD1FADB7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Rechteck: abgerundete Ecken 261">
                  <a:extLst>
                    <a:ext uri="{FF2B5EF4-FFF2-40B4-BE49-F238E27FC236}">
                      <a16:creationId xmlns:a16="http://schemas.microsoft.com/office/drawing/2014/main" id="{717EB1E4-C270-4133-8C95-8BB44328CDA3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Rechteck: abgerundete Ecken 262">
                  <a:extLst>
                    <a:ext uri="{FF2B5EF4-FFF2-40B4-BE49-F238E27FC236}">
                      <a16:creationId xmlns:a16="http://schemas.microsoft.com/office/drawing/2014/main" id="{F16CB287-7A51-41D2-B2A0-EA488D792250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1" name="Gruppieren 240">
                <a:extLst>
                  <a:ext uri="{FF2B5EF4-FFF2-40B4-BE49-F238E27FC236}">
                    <a16:creationId xmlns:a16="http://schemas.microsoft.com/office/drawing/2014/main" id="{F5074B27-BD78-4606-9285-3AD1F27FCFEC}"/>
                  </a:ext>
                </a:extLst>
              </p:cNvPr>
              <p:cNvGrpSpPr/>
              <p:nvPr/>
            </p:nvGrpSpPr>
            <p:grpSpPr>
              <a:xfrm rot="10800000">
                <a:off x="8128598" y="1777324"/>
                <a:ext cx="416637" cy="828682"/>
                <a:chOff x="7252257" y="1776070"/>
                <a:chExt cx="416637" cy="828682"/>
              </a:xfrm>
            </p:grpSpPr>
            <p:sp>
              <p:nvSpPr>
                <p:cNvPr id="252" name="Rechteck: abgerundete Ecken 251">
                  <a:extLst>
                    <a:ext uri="{FF2B5EF4-FFF2-40B4-BE49-F238E27FC236}">
                      <a16:creationId xmlns:a16="http://schemas.microsoft.com/office/drawing/2014/main" id="{E0FBEFB0-0FF3-430E-A349-63758D987A8F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Rechteck: abgerundete Ecken 252">
                  <a:extLst>
                    <a:ext uri="{FF2B5EF4-FFF2-40B4-BE49-F238E27FC236}">
                      <a16:creationId xmlns:a16="http://schemas.microsoft.com/office/drawing/2014/main" id="{03F4A527-3916-46AD-872E-0B37A98D3BFF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Rechteck: abgerundete Ecken 253">
                  <a:extLst>
                    <a:ext uri="{FF2B5EF4-FFF2-40B4-BE49-F238E27FC236}">
                      <a16:creationId xmlns:a16="http://schemas.microsoft.com/office/drawing/2014/main" id="{26FA0E5A-C28D-45C9-8E0C-30E8F1752175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Rechteck: abgerundete Ecken 254">
                  <a:extLst>
                    <a:ext uri="{FF2B5EF4-FFF2-40B4-BE49-F238E27FC236}">
                      <a16:creationId xmlns:a16="http://schemas.microsoft.com/office/drawing/2014/main" id="{2BAC8A36-3191-4477-8E95-69CCE0F04149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Rechteck: abgerundete Ecken 255">
                  <a:extLst>
                    <a:ext uri="{FF2B5EF4-FFF2-40B4-BE49-F238E27FC236}">
                      <a16:creationId xmlns:a16="http://schemas.microsoft.com/office/drawing/2014/main" id="{57686153-13A2-4572-9618-317E068E7413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Rechteck: abgerundete Ecken 256">
                  <a:extLst>
                    <a:ext uri="{FF2B5EF4-FFF2-40B4-BE49-F238E27FC236}">
                      <a16:creationId xmlns:a16="http://schemas.microsoft.com/office/drawing/2014/main" id="{37877362-2F3C-477E-9D58-42B709FB99DD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2" name="Gruppieren 241">
                <a:extLst>
                  <a:ext uri="{FF2B5EF4-FFF2-40B4-BE49-F238E27FC236}">
                    <a16:creationId xmlns:a16="http://schemas.microsoft.com/office/drawing/2014/main" id="{1E786CD9-B996-4737-AD11-D3E2A7D70437}"/>
                  </a:ext>
                </a:extLst>
              </p:cNvPr>
              <p:cNvGrpSpPr/>
              <p:nvPr/>
            </p:nvGrpSpPr>
            <p:grpSpPr>
              <a:xfrm rot="16200000">
                <a:off x="7693850" y="1402955"/>
                <a:ext cx="414655" cy="265232"/>
                <a:chOff x="8282980" y="1929725"/>
                <a:chExt cx="414655" cy="265232"/>
              </a:xfrm>
            </p:grpSpPr>
            <p:sp>
              <p:nvSpPr>
                <p:cNvPr id="250" name="Rechteck: abgerundete Ecken 249">
                  <a:extLst>
                    <a:ext uri="{FF2B5EF4-FFF2-40B4-BE49-F238E27FC236}">
                      <a16:creationId xmlns:a16="http://schemas.microsoft.com/office/drawing/2014/main" id="{8840A88A-E842-4B22-AE01-1284F674E254}"/>
                    </a:ext>
                  </a:extLst>
                </p:cNvPr>
                <p:cNvSpPr/>
                <p:nvPr/>
              </p:nvSpPr>
              <p:spPr>
                <a:xfrm rot="10800000">
                  <a:off x="8328700" y="1961658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hteck: abgerundete Ecken 250">
                  <a:extLst>
                    <a:ext uri="{FF2B5EF4-FFF2-40B4-BE49-F238E27FC236}">
                      <a16:creationId xmlns:a16="http://schemas.microsoft.com/office/drawing/2014/main" id="{659D0738-4F74-404D-AE1E-736DD5261799}"/>
                    </a:ext>
                  </a:extLst>
                </p:cNvPr>
                <p:cNvSpPr/>
                <p:nvPr/>
              </p:nvSpPr>
              <p:spPr>
                <a:xfrm rot="5400000">
                  <a:off x="8249205" y="1963500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044CA756-0A00-4FF2-B6C3-F18E9F76ADA0}"/>
                  </a:ext>
                </a:extLst>
              </p:cNvPr>
              <p:cNvCxnSpPr>
                <a:stCxn id="251" idx="2"/>
              </p:cNvCxnSpPr>
              <p:nvPr/>
            </p:nvCxnSpPr>
            <p:spPr>
              <a:xfrm flipH="1">
                <a:off x="7900206" y="1742898"/>
                <a:ext cx="971" cy="1050525"/>
              </a:xfrm>
              <a:prstGeom prst="line">
                <a:avLst/>
              </a:prstGeom>
              <a:solidFill>
                <a:srgbClr val="FC0CCE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BFAD16C8-7078-41C7-B0C0-0DEB0C4C439D}"/>
                  </a:ext>
                </a:extLst>
              </p:cNvPr>
              <p:cNvSpPr/>
              <p:nvPr/>
            </p:nvSpPr>
            <p:spPr>
              <a:xfrm>
                <a:off x="7670192" y="1922126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Freihandform: Form 244">
                <a:extLst>
                  <a:ext uri="{FF2B5EF4-FFF2-40B4-BE49-F238E27FC236}">
                    <a16:creationId xmlns:a16="http://schemas.microsoft.com/office/drawing/2014/main" id="{D600B965-71F8-4528-95B5-3E723C20787F}"/>
                  </a:ext>
                </a:extLst>
              </p:cNvPr>
              <p:cNvSpPr/>
              <p:nvPr/>
            </p:nvSpPr>
            <p:spPr>
              <a:xfrm flipH="1">
                <a:off x="7896316" y="1925748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Freihandform: Form 245">
                <a:extLst>
                  <a:ext uri="{FF2B5EF4-FFF2-40B4-BE49-F238E27FC236}">
                    <a16:creationId xmlns:a16="http://schemas.microsoft.com/office/drawing/2014/main" id="{A60DCD73-FE51-4C50-B999-B243228EA75C}"/>
                  </a:ext>
                </a:extLst>
              </p:cNvPr>
              <p:cNvSpPr/>
              <p:nvPr/>
            </p:nvSpPr>
            <p:spPr>
              <a:xfrm>
                <a:off x="7673713" y="2194633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Freihandform: Form 246">
                <a:extLst>
                  <a:ext uri="{FF2B5EF4-FFF2-40B4-BE49-F238E27FC236}">
                    <a16:creationId xmlns:a16="http://schemas.microsoft.com/office/drawing/2014/main" id="{5D53936D-8272-4FDC-AB24-743952FBC8E8}"/>
                  </a:ext>
                </a:extLst>
              </p:cNvPr>
              <p:cNvSpPr/>
              <p:nvPr/>
            </p:nvSpPr>
            <p:spPr>
              <a:xfrm flipH="1">
                <a:off x="7899837" y="2198255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5E782C43-0362-43C3-BA83-49049D725FA6}"/>
                  </a:ext>
                </a:extLst>
              </p:cNvPr>
              <p:cNvSpPr/>
              <p:nvPr/>
            </p:nvSpPr>
            <p:spPr>
              <a:xfrm>
                <a:off x="7671332" y="2468611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6FB799CC-8B1B-43CC-ACD9-2F61B8784E1D}"/>
                  </a:ext>
                </a:extLst>
              </p:cNvPr>
              <p:cNvSpPr/>
              <p:nvPr/>
            </p:nvSpPr>
            <p:spPr>
              <a:xfrm flipH="1">
                <a:off x="7897456" y="2472233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65D836F9-9905-4CE1-9C54-BD0C4FE90A26}"/>
              </a:ext>
            </a:extLst>
          </p:cNvPr>
          <p:cNvGrpSpPr/>
          <p:nvPr/>
        </p:nvGrpSpPr>
        <p:grpSpPr>
          <a:xfrm>
            <a:off x="5074154" y="830857"/>
            <a:ext cx="2125177" cy="3452257"/>
            <a:chOff x="5012324" y="753959"/>
            <a:chExt cx="2305050" cy="3452257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D380B28-F35E-4005-BC85-92A88F9912EF}"/>
                </a:ext>
              </a:extLst>
            </p:cNvPr>
            <p:cNvSpPr/>
            <p:nvPr/>
          </p:nvSpPr>
          <p:spPr>
            <a:xfrm>
              <a:off x="5012324" y="753959"/>
              <a:ext cx="2305050" cy="345225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866FFDAC-5DF0-4F82-BFD7-0C107181786D}"/>
                </a:ext>
              </a:extLst>
            </p:cNvPr>
            <p:cNvSpPr/>
            <p:nvPr/>
          </p:nvSpPr>
          <p:spPr>
            <a:xfrm>
              <a:off x="5186767" y="960220"/>
              <a:ext cx="1939116" cy="306534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7EA9172-8E67-439A-A01C-1CD88EE24AF8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5186767" y="2492894"/>
              <a:ext cx="19391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A84591FE-693A-4461-8DD5-93DEA1F676A0}"/>
                </a:ext>
              </a:extLst>
            </p:cNvPr>
            <p:cNvGrpSpPr/>
            <p:nvPr/>
          </p:nvGrpSpPr>
          <p:grpSpPr>
            <a:xfrm>
              <a:off x="5573026" y="1154785"/>
              <a:ext cx="1116944" cy="1128703"/>
              <a:chOff x="5573026" y="1154785"/>
              <a:chExt cx="1116944" cy="1128703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E821FB8-6E2A-44BB-AAD9-4E818AEFB352}"/>
                  </a:ext>
                </a:extLst>
              </p:cNvPr>
              <p:cNvGrpSpPr/>
              <p:nvPr/>
            </p:nvGrpSpPr>
            <p:grpSpPr>
              <a:xfrm>
                <a:off x="5965024" y="1154785"/>
                <a:ext cx="359303" cy="377643"/>
                <a:chOff x="6749083" y="3502652"/>
                <a:chExt cx="453933" cy="507970"/>
              </a:xfrm>
            </p:grpSpPr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1046AC06-9E06-4F4D-8FE6-ADD6829C9925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25895243-8130-4B5F-9700-E2CCA6A0D694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E5EC4137-71B6-4939-AC3E-AC91234DD077}"/>
                  </a:ext>
                </a:extLst>
              </p:cNvPr>
              <p:cNvGrpSpPr/>
              <p:nvPr/>
            </p:nvGrpSpPr>
            <p:grpSpPr>
              <a:xfrm>
                <a:off x="5573026" y="1905845"/>
                <a:ext cx="359303" cy="377643"/>
                <a:chOff x="6749083" y="3502652"/>
                <a:chExt cx="453933" cy="507970"/>
              </a:xfrm>
            </p:grpSpPr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BCA32758-C962-4EBD-B3C3-1DFA8560423D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>
                  <a:extLst>
                    <a:ext uri="{FF2B5EF4-FFF2-40B4-BE49-F238E27FC236}">
                      <a16:creationId xmlns:a16="http://schemas.microsoft.com/office/drawing/2014/main" id="{4ABE3D6F-FC30-46A3-A28C-E9C4C2CA83C9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717E3ACB-D7A2-42A8-BB08-ACBCD3043D97}"/>
                  </a:ext>
                </a:extLst>
              </p:cNvPr>
              <p:cNvGrpSpPr/>
              <p:nvPr/>
            </p:nvGrpSpPr>
            <p:grpSpPr>
              <a:xfrm>
                <a:off x="5573026" y="1691034"/>
                <a:ext cx="359303" cy="377643"/>
                <a:chOff x="6749083" y="3502652"/>
                <a:chExt cx="453933" cy="507970"/>
              </a:xfrm>
            </p:grpSpPr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0F071442-721A-452C-92B6-34094BDBCC7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413256F5-311A-4C33-B20C-D7EE61F1DFCC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0FE1FC71-28FD-4E07-A61E-FB17D352C7D5}"/>
                  </a:ext>
                </a:extLst>
              </p:cNvPr>
              <p:cNvGrpSpPr/>
              <p:nvPr/>
            </p:nvGrpSpPr>
            <p:grpSpPr>
              <a:xfrm>
                <a:off x="5573026" y="14762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BE8902-B370-4FD8-921F-51FBB3D1896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103">
                  <a:extLst>
                    <a:ext uri="{FF2B5EF4-FFF2-40B4-BE49-F238E27FC236}">
                      <a16:creationId xmlns:a16="http://schemas.microsoft.com/office/drawing/2014/main" id="{01C637FD-6119-433E-945F-B13963F3EF82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702B4701-2CA9-4A8D-A01F-A8A63EC06D83}"/>
                  </a:ext>
                </a:extLst>
              </p:cNvPr>
              <p:cNvGrpSpPr/>
              <p:nvPr/>
            </p:nvGrpSpPr>
            <p:grpSpPr>
              <a:xfrm>
                <a:off x="6330667" y="18998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03F7E863-7106-4988-9801-7CAC722E4A3F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4E2BA357-0357-49CB-9A71-FA3F0747E44B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3E65002F-7E1C-47BC-A95A-BBDE903290BD}"/>
                  </a:ext>
                </a:extLst>
              </p:cNvPr>
              <p:cNvGrpSpPr/>
              <p:nvPr/>
            </p:nvGrpSpPr>
            <p:grpSpPr>
              <a:xfrm>
                <a:off x="6330667" y="1685012"/>
                <a:ext cx="359303" cy="377643"/>
                <a:chOff x="6749083" y="3502652"/>
                <a:chExt cx="453933" cy="507970"/>
              </a:xfrm>
            </p:grpSpPr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17E6AC5F-9F80-47B6-92D7-2D10A2C8ACC6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C87B2D61-0519-42A9-94D7-8F0CB515F566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7E7D9714-6F7B-47C1-AF23-5B2CC6719E98}"/>
                  </a:ext>
                </a:extLst>
              </p:cNvPr>
              <p:cNvGrpSpPr/>
              <p:nvPr/>
            </p:nvGrpSpPr>
            <p:grpSpPr>
              <a:xfrm>
                <a:off x="6330667" y="1470201"/>
                <a:ext cx="359303" cy="377643"/>
                <a:chOff x="6749083" y="3502652"/>
                <a:chExt cx="453933" cy="507970"/>
              </a:xfrm>
            </p:grpSpPr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632BAC6D-67BE-4E95-8411-962693CC96C5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CFF2FB0E-D780-41F1-94D2-D84B0EBB2D2D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9C707867-DF0A-42CA-938A-1E4892593A85}"/>
                </a:ext>
              </a:extLst>
            </p:cNvPr>
            <p:cNvGrpSpPr/>
            <p:nvPr/>
          </p:nvGrpSpPr>
          <p:grpSpPr>
            <a:xfrm rot="10800000">
              <a:off x="5580776" y="2682294"/>
              <a:ext cx="1116944" cy="1128703"/>
              <a:chOff x="5573026" y="1154785"/>
              <a:chExt cx="1116944" cy="1128703"/>
            </a:xfrm>
          </p:grpSpPr>
          <p:grpSp>
            <p:nvGrpSpPr>
              <p:cNvPr id="186" name="Gruppieren 185">
                <a:extLst>
                  <a:ext uri="{FF2B5EF4-FFF2-40B4-BE49-F238E27FC236}">
                    <a16:creationId xmlns:a16="http://schemas.microsoft.com/office/drawing/2014/main" id="{9D238916-625F-4912-BD77-41FC73A7102B}"/>
                  </a:ext>
                </a:extLst>
              </p:cNvPr>
              <p:cNvGrpSpPr/>
              <p:nvPr/>
            </p:nvGrpSpPr>
            <p:grpSpPr>
              <a:xfrm>
                <a:off x="5965024" y="1154785"/>
                <a:ext cx="359303" cy="377643"/>
                <a:chOff x="6749083" y="3502652"/>
                <a:chExt cx="453933" cy="507970"/>
              </a:xfrm>
            </p:grpSpPr>
            <p:sp>
              <p:nvSpPr>
                <p:cNvPr id="205" name="Ellipse 204">
                  <a:extLst>
                    <a:ext uri="{FF2B5EF4-FFF2-40B4-BE49-F238E27FC236}">
                      <a16:creationId xmlns:a16="http://schemas.microsoft.com/office/drawing/2014/main" id="{B39E6245-986B-4C3F-ADB7-ECB8B4B48816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Ellipse 205">
                  <a:extLst>
                    <a:ext uri="{FF2B5EF4-FFF2-40B4-BE49-F238E27FC236}">
                      <a16:creationId xmlns:a16="http://schemas.microsoft.com/office/drawing/2014/main" id="{78CF2062-DE47-41D9-AAE2-08FA3E50AA5C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03450152-8F37-487F-AF13-EDC5ECD07BCE}"/>
                  </a:ext>
                </a:extLst>
              </p:cNvPr>
              <p:cNvGrpSpPr/>
              <p:nvPr/>
            </p:nvGrpSpPr>
            <p:grpSpPr>
              <a:xfrm>
                <a:off x="5573026" y="1905845"/>
                <a:ext cx="359303" cy="377643"/>
                <a:chOff x="6749083" y="3502652"/>
                <a:chExt cx="453933" cy="507970"/>
              </a:xfrm>
            </p:grpSpPr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63A63C8D-B26A-4BB4-9A88-1CCA9658CA3A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" name="Ellipse 203">
                  <a:extLst>
                    <a:ext uri="{FF2B5EF4-FFF2-40B4-BE49-F238E27FC236}">
                      <a16:creationId xmlns:a16="http://schemas.microsoft.com/office/drawing/2014/main" id="{FCB60115-C10C-4C8D-85EA-7A423DD18678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9CB71C96-39C8-4E6F-8106-8B08CADB4503}"/>
                  </a:ext>
                </a:extLst>
              </p:cNvPr>
              <p:cNvGrpSpPr/>
              <p:nvPr/>
            </p:nvGrpSpPr>
            <p:grpSpPr>
              <a:xfrm>
                <a:off x="5573026" y="1691034"/>
                <a:ext cx="359303" cy="377643"/>
                <a:chOff x="6749083" y="3502652"/>
                <a:chExt cx="453933" cy="507970"/>
              </a:xfrm>
            </p:grpSpPr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85FFF4CC-7F8A-4681-A94F-258C5E58D39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22AD1A23-4B0A-4B87-821C-FC8BAEF30335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0587A290-5D7A-41A8-970F-8FF440E83E08}"/>
                  </a:ext>
                </a:extLst>
              </p:cNvPr>
              <p:cNvGrpSpPr/>
              <p:nvPr/>
            </p:nvGrpSpPr>
            <p:grpSpPr>
              <a:xfrm>
                <a:off x="5573026" y="14762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5B86F639-3885-4458-9F1B-D1C41310BEEA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BFB9548D-C8A3-4273-88C7-68BBB8647BFA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7BC7D637-9D08-4511-B61C-05335A03BE97}"/>
                  </a:ext>
                </a:extLst>
              </p:cNvPr>
              <p:cNvGrpSpPr/>
              <p:nvPr/>
            </p:nvGrpSpPr>
            <p:grpSpPr>
              <a:xfrm>
                <a:off x="6330667" y="18998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97" name="Ellipse 196">
                  <a:extLst>
                    <a:ext uri="{FF2B5EF4-FFF2-40B4-BE49-F238E27FC236}">
                      <a16:creationId xmlns:a16="http://schemas.microsoft.com/office/drawing/2014/main" id="{2F4E5BBE-5331-4366-A78F-C2FAE01F2FB4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CA40EF61-1CCF-46B4-97A6-85A598A6433F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97F9E02F-0242-48E7-9F35-8A2A1AC5A6BE}"/>
                  </a:ext>
                </a:extLst>
              </p:cNvPr>
              <p:cNvGrpSpPr/>
              <p:nvPr/>
            </p:nvGrpSpPr>
            <p:grpSpPr>
              <a:xfrm>
                <a:off x="6330667" y="1685012"/>
                <a:ext cx="359303" cy="377643"/>
                <a:chOff x="6749083" y="3502652"/>
                <a:chExt cx="453933" cy="507970"/>
              </a:xfrm>
            </p:grpSpPr>
            <p:sp>
              <p:nvSpPr>
                <p:cNvPr id="195" name="Ellipse 194">
                  <a:extLst>
                    <a:ext uri="{FF2B5EF4-FFF2-40B4-BE49-F238E27FC236}">
                      <a16:creationId xmlns:a16="http://schemas.microsoft.com/office/drawing/2014/main" id="{D46E87EA-4F16-4F0D-AC92-E23FFB32C104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94F90292-5B7A-438B-922E-087BFBD8C313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2" name="Gruppieren 191">
                <a:extLst>
                  <a:ext uri="{FF2B5EF4-FFF2-40B4-BE49-F238E27FC236}">
                    <a16:creationId xmlns:a16="http://schemas.microsoft.com/office/drawing/2014/main" id="{1787C4E5-2008-4A4F-BC74-3630F50EEE35}"/>
                  </a:ext>
                </a:extLst>
              </p:cNvPr>
              <p:cNvGrpSpPr/>
              <p:nvPr/>
            </p:nvGrpSpPr>
            <p:grpSpPr>
              <a:xfrm>
                <a:off x="6330667" y="1470201"/>
                <a:ext cx="359303" cy="377643"/>
                <a:chOff x="6749083" y="3502652"/>
                <a:chExt cx="453933" cy="507970"/>
              </a:xfrm>
            </p:grpSpPr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065B06C8-1EDB-46CE-8951-2B0F00B74573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Ellipse 193">
                  <a:extLst>
                    <a:ext uri="{FF2B5EF4-FFF2-40B4-BE49-F238E27FC236}">
                      <a16:creationId xmlns:a16="http://schemas.microsoft.com/office/drawing/2014/main" id="{D0C6F84A-5CCA-4694-A163-C74C98B678E0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B17D0CC-1DBA-4FF9-8F5A-5610BC60B552}"/>
              </a:ext>
            </a:extLst>
          </p:cNvPr>
          <p:cNvGrpSpPr/>
          <p:nvPr/>
        </p:nvGrpSpPr>
        <p:grpSpPr>
          <a:xfrm>
            <a:off x="3408943" y="1089713"/>
            <a:ext cx="2453072" cy="3452257"/>
            <a:chOff x="3096280" y="1068901"/>
            <a:chExt cx="2651804" cy="3452257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D2C60AA-8A55-4094-BE89-89AD974C2FA4}"/>
                </a:ext>
              </a:extLst>
            </p:cNvPr>
            <p:cNvSpPr/>
            <p:nvPr/>
          </p:nvSpPr>
          <p:spPr>
            <a:xfrm rot="20239403">
              <a:off x="3283420" y="1068901"/>
              <a:ext cx="2305050" cy="345225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01E6F5AC-0D70-4DDB-943F-2051EAB32B83}"/>
                </a:ext>
              </a:extLst>
            </p:cNvPr>
            <p:cNvSpPr/>
            <p:nvPr/>
          </p:nvSpPr>
          <p:spPr>
            <a:xfrm rot="20239403">
              <a:off x="3462125" y="1274061"/>
              <a:ext cx="1939116" cy="306534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Herz 8">
              <a:extLst>
                <a:ext uri="{FF2B5EF4-FFF2-40B4-BE49-F238E27FC236}">
                  <a16:creationId xmlns:a16="http://schemas.microsoft.com/office/drawing/2014/main" id="{29E8068F-C94D-4110-899F-7701766AAE21}"/>
                </a:ext>
              </a:extLst>
            </p:cNvPr>
            <p:cNvSpPr/>
            <p:nvPr/>
          </p:nvSpPr>
          <p:spPr>
            <a:xfrm rot="20201744">
              <a:off x="3096280" y="1777414"/>
              <a:ext cx="307840" cy="335180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Herz 34">
              <a:extLst>
                <a:ext uri="{FF2B5EF4-FFF2-40B4-BE49-F238E27FC236}">
                  <a16:creationId xmlns:a16="http://schemas.microsoft.com/office/drawing/2014/main" id="{8EC19316-E1DD-4008-A587-93461644E29C}"/>
                </a:ext>
              </a:extLst>
            </p:cNvPr>
            <p:cNvSpPr/>
            <p:nvPr/>
          </p:nvSpPr>
          <p:spPr>
            <a:xfrm rot="20201744">
              <a:off x="5440244" y="3493019"/>
              <a:ext cx="307840" cy="335180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142279CE-E21E-46E3-B8A6-09C4C1614C72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>
            <a:xfrm flipV="1">
              <a:off x="3537076" y="2432942"/>
              <a:ext cx="1789214" cy="7475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29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86497" y="172506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A3A509-668C-4C55-8E8D-C6AB2A0598E6}"/>
              </a:ext>
            </a:extLst>
          </p:cNvPr>
          <p:cNvSpPr txBox="1"/>
          <p:nvPr/>
        </p:nvSpPr>
        <p:spPr>
          <a:xfrm>
            <a:off x="1311747" y="4712238"/>
            <a:ext cx="9797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Turnier erstellen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21" name="Herz 20">
            <a:extLst>
              <a:ext uri="{FF2B5EF4-FFF2-40B4-BE49-F238E27FC236}">
                <a16:creationId xmlns:a16="http://schemas.microsoft.com/office/drawing/2014/main" id="{7B5BD21B-B5DA-410F-BE04-BE3AE7C068F8}"/>
              </a:ext>
            </a:extLst>
          </p:cNvPr>
          <p:cNvSpPr/>
          <p:nvPr/>
        </p:nvSpPr>
        <p:spPr>
          <a:xfrm rot="20201744">
            <a:off x="5259223" y="3382866"/>
            <a:ext cx="486707" cy="493212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43B46D9-1011-4FA2-8509-70412CCE8F5E}"/>
              </a:ext>
            </a:extLst>
          </p:cNvPr>
          <p:cNvGrpSpPr/>
          <p:nvPr/>
        </p:nvGrpSpPr>
        <p:grpSpPr>
          <a:xfrm rot="-20220000">
            <a:off x="6566690" y="1088829"/>
            <a:ext cx="2125177" cy="3452257"/>
            <a:chOff x="6747681" y="1071114"/>
            <a:chExt cx="2305050" cy="3452257"/>
          </a:xfrm>
        </p:grpSpPr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A83905EE-CC31-421A-B651-7EC3576CDCB0}"/>
                </a:ext>
              </a:extLst>
            </p:cNvPr>
            <p:cNvGrpSpPr/>
            <p:nvPr/>
          </p:nvGrpSpPr>
          <p:grpSpPr>
            <a:xfrm>
              <a:off x="6747681" y="1071114"/>
              <a:ext cx="2305050" cy="3452257"/>
              <a:chOff x="6747681" y="1071114"/>
              <a:chExt cx="2305050" cy="3452257"/>
            </a:xfrm>
          </p:grpSpPr>
          <p:grpSp>
            <p:nvGrpSpPr>
              <p:cNvPr id="209" name="Gruppieren 208">
                <a:extLst>
                  <a:ext uri="{FF2B5EF4-FFF2-40B4-BE49-F238E27FC236}">
                    <a16:creationId xmlns:a16="http://schemas.microsoft.com/office/drawing/2014/main" id="{AFC31DE8-3188-43A9-B491-0C4841034795}"/>
                  </a:ext>
                </a:extLst>
              </p:cNvPr>
              <p:cNvGrpSpPr/>
              <p:nvPr/>
            </p:nvGrpSpPr>
            <p:grpSpPr>
              <a:xfrm>
                <a:off x="6747681" y="1071114"/>
                <a:ext cx="2305050" cy="3452257"/>
                <a:chOff x="6747681" y="1071114"/>
                <a:chExt cx="2305050" cy="3452257"/>
              </a:xfrm>
            </p:grpSpPr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1B7F1D76-8CA6-4929-93C0-219FFBCA9B30}"/>
                    </a:ext>
                  </a:extLst>
                </p:cNvPr>
                <p:cNvSpPr/>
                <p:nvPr/>
              </p:nvSpPr>
              <p:spPr>
                <a:xfrm>
                  <a:off x="6747681" y="1071114"/>
                  <a:ext cx="2305050" cy="3452257"/>
                </a:xfrm>
                <a:prstGeom prst="roundRect">
                  <a:avLst>
                    <a:gd name="adj" fmla="val 10469"/>
                  </a:avLst>
                </a:prstGeom>
                <a:solidFill>
                  <a:srgbClr val="00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3" name="Rechteck: abgerundete Ecken 32">
                  <a:extLst>
                    <a:ext uri="{FF2B5EF4-FFF2-40B4-BE49-F238E27FC236}">
                      <a16:creationId xmlns:a16="http://schemas.microsoft.com/office/drawing/2014/main" id="{8E4FE1C1-1920-46BA-8681-CE8568CEE638}"/>
                    </a:ext>
                  </a:extLst>
                </p:cNvPr>
                <p:cNvSpPr/>
                <p:nvPr/>
              </p:nvSpPr>
              <p:spPr>
                <a:xfrm>
                  <a:off x="6932131" y="1260750"/>
                  <a:ext cx="1939116" cy="3065347"/>
                </a:xfrm>
                <a:prstGeom prst="roundRect">
                  <a:avLst>
                    <a:gd name="adj" fmla="val 10469"/>
                  </a:avLst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10" name="Gerader Verbinder 209">
                <a:extLst>
                  <a:ext uri="{FF2B5EF4-FFF2-40B4-BE49-F238E27FC236}">
                    <a16:creationId xmlns:a16="http://schemas.microsoft.com/office/drawing/2014/main" id="{230DF402-E844-406A-8852-680272A6EC7E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932131" y="2793424"/>
                <a:ext cx="19391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>
              <a:extLst>
                <a:ext uri="{FF2B5EF4-FFF2-40B4-BE49-F238E27FC236}">
                  <a16:creationId xmlns:a16="http://schemas.microsoft.com/office/drawing/2014/main" id="{433D6CDF-76DE-4DA7-BE23-EE6E92317F2B}"/>
                </a:ext>
              </a:extLst>
            </p:cNvPr>
            <p:cNvGrpSpPr/>
            <p:nvPr/>
          </p:nvGrpSpPr>
          <p:grpSpPr>
            <a:xfrm>
              <a:off x="7252257" y="1328243"/>
              <a:ext cx="1292978" cy="1465180"/>
              <a:chOff x="7252257" y="1328243"/>
              <a:chExt cx="1292978" cy="1465180"/>
            </a:xfrm>
          </p:grpSpPr>
          <p:grpSp>
            <p:nvGrpSpPr>
              <p:cNvPr id="219" name="Gruppieren 218">
                <a:extLst>
                  <a:ext uri="{FF2B5EF4-FFF2-40B4-BE49-F238E27FC236}">
                    <a16:creationId xmlns:a16="http://schemas.microsoft.com/office/drawing/2014/main" id="{8F69DDEA-D642-4175-8C82-EFCB1FE9B26D}"/>
                  </a:ext>
                </a:extLst>
              </p:cNvPr>
              <p:cNvGrpSpPr/>
              <p:nvPr/>
            </p:nvGrpSpPr>
            <p:grpSpPr>
              <a:xfrm>
                <a:off x="7252257" y="1776070"/>
                <a:ext cx="416637" cy="828682"/>
                <a:chOff x="7252257" y="1776070"/>
                <a:chExt cx="416637" cy="828682"/>
              </a:xfrm>
            </p:grpSpPr>
            <p:sp>
              <p:nvSpPr>
                <p:cNvPr id="213" name="Rechteck: abgerundete Ecken 212">
                  <a:extLst>
                    <a:ext uri="{FF2B5EF4-FFF2-40B4-BE49-F238E27FC236}">
                      <a16:creationId xmlns:a16="http://schemas.microsoft.com/office/drawing/2014/main" id="{D94F8608-E313-4ACF-ADEE-FE513E4D6EF5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Rechteck: abgerundete Ecken 213">
                  <a:extLst>
                    <a:ext uri="{FF2B5EF4-FFF2-40B4-BE49-F238E27FC236}">
                      <a16:creationId xmlns:a16="http://schemas.microsoft.com/office/drawing/2014/main" id="{781EF06B-CE90-4875-B698-78848C5DF8A9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Rechteck: abgerundete Ecken 214">
                  <a:extLst>
                    <a:ext uri="{FF2B5EF4-FFF2-40B4-BE49-F238E27FC236}">
                      <a16:creationId xmlns:a16="http://schemas.microsoft.com/office/drawing/2014/main" id="{484651D4-4342-4002-9981-FA94C26978B8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Rechteck: abgerundete Ecken 215">
                  <a:extLst>
                    <a:ext uri="{FF2B5EF4-FFF2-40B4-BE49-F238E27FC236}">
                      <a16:creationId xmlns:a16="http://schemas.microsoft.com/office/drawing/2014/main" id="{9BE80F0B-1577-4B2B-8974-DF333F0E6A17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Rechteck: abgerundete Ecken 216">
                  <a:extLst>
                    <a:ext uri="{FF2B5EF4-FFF2-40B4-BE49-F238E27FC236}">
                      <a16:creationId xmlns:a16="http://schemas.microsoft.com/office/drawing/2014/main" id="{7F70D4FD-3306-4075-9008-A55BD4BADC16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Rechteck: abgerundete Ecken 217">
                  <a:extLst>
                    <a:ext uri="{FF2B5EF4-FFF2-40B4-BE49-F238E27FC236}">
                      <a16:creationId xmlns:a16="http://schemas.microsoft.com/office/drawing/2014/main" id="{83E388C5-AF14-4D29-8196-9C3651CD17C5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D99BB343-0E3D-42D2-A545-02DFC4F3EF98}"/>
                  </a:ext>
                </a:extLst>
              </p:cNvPr>
              <p:cNvGrpSpPr/>
              <p:nvPr/>
            </p:nvGrpSpPr>
            <p:grpSpPr>
              <a:xfrm rot="10800000">
                <a:off x="8128598" y="1777324"/>
                <a:ext cx="416637" cy="828682"/>
                <a:chOff x="7252257" y="1776070"/>
                <a:chExt cx="416637" cy="828682"/>
              </a:xfrm>
            </p:grpSpPr>
            <p:sp>
              <p:nvSpPr>
                <p:cNvPr id="221" name="Rechteck: abgerundete Ecken 220">
                  <a:extLst>
                    <a:ext uri="{FF2B5EF4-FFF2-40B4-BE49-F238E27FC236}">
                      <a16:creationId xmlns:a16="http://schemas.microsoft.com/office/drawing/2014/main" id="{DC286544-B823-4D0D-A7F4-C011F3836B06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Rechteck: abgerundete Ecken 221">
                  <a:extLst>
                    <a:ext uri="{FF2B5EF4-FFF2-40B4-BE49-F238E27FC236}">
                      <a16:creationId xmlns:a16="http://schemas.microsoft.com/office/drawing/2014/main" id="{2C7E046B-492F-48A4-BE73-D512C4FB0FBD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Rechteck: abgerundete Ecken 222">
                  <a:extLst>
                    <a:ext uri="{FF2B5EF4-FFF2-40B4-BE49-F238E27FC236}">
                      <a16:creationId xmlns:a16="http://schemas.microsoft.com/office/drawing/2014/main" id="{FD315DAC-2D11-4DAE-9241-DBE021095401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Rechteck: abgerundete Ecken 223">
                  <a:extLst>
                    <a:ext uri="{FF2B5EF4-FFF2-40B4-BE49-F238E27FC236}">
                      <a16:creationId xmlns:a16="http://schemas.microsoft.com/office/drawing/2014/main" id="{DF305E3C-7ABC-4A8D-A23A-F58214E10AEA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Rechteck: abgerundete Ecken 224">
                  <a:extLst>
                    <a:ext uri="{FF2B5EF4-FFF2-40B4-BE49-F238E27FC236}">
                      <a16:creationId xmlns:a16="http://schemas.microsoft.com/office/drawing/2014/main" id="{62278495-D5E4-4926-8E14-5BE66FFC4E7D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: abgerundete Ecken 225">
                  <a:extLst>
                    <a:ext uri="{FF2B5EF4-FFF2-40B4-BE49-F238E27FC236}">
                      <a16:creationId xmlns:a16="http://schemas.microsoft.com/office/drawing/2014/main" id="{6BF75E3E-8588-48FF-BBB4-D61100018598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9" name="Gruppieren 228">
                <a:extLst>
                  <a:ext uri="{FF2B5EF4-FFF2-40B4-BE49-F238E27FC236}">
                    <a16:creationId xmlns:a16="http://schemas.microsoft.com/office/drawing/2014/main" id="{3FACF7D7-E1F2-4E21-89C8-A438AD4891DC}"/>
                  </a:ext>
                </a:extLst>
              </p:cNvPr>
              <p:cNvGrpSpPr/>
              <p:nvPr/>
            </p:nvGrpSpPr>
            <p:grpSpPr>
              <a:xfrm rot="16200000">
                <a:off x="7693850" y="1402955"/>
                <a:ext cx="414655" cy="265232"/>
                <a:chOff x="8282980" y="1929725"/>
                <a:chExt cx="414655" cy="265232"/>
              </a:xfrm>
            </p:grpSpPr>
            <p:sp>
              <p:nvSpPr>
                <p:cNvPr id="227" name="Rechteck: abgerundete Ecken 226">
                  <a:extLst>
                    <a:ext uri="{FF2B5EF4-FFF2-40B4-BE49-F238E27FC236}">
                      <a16:creationId xmlns:a16="http://schemas.microsoft.com/office/drawing/2014/main" id="{EB027DF0-147E-4898-AE7E-E40EC02F6712}"/>
                    </a:ext>
                  </a:extLst>
                </p:cNvPr>
                <p:cNvSpPr/>
                <p:nvPr/>
              </p:nvSpPr>
              <p:spPr>
                <a:xfrm rot="10800000">
                  <a:off x="8328700" y="1961658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: abgerundete Ecken 227">
                  <a:extLst>
                    <a:ext uri="{FF2B5EF4-FFF2-40B4-BE49-F238E27FC236}">
                      <a16:creationId xmlns:a16="http://schemas.microsoft.com/office/drawing/2014/main" id="{99A43200-FF0A-4F30-941F-6F55B2F463CE}"/>
                    </a:ext>
                  </a:extLst>
                </p:cNvPr>
                <p:cNvSpPr/>
                <p:nvPr/>
              </p:nvSpPr>
              <p:spPr>
                <a:xfrm rot="5400000">
                  <a:off x="8249205" y="1963500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F0B9185C-AE04-443D-ACC8-FFDEC6BC3EA6}"/>
                  </a:ext>
                </a:extLst>
              </p:cNvPr>
              <p:cNvCxnSpPr>
                <a:stCxn id="228" idx="2"/>
              </p:cNvCxnSpPr>
              <p:nvPr/>
            </p:nvCxnSpPr>
            <p:spPr>
              <a:xfrm flipH="1">
                <a:off x="7900206" y="1742898"/>
                <a:ext cx="971" cy="1050525"/>
              </a:xfrm>
              <a:prstGeom prst="line">
                <a:avLst/>
              </a:prstGeom>
              <a:solidFill>
                <a:srgbClr val="FC0CCE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A7BB98A3-3DDA-4368-9D6C-3A031C6DA837}"/>
                  </a:ext>
                </a:extLst>
              </p:cNvPr>
              <p:cNvSpPr/>
              <p:nvPr/>
            </p:nvSpPr>
            <p:spPr>
              <a:xfrm>
                <a:off x="7670192" y="1922126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E6D73BFF-BAC6-40CF-9406-F21F8C5DBE8A}"/>
                  </a:ext>
                </a:extLst>
              </p:cNvPr>
              <p:cNvSpPr/>
              <p:nvPr/>
            </p:nvSpPr>
            <p:spPr>
              <a:xfrm flipH="1">
                <a:off x="7896316" y="1925748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10F24A2A-8731-4C15-800B-76B3A6061B7E}"/>
                  </a:ext>
                </a:extLst>
              </p:cNvPr>
              <p:cNvSpPr/>
              <p:nvPr/>
            </p:nvSpPr>
            <p:spPr>
              <a:xfrm>
                <a:off x="7673713" y="2194633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766BA8EB-EF1A-44F7-AD61-39C93B6646DE}"/>
                  </a:ext>
                </a:extLst>
              </p:cNvPr>
              <p:cNvSpPr/>
              <p:nvPr/>
            </p:nvSpPr>
            <p:spPr>
              <a:xfrm flipH="1">
                <a:off x="7899837" y="2198255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D0E03BA2-C3C7-437C-B743-95722D010E7A}"/>
                  </a:ext>
                </a:extLst>
              </p:cNvPr>
              <p:cNvSpPr/>
              <p:nvPr/>
            </p:nvSpPr>
            <p:spPr>
              <a:xfrm>
                <a:off x="7671332" y="2468611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Freihandform: Form 236">
                <a:extLst>
                  <a:ext uri="{FF2B5EF4-FFF2-40B4-BE49-F238E27FC236}">
                    <a16:creationId xmlns:a16="http://schemas.microsoft.com/office/drawing/2014/main" id="{87868EF3-7457-40B7-B640-1CC2DD6ED707}"/>
                  </a:ext>
                </a:extLst>
              </p:cNvPr>
              <p:cNvSpPr/>
              <p:nvPr/>
            </p:nvSpPr>
            <p:spPr>
              <a:xfrm flipH="1">
                <a:off x="7897456" y="2472233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5DDB7E0C-3DE3-45C2-9961-13C14E17859D}"/>
                </a:ext>
              </a:extLst>
            </p:cNvPr>
            <p:cNvGrpSpPr/>
            <p:nvPr/>
          </p:nvGrpSpPr>
          <p:grpSpPr>
            <a:xfrm rot="10800000">
              <a:off x="7257019" y="2798489"/>
              <a:ext cx="1292978" cy="1465180"/>
              <a:chOff x="7252257" y="1328243"/>
              <a:chExt cx="1292978" cy="1465180"/>
            </a:xfrm>
          </p:grpSpPr>
          <p:grpSp>
            <p:nvGrpSpPr>
              <p:cNvPr id="240" name="Gruppieren 239">
                <a:extLst>
                  <a:ext uri="{FF2B5EF4-FFF2-40B4-BE49-F238E27FC236}">
                    <a16:creationId xmlns:a16="http://schemas.microsoft.com/office/drawing/2014/main" id="{503CD331-A438-4724-A2BB-929EF4A8B4E1}"/>
                  </a:ext>
                </a:extLst>
              </p:cNvPr>
              <p:cNvGrpSpPr/>
              <p:nvPr/>
            </p:nvGrpSpPr>
            <p:grpSpPr>
              <a:xfrm>
                <a:off x="7252257" y="1776070"/>
                <a:ext cx="416637" cy="828682"/>
                <a:chOff x="7252257" y="1776070"/>
                <a:chExt cx="416637" cy="828682"/>
              </a:xfrm>
            </p:grpSpPr>
            <p:sp>
              <p:nvSpPr>
                <p:cNvPr id="258" name="Rechteck: abgerundete Ecken 257">
                  <a:extLst>
                    <a:ext uri="{FF2B5EF4-FFF2-40B4-BE49-F238E27FC236}">
                      <a16:creationId xmlns:a16="http://schemas.microsoft.com/office/drawing/2014/main" id="{FB384D78-CBDF-4D03-B0F3-F41602EF7446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Rechteck: abgerundete Ecken 258">
                  <a:extLst>
                    <a:ext uri="{FF2B5EF4-FFF2-40B4-BE49-F238E27FC236}">
                      <a16:creationId xmlns:a16="http://schemas.microsoft.com/office/drawing/2014/main" id="{C8C948E7-83BB-414D-8532-03AFE89C3A85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0" name="Rechteck: abgerundete Ecken 259">
                  <a:extLst>
                    <a:ext uri="{FF2B5EF4-FFF2-40B4-BE49-F238E27FC236}">
                      <a16:creationId xmlns:a16="http://schemas.microsoft.com/office/drawing/2014/main" id="{2DB027C6-6F0F-4CEF-9AAE-BFB1527E3251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: abgerundete Ecken 260">
                  <a:extLst>
                    <a:ext uri="{FF2B5EF4-FFF2-40B4-BE49-F238E27FC236}">
                      <a16:creationId xmlns:a16="http://schemas.microsoft.com/office/drawing/2014/main" id="{20E34471-1B0C-48C1-B72A-E5ADDD1FADB7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Rechteck: abgerundete Ecken 261">
                  <a:extLst>
                    <a:ext uri="{FF2B5EF4-FFF2-40B4-BE49-F238E27FC236}">
                      <a16:creationId xmlns:a16="http://schemas.microsoft.com/office/drawing/2014/main" id="{717EB1E4-C270-4133-8C95-8BB44328CDA3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Rechteck: abgerundete Ecken 262">
                  <a:extLst>
                    <a:ext uri="{FF2B5EF4-FFF2-40B4-BE49-F238E27FC236}">
                      <a16:creationId xmlns:a16="http://schemas.microsoft.com/office/drawing/2014/main" id="{F16CB287-7A51-41D2-B2A0-EA488D792250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1" name="Gruppieren 240">
                <a:extLst>
                  <a:ext uri="{FF2B5EF4-FFF2-40B4-BE49-F238E27FC236}">
                    <a16:creationId xmlns:a16="http://schemas.microsoft.com/office/drawing/2014/main" id="{F5074B27-BD78-4606-9285-3AD1F27FCFEC}"/>
                  </a:ext>
                </a:extLst>
              </p:cNvPr>
              <p:cNvGrpSpPr/>
              <p:nvPr/>
            </p:nvGrpSpPr>
            <p:grpSpPr>
              <a:xfrm rot="10800000">
                <a:off x="8128598" y="1777324"/>
                <a:ext cx="416637" cy="828682"/>
                <a:chOff x="7252257" y="1776070"/>
                <a:chExt cx="416637" cy="828682"/>
              </a:xfrm>
            </p:grpSpPr>
            <p:sp>
              <p:nvSpPr>
                <p:cNvPr id="252" name="Rechteck: abgerundete Ecken 251">
                  <a:extLst>
                    <a:ext uri="{FF2B5EF4-FFF2-40B4-BE49-F238E27FC236}">
                      <a16:creationId xmlns:a16="http://schemas.microsoft.com/office/drawing/2014/main" id="{E0FBEFB0-0FF3-430E-A349-63758D987A8F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Rechteck: abgerundete Ecken 252">
                  <a:extLst>
                    <a:ext uri="{FF2B5EF4-FFF2-40B4-BE49-F238E27FC236}">
                      <a16:creationId xmlns:a16="http://schemas.microsoft.com/office/drawing/2014/main" id="{03F4A527-3916-46AD-872E-0B37A98D3BFF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Rechteck: abgerundete Ecken 253">
                  <a:extLst>
                    <a:ext uri="{FF2B5EF4-FFF2-40B4-BE49-F238E27FC236}">
                      <a16:creationId xmlns:a16="http://schemas.microsoft.com/office/drawing/2014/main" id="{26FA0E5A-C28D-45C9-8E0C-30E8F1752175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Rechteck: abgerundete Ecken 254">
                  <a:extLst>
                    <a:ext uri="{FF2B5EF4-FFF2-40B4-BE49-F238E27FC236}">
                      <a16:creationId xmlns:a16="http://schemas.microsoft.com/office/drawing/2014/main" id="{2BAC8A36-3191-4477-8E95-69CCE0F04149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Rechteck: abgerundete Ecken 255">
                  <a:extLst>
                    <a:ext uri="{FF2B5EF4-FFF2-40B4-BE49-F238E27FC236}">
                      <a16:creationId xmlns:a16="http://schemas.microsoft.com/office/drawing/2014/main" id="{57686153-13A2-4572-9618-317E068E7413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Rechteck: abgerundete Ecken 256">
                  <a:extLst>
                    <a:ext uri="{FF2B5EF4-FFF2-40B4-BE49-F238E27FC236}">
                      <a16:creationId xmlns:a16="http://schemas.microsoft.com/office/drawing/2014/main" id="{37877362-2F3C-477E-9D58-42B709FB99DD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2" name="Gruppieren 241">
                <a:extLst>
                  <a:ext uri="{FF2B5EF4-FFF2-40B4-BE49-F238E27FC236}">
                    <a16:creationId xmlns:a16="http://schemas.microsoft.com/office/drawing/2014/main" id="{1E786CD9-B996-4737-AD11-D3E2A7D70437}"/>
                  </a:ext>
                </a:extLst>
              </p:cNvPr>
              <p:cNvGrpSpPr/>
              <p:nvPr/>
            </p:nvGrpSpPr>
            <p:grpSpPr>
              <a:xfrm rot="16200000">
                <a:off x="7693850" y="1402955"/>
                <a:ext cx="414655" cy="265232"/>
                <a:chOff x="8282980" y="1929725"/>
                <a:chExt cx="414655" cy="265232"/>
              </a:xfrm>
            </p:grpSpPr>
            <p:sp>
              <p:nvSpPr>
                <p:cNvPr id="250" name="Rechteck: abgerundete Ecken 249">
                  <a:extLst>
                    <a:ext uri="{FF2B5EF4-FFF2-40B4-BE49-F238E27FC236}">
                      <a16:creationId xmlns:a16="http://schemas.microsoft.com/office/drawing/2014/main" id="{8840A88A-E842-4B22-AE01-1284F674E254}"/>
                    </a:ext>
                  </a:extLst>
                </p:cNvPr>
                <p:cNvSpPr/>
                <p:nvPr/>
              </p:nvSpPr>
              <p:spPr>
                <a:xfrm rot="10800000">
                  <a:off x="8328700" y="1961658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hteck: abgerundete Ecken 250">
                  <a:extLst>
                    <a:ext uri="{FF2B5EF4-FFF2-40B4-BE49-F238E27FC236}">
                      <a16:creationId xmlns:a16="http://schemas.microsoft.com/office/drawing/2014/main" id="{659D0738-4F74-404D-AE1E-736DD5261799}"/>
                    </a:ext>
                  </a:extLst>
                </p:cNvPr>
                <p:cNvSpPr/>
                <p:nvPr/>
              </p:nvSpPr>
              <p:spPr>
                <a:xfrm rot="5400000">
                  <a:off x="8249205" y="1963500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044CA756-0A00-4FF2-B6C3-F18E9F76ADA0}"/>
                  </a:ext>
                </a:extLst>
              </p:cNvPr>
              <p:cNvCxnSpPr>
                <a:stCxn id="251" idx="2"/>
              </p:cNvCxnSpPr>
              <p:nvPr/>
            </p:nvCxnSpPr>
            <p:spPr>
              <a:xfrm flipH="1">
                <a:off x="7900206" y="1742898"/>
                <a:ext cx="971" cy="1050525"/>
              </a:xfrm>
              <a:prstGeom prst="line">
                <a:avLst/>
              </a:prstGeom>
              <a:solidFill>
                <a:srgbClr val="FC0CCE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BFAD16C8-7078-41C7-B0C0-0DEB0C4C439D}"/>
                  </a:ext>
                </a:extLst>
              </p:cNvPr>
              <p:cNvSpPr/>
              <p:nvPr/>
            </p:nvSpPr>
            <p:spPr>
              <a:xfrm>
                <a:off x="7670192" y="1922126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Freihandform: Form 244">
                <a:extLst>
                  <a:ext uri="{FF2B5EF4-FFF2-40B4-BE49-F238E27FC236}">
                    <a16:creationId xmlns:a16="http://schemas.microsoft.com/office/drawing/2014/main" id="{D600B965-71F8-4528-95B5-3E723C20787F}"/>
                  </a:ext>
                </a:extLst>
              </p:cNvPr>
              <p:cNvSpPr/>
              <p:nvPr/>
            </p:nvSpPr>
            <p:spPr>
              <a:xfrm flipH="1">
                <a:off x="7896316" y="1925748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Freihandform: Form 245">
                <a:extLst>
                  <a:ext uri="{FF2B5EF4-FFF2-40B4-BE49-F238E27FC236}">
                    <a16:creationId xmlns:a16="http://schemas.microsoft.com/office/drawing/2014/main" id="{A60DCD73-FE51-4C50-B999-B243228EA75C}"/>
                  </a:ext>
                </a:extLst>
              </p:cNvPr>
              <p:cNvSpPr/>
              <p:nvPr/>
            </p:nvSpPr>
            <p:spPr>
              <a:xfrm>
                <a:off x="7673713" y="2194633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Freihandform: Form 246">
                <a:extLst>
                  <a:ext uri="{FF2B5EF4-FFF2-40B4-BE49-F238E27FC236}">
                    <a16:creationId xmlns:a16="http://schemas.microsoft.com/office/drawing/2014/main" id="{5D53936D-8272-4FDC-AB24-743952FBC8E8}"/>
                  </a:ext>
                </a:extLst>
              </p:cNvPr>
              <p:cNvSpPr/>
              <p:nvPr/>
            </p:nvSpPr>
            <p:spPr>
              <a:xfrm flipH="1">
                <a:off x="7899837" y="2198255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5E782C43-0362-43C3-BA83-49049D725FA6}"/>
                  </a:ext>
                </a:extLst>
              </p:cNvPr>
              <p:cNvSpPr/>
              <p:nvPr/>
            </p:nvSpPr>
            <p:spPr>
              <a:xfrm>
                <a:off x="7671332" y="2468611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6FB799CC-8B1B-43CC-ACD9-2F61B8784E1D}"/>
                  </a:ext>
                </a:extLst>
              </p:cNvPr>
              <p:cNvSpPr/>
              <p:nvPr/>
            </p:nvSpPr>
            <p:spPr>
              <a:xfrm flipH="1">
                <a:off x="7897456" y="2472233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65D836F9-9905-4CE1-9C54-BD0C4FE90A26}"/>
              </a:ext>
            </a:extLst>
          </p:cNvPr>
          <p:cNvGrpSpPr/>
          <p:nvPr/>
        </p:nvGrpSpPr>
        <p:grpSpPr>
          <a:xfrm>
            <a:off x="5074154" y="830857"/>
            <a:ext cx="2125177" cy="3452257"/>
            <a:chOff x="5012324" y="753959"/>
            <a:chExt cx="2305050" cy="3452257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D380B28-F35E-4005-BC85-92A88F9912EF}"/>
                </a:ext>
              </a:extLst>
            </p:cNvPr>
            <p:cNvSpPr/>
            <p:nvPr/>
          </p:nvSpPr>
          <p:spPr>
            <a:xfrm>
              <a:off x="5012324" y="753959"/>
              <a:ext cx="2305050" cy="345225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866FFDAC-5DF0-4F82-BFD7-0C107181786D}"/>
                </a:ext>
              </a:extLst>
            </p:cNvPr>
            <p:cNvSpPr/>
            <p:nvPr/>
          </p:nvSpPr>
          <p:spPr>
            <a:xfrm>
              <a:off x="5186767" y="960220"/>
              <a:ext cx="1939116" cy="306534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7EA9172-8E67-439A-A01C-1CD88EE24AF8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5186767" y="2492894"/>
              <a:ext cx="19391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A84591FE-693A-4461-8DD5-93DEA1F676A0}"/>
                </a:ext>
              </a:extLst>
            </p:cNvPr>
            <p:cNvGrpSpPr/>
            <p:nvPr/>
          </p:nvGrpSpPr>
          <p:grpSpPr>
            <a:xfrm>
              <a:off x="5573026" y="1154785"/>
              <a:ext cx="1116944" cy="1128703"/>
              <a:chOff x="5573026" y="1154785"/>
              <a:chExt cx="1116944" cy="1128703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E821FB8-6E2A-44BB-AAD9-4E818AEFB352}"/>
                  </a:ext>
                </a:extLst>
              </p:cNvPr>
              <p:cNvGrpSpPr/>
              <p:nvPr/>
            </p:nvGrpSpPr>
            <p:grpSpPr>
              <a:xfrm>
                <a:off x="5965024" y="1154785"/>
                <a:ext cx="359303" cy="377643"/>
                <a:chOff x="6749083" y="3502652"/>
                <a:chExt cx="453933" cy="507970"/>
              </a:xfrm>
            </p:grpSpPr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1046AC06-9E06-4F4D-8FE6-ADD6829C9925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25895243-8130-4B5F-9700-E2CCA6A0D694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E5EC4137-71B6-4939-AC3E-AC91234DD077}"/>
                  </a:ext>
                </a:extLst>
              </p:cNvPr>
              <p:cNvGrpSpPr/>
              <p:nvPr/>
            </p:nvGrpSpPr>
            <p:grpSpPr>
              <a:xfrm>
                <a:off x="5573026" y="1905845"/>
                <a:ext cx="359303" cy="377643"/>
                <a:chOff x="6749083" y="3502652"/>
                <a:chExt cx="453933" cy="507970"/>
              </a:xfrm>
            </p:grpSpPr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BCA32758-C962-4EBD-B3C3-1DFA8560423D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>
                  <a:extLst>
                    <a:ext uri="{FF2B5EF4-FFF2-40B4-BE49-F238E27FC236}">
                      <a16:creationId xmlns:a16="http://schemas.microsoft.com/office/drawing/2014/main" id="{4ABE3D6F-FC30-46A3-A28C-E9C4C2CA83C9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717E3ACB-D7A2-42A8-BB08-ACBCD3043D97}"/>
                  </a:ext>
                </a:extLst>
              </p:cNvPr>
              <p:cNvGrpSpPr/>
              <p:nvPr/>
            </p:nvGrpSpPr>
            <p:grpSpPr>
              <a:xfrm>
                <a:off x="5573026" y="1691034"/>
                <a:ext cx="359303" cy="377643"/>
                <a:chOff x="6749083" y="3502652"/>
                <a:chExt cx="453933" cy="507970"/>
              </a:xfrm>
            </p:grpSpPr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0F071442-721A-452C-92B6-34094BDBCC7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413256F5-311A-4C33-B20C-D7EE61F1DFCC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0FE1FC71-28FD-4E07-A61E-FB17D352C7D5}"/>
                  </a:ext>
                </a:extLst>
              </p:cNvPr>
              <p:cNvGrpSpPr/>
              <p:nvPr/>
            </p:nvGrpSpPr>
            <p:grpSpPr>
              <a:xfrm>
                <a:off x="5573026" y="14762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BE8902-B370-4FD8-921F-51FBB3D1896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103">
                  <a:extLst>
                    <a:ext uri="{FF2B5EF4-FFF2-40B4-BE49-F238E27FC236}">
                      <a16:creationId xmlns:a16="http://schemas.microsoft.com/office/drawing/2014/main" id="{01C637FD-6119-433E-945F-B13963F3EF82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702B4701-2CA9-4A8D-A01F-A8A63EC06D83}"/>
                  </a:ext>
                </a:extLst>
              </p:cNvPr>
              <p:cNvGrpSpPr/>
              <p:nvPr/>
            </p:nvGrpSpPr>
            <p:grpSpPr>
              <a:xfrm>
                <a:off x="6330667" y="18998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03F7E863-7106-4988-9801-7CAC722E4A3F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4E2BA357-0357-49CB-9A71-FA3F0747E44B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3E65002F-7E1C-47BC-A95A-BBDE903290BD}"/>
                  </a:ext>
                </a:extLst>
              </p:cNvPr>
              <p:cNvGrpSpPr/>
              <p:nvPr/>
            </p:nvGrpSpPr>
            <p:grpSpPr>
              <a:xfrm>
                <a:off x="6330667" y="1685012"/>
                <a:ext cx="359303" cy="377643"/>
                <a:chOff x="6749083" y="3502652"/>
                <a:chExt cx="453933" cy="507970"/>
              </a:xfrm>
            </p:grpSpPr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17E6AC5F-9F80-47B6-92D7-2D10A2C8ACC6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C87B2D61-0519-42A9-94D7-8F0CB515F566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7E7D9714-6F7B-47C1-AF23-5B2CC6719E98}"/>
                  </a:ext>
                </a:extLst>
              </p:cNvPr>
              <p:cNvGrpSpPr/>
              <p:nvPr/>
            </p:nvGrpSpPr>
            <p:grpSpPr>
              <a:xfrm>
                <a:off x="6330667" y="1470201"/>
                <a:ext cx="359303" cy="377643"/>
                <a:chOff x="6749083" y="3502652"/>
                <a:chExt cx="453933" cy="507970"/>
              </a:xfrm>
            </p:grpSpPr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632BAC6D-67BE-4E95-8411-962693CC96C5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CFF2FB0E-D780-41F1-94D2-D84B0EBB2D2D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9C707867-DF0A-42CA-938A-1E4892593A85}"/>
                </a:ext>
              </a:extLst>
            </p:cNvPr>
            <p:cNvGrpSpPr/>
            <p:nvPr/>
          </p:nvGrpSpPr>
          <p:grpSpPr>
            <a:xfrm rot="10800000">
              <a:off x="5580776" y="2682294"/>
              <a:ext cx="1116944" cy="1128703"/>
              <a:chOff x="5573026" y="1154785"/>
              <a:chExt cx="1116944" cy="1128703"/>
            </a:xfrm>
          </p:grpSpPr>
          <p:grpSp>
            <p:nvGrpSpPr>
              <p:cNvPr id="186" name="Gruppieren 185">
                <a:extLst>
                  <a:ext uri="{FF2B5EF4-FFF2-40B4-BE49-F238E27FC236}">
                    <a16:creationId xmlns:a16="http://schemas.microsoft.com/office/drawing/2014/main" id="{9D238916-625F-4912-BD77-41FC73A7102B}"/>
                  </a:ext>
                </a:extLst>
              </p:cNvPr>
              <p:cNvGrpSpPr/>
              <p:nvPr/>
            </p:nvGrpSpPr>
            <p:grpSpPr>
              <a:xfrm>
                <a:off x="5965024" y="1154785"/>
                <a:ext cx="359303" cy="377643"/>
                <a:chOff x="6749083" y="3502652"/>
                <a:chExt cx="453933" cy="507970"/>
              </a:xfrm>
            </p:grpSpPr>
            <p:sp>
              <p:nvSpPr>
                <p:cNvPr id="205" name="Ellipse 204">
                  <a:extLst>
                    <a:ext uri="{FF2B5EF4-FFF2-40B4-BE49-F238E27FC236}">
                      <a16:creationId xmlns:a16="http://schemas.microsoft.com/office/drawing/2014/main" id="{B39E6245-986B-4C3F-ADB7-ECB8B4B48816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Ellipse 205">
                  <a:extLst>
                    <a:ext uri="{FF2B5EF4-FFF2-40B4-BE49-F238E27FC236}">
                      <a16:creationId xmlns:a16="http://schemas.microsoft.com/office/drawing/2014/main" id="{78CF2062-DE47-41D9-AAE2-08FA3E50AA5C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03450152-8F37-487F-AF13-EDC5ECD07BCE}"/>
                  </a:ext>
                </a:extLst>
              </p:cNvPr>
              <p:cNvGrpSpPr/>
              <p:nvPr/>
            </p:nvGrpSpPr>
            <p:grpSpPr>
              <a:xfrm>
                <a:off x="5573026" y="1905845"/>
                <a:ext cx="359303" cy="377643"/>
                <a:chOff x="6749083" y="3502652"/>
                <a:chExt cx="453933" cy="507970"/>
              </a:xfrm>
            </p:grpSpPr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63A63C8D-B26A-4BB4-9A88-1CCA9658CA3A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" name="Ellipse 203">
                  <a:extLst>
                    <a:ext uri="{FF2B5EF4-FFF2-40B4-BE49-F238E27FC236}">
                      <a16:creationId xmlns:a16="http://schemas.microsoft.com/office/drawing/2014/main" id="{FCB60115-C10C-4C8D-85EA-7A423DD18678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9CB71C96-39C8-4E6F-8106-8B08CADB4503}"/>
                  </a:ext>
                </a:extLst>
              </p:cNvPr>
              <p:cNvGrpSpPr/>
              <p:nvPr/>
            </p:nvGrpSpPr>
            <p:grpSpPr>
              <a:xfrm>
                <a:off x="5573026" y="1691034"/>
                <a:ext cx="359303" cy="377643"/>
                <a:chOff x="6749083" y="3502652"/>
                <a:chExt cx="453933" cy="507970"/>
              </a:xfrm>
            </p:grpSpPr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85FFF4CC-7F8A-4681-A94F-258C5E58D39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22AD1A23-4B0A-4B87-821C-FC8BAEF30335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0587A290-5D7A-41A8-970F-8FF440E83E08}"/>
                  </a:ext>
                </a:extLst>
              </p:cNvPr>
              <p:cNvGrpSpPr/>
              <p:nvPr/>
            </p:nvGrpSpPr>
            <p:grpSpPr>
              <a:xfrm>
                <a:off x="5573026" y="14762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5B86F639-3885-4458-9F1B-D1C41310BEEA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BFB9548D-C8A3-4273-88C7-68BBB8647BFA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7BC7D637-9D08-4511-B61C-05335A03BE97}"/>
                  </a:ext>
                </a:extLst>
              </p:cNvPr>
              <p:cNvGrpSpPr/>
              <p:nvPr/>
            </p:nvGrpSpPr>
            <p:grpSpPr>
              <a:xfrm>
                <a:off x="6330667" y="18998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97" name="Ellipse 196">
                  <a:extLst>
                    <a:ext uri="{FF2B5EF4-FFF2-40B4-BE49-F238E27FC236}">
                      <a16:creationId xmlns:a16="http://schemas.microsoft.com/office/drawing/2014/main" id="{2F4E5BBE-5331-4366-A78F-C2FAE01F2FB4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CA40EF61-1CCF-46B4-97A6-85A598A6433F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97F9E02F-0242-48E7-9F35-8A2A1AC5A6BE}"/>
                  </a:ext>
                </a:extLst>
              </p:cNvPr>
              <p:cNvGrpSpPr/>
              <p:nvPr/>
            </p:nvGrpSpPr>
            <p:grpSpPr>
              <a:xfrm>
                <a:off x="6330667" y="1685012"/>
                <a:ext cx="359303" cy="377643"/>
                <a:chOff x="6749083" y="3502652"/>
                <a:chExt cx="453933" cy="507970"/>
              </a:xfrm>
            </p:grpSpPr>
            <p:sp>
              <p:nvSpPr>
                <p:cNvPr id="195" name="Ellipse 194">
                  <a:extLst>
                    <a:ext uri="{FF2B5EF4-FFF2-40B4-BE49-F238E27FC236}">
                      <a16:creationId xmlns:a16="http://schemas.microsoft.com/office/drawing/2014/main" id="{D46E87EA-4F16-4F0D-AC92-E23FFB32C104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94F90292-5B7A-438B-922E-087BFBD8C313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2" name="Gruppieren 191">
                <a:extLst>
                  <a:ext uri="{FF2B5EF4-FFF2-40B4-BE49-F238E27FC236}">
                    <a16:creationId xmlns:a16="http://schemas.microsoft.com/office/drawing/2014/main" id="{1787C4E5-2008-4A4F-BC74-3630F50EEE35}"/>
                  </a:ext>
                </a:extLst>
              </p:cNvPr>
              <p:cNvGrpSpPr/>
              <p:nvPr/>
            </p:nvGrpSpPr>
            <p:grpSpPr>
              <a:xfrm>
                <a:off x="6330667" y="1470201"/>
                <a:ext cx="359303" cy="377643"/>
                <a:chOff x="6749083" y="3502652"/>
                <a:chExt cx="453933" cy="507970"/>
              </a:xfrm>
            </p:grpSpPr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065B06C8-1EDB-46CE-8951-2B0F00B74573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Ellipse 193">
                  <a:extLst>
                    <a:ext uri="{FF2B5EF4-FFF2-40B4-BE49-F238E27FC236}">
                      <a16:creationId xmlns:a16="http://schemas.microsoft.com/office/drawing/2014/main" id="{D0C6F84A-5CCA-4694-A163-C74C98B678E0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B17D0CC-1DBA-4FF9-8F5A-5610BC60B552}"/>
              </a:ext>
            </a:extLst>
          </p:cNvPr>
          <p:cNvGrpSpPr/>
          <p:nvPr/>
        </p:nvGrpSpPr>
        <p:grpSpPr>
          <a:xfrm>
            <a:off x="3408943" y="1089713"/>
            <a:ext cx="2453072" cy="3452257"/>
            <a:chOff x="3096280" y="1068901"/>
            <a:chExt cx="2651804" cy="3452257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D2C60AA-8A55-4094-BE89-89AD974C2FA4}"/>
                </a:ext>
              </a:extLst>
            </p:cNvPr>
            <p:cNvSpPr/>
            <p:nvPr/>
          </p:nvSpPr>
          <p:spPr>
            <a:xfrm rot="20239403">
              <a:off x="3283420" y="1068901"/>
              <a:ext cx="2305050" cy="345225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01E6F5AC-0D70-4DDB-943F-2051EAB32B83}"/>
                </a:ext>
              </a:extLst>
            </p:cNvPr>
            <p:cNvSpPr/>
            <p:nvPr/>
          </p:nvSpPr>
          <p:spPr>
            <a:xfrm rot="20239403">
              <a:off x="3462125" y="1274061"/>
              <a:ext cx="1939116" cy="306534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Herz 8">
              <a:extLst>
                <a:ext uri="{FF2B5EF4-FFF2-40B4-BE49-F238E27FC236}">
                  <a16:creationId xmlns:a16="http://schemas.microsoft.com/office/drawing/2014/main" id="{29E8068F-C94D-4110-899F-7701766AAE21}"/>
                </a:ext>
              </a:extLst>
            </p:cNvPr>
            <p:cNvSpPr/>
            <p:nvPr/>
          </p:nvSpPr>
          <p:spPr>
            <a:xfrm rot="20201744">
              <a:off x="3096280" y="1777414"/>
              <a:ext cx="307840" cy="335180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Herz 34">
              <a:extLst>
                <a:ext uri="{FF2B5EF4-FFF2-40B4-BE49-F238E27FC236}">
                  <a16:creationId xmlns:a16="http://schemas.microsoft.com/office/drawing/2014/main" id="{8EC19316-E1DD-4008-A587-93461644E29C}"/>
                </a:ext>
              </a:extLst>
            </p:cNvPr>
            <p:cNvSpPr/>
            <p:nvPr/>
          </p:nvSpPr>
          <p:spPr>
            <a:xfrm rot="20201744">
              <a:off x="5440244" y="3493019"/>
              <a:ext cx="307840" cy="335180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142279CE-E21E-46E3-B8A6-09C4C1614C72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>
            <a:xfrm flipV="1">
              <a:off x="3537076" y="2432942"/>
              <a:ext cx="1789214" cy="7475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8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695084-75CC-46CF-ADA5-D5726CBA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5" b="89671" l="9926" r="89926">
                        <a14:foregroundMark x1="34222" y1="6103" x2="34222" y2="6103"/>
                        <a14:foregroundMark x1="49926" y1="4930" x2="49926" y2="4930"/>
                        <a14:foregroundMark x1="66815" y1="4460" x2="66815" y2="4460"/>
                        <a14:foregroundMark x1="35407" y1="4460" x2="35407" y2="4460"/>
                        <a14:foregroundMark x1="10222" y1="84507" x2="10222" y2="84507"/>
                        <a14:foregroundMark x1="15111" y1="87324" x2="15111" y2="87324"/>
                        <a14:foregroundMark x1="22519" y1="85446" x2="22519" y2="85446"/>
                        <a14:foregroundMark x1="18963" y1="84977" x2="18963" y2="84977"/>
                        <a14:foregroundMark x1="18815" y1="89671" x2="18815" y2="89671"/>
                        <a14:foregroundMark x1="27407" y1="84272" x2="27407" y2="84272"/>
                        <a14:foregroundMark x1="34370" y1="85446" x2="34370" y2="85446"/>
                        <a14:foregroundMark x1="34815" y1="78873" x2="34815" y2="78873"/>
                        <a14:foregroundMark x1="42074" y1="84038" x2="42074" y2="84038"/>
                        <a14:foregroundMark x1="45333" y1="84742" x2="45333" y2="84742"/>
                        <a14:foregroundMark x1="56000" y1="82864" x2="56000" y2="82864"/>
                        <a14:foregroundMark x1="59556" y1="80986" x2="59556" y2="80986"/>
                        <a14:foregroundMark x1="67556" y1="85446" x2="67556" y2="85446"/>
                        <a14:foregroundMark x1="70963" y1="83099" x2="70963" y2="83099"/>
                        <a14:foregroundMark x1="76148" y1="83803" x2="76148" y2="83803"/>
                        <a14:foregroundMark x1="84444" y1="85446" x2="84444" y2="85446"/>
                        <a14:foregroundMark x1="87259" y1="83803" x2="87259" y2="83803"/>
                        <a14:backgroundMark x1="40000" y1="84272" x2="40000" y2="84272"/>
                        <a14:backgroundMark x1="65778" y1="88028" x2="65778" y2="88028"/>
                        <a14:backgroundMark x1="82370" y1="84507" x2="82370" y2="84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399892"/>
            <a:ext cx="643027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1E7B1BB-62DC-48E9-8ADE-4A395ADA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7" b="89247" l="8537" r="89973">
                        <a14:foregroundMark x1="32791" y1="9462" x2="32791" y2="9462"/>
                        <a14:foregroundMark x1="42141" y1="9032" x2="42141" y2="9032"/>
                        <a14:foregroundMark x1="60705" y1="8172" x2="60705" y2="8172"/>
                        <a14:foregroundMark x1="33062" y1="8172" x2="33062" y2="8172"/>
                        <a14:foregroundMark x1="8537" y1="80215" x2="8537" y2="80215"/>
                        <a14:foregroundMark x1="13279" y1="82151" x2="13279" y2="82151"/>
                        <a14:foregroundMark x1="19377" y1="81720" x2="19377" y2="81720"/>
                        <a14:foregroundMark x1="24255" y1="80645" x2="24255" y2="80645"/>
                        <a14:foregroundMark x1="19919" y1="85376" x2="19919" y2="85376"/>
                        <a14:foregroundMark x1="30488" y1="81290" x2="30488" y2="81290"/>
                        <a14:foregroundMark x1="30488" y1="76344" x2="30488" y2="76344"/>
                        <a14:foregroundMark x1="36721" y1="81505" x2="36721" y2="81505"/>
                        <a14:foregroundMark x1="39837" y1="81075" x2="39837" y2="81075"/>
                        <a14:foregroundMark x1="50136" y1="81935" x2="50136" y2="81935"/>
                        <a14:foregroundMark x1="52304" y1="81075" x2="52304" y2="81075"/>
                        <a14:foregroundMark x1="59756" y1="80000" x2="59756" y2="80000"/>
                        <a14:foregroundMark x1="62737" y1="77419" x2="62737" y2="77419"/>
                        <a14:foregroundMark x1="69648" y1="81505" x2="69648" y2="81505"/>
                        <a14:foregroundMark x1="72629" y1="79140" x2="72629" y2="79140"/>
                        <a14:foregroundMark x1="75068" y1="80430" x2="75068" y2="80430"/>
                        <a14:foregroundMark x1="81707" y1="81720" x2="81707" y2="81720"/>
                        <a14:foregroundMark x1="84146" y1="80430" x2="84146" y2="80430"/>
                        <a14:foregroundMark x1="15447" y1="22151" x2="15447" y2="22151"/>
                        <a14:foregroundMark x1="17751" y1="18065" x2="17751" y2="18065"/>
                        <a14:foregroundMark x1="21003" y1="15269" x2="21003" y2="15269"/>
                        <a14:foregroundMark x1="27100" y1="11613" x2="27100" y2="11613"/>
                        <a14:foregroundMark x1="30894" y1="9032" x2="30894" y2="9032"/>
                        <a14:foregroundMark x1="25203" y1="12688" x2="25203" y2="12688"/>
                        <a14:foregroundMark x1="15989" y1="19355" x2="15989" y2="19355"/>
                        <a14:foregroundMark x1="15989" y1="24731" x2="15989" y2="24731"/>
                        <a14:foregroundMark x1="20190" y1="40430" x2="20190" y2="40430"/>
                        <a14:foregroundMark x1="26423" y1="63871" x2="26423" y2="63871"/>
                        <a14:foregroundMark x1="74119" y1="16559" x2="74119" y2="16559"/>
                        <a14:foregroundMark x1="66396" y1="11398" x2="66396" y2="11398"/>
                        <a14:backgroundMark x1="35095" y1="80860" x2="35095" y2="80860"/>
                        <a14:backgroundMark x1="48103" y1="80860" x2="48103" y2="80860"/>
                        <a14:backgroundMark x1="68022" y1="80215" x2="68022" y2="80215"/>
                        <a14:backgroundMark x1="80217" y1="80860" x2="80217" y2="80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4" y="1214128"/>
            <a:ext cx="703043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2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13B7C56-E99F-4345-9CE3-CCC73D1D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44" b="90000" l="9973" r="89891">
                        <a14:foregroundMark x1="34836" y1="9556" x2="34836" y2="9556"/>
                        <a14:foregroundMark x1="45902" y1="8000" x2="45902" y2="8000"/>
                        <a14:foregroundMark x1="66393" y1="8222" x2="66393" y2="8222"/>
                        <a14:foregroundMark x1="65164" y1="8444" x2="65164" y2="8444"/>
                        <a14:foregroundMark x1="63525" y1="7333" x2="63525" y2="7333"/>
                        <a14:foregroundMark x1="63251" y1="7333" x2="63251" y2="7333"/>
                        <a14:foregroundMark x1="52459" y1="6444" x2="52459" y2="6444"/>
                        <a14:foregroundMark x1="12705" y1="80222" x2="12705" y2="80222"/>
                        <a14:foregroundMark x1="17213" y1="84222" x2="17213" y2="84222"/>
                        <a14:foregroundMark x1="24180" y1="82889" x2="24180" y2="82889"/>
                        <a14:foregroundMark x1="31284" y1="82444" x2="31284" y2="82444"/>
                        <a14:foregroundMark x1="35109" y1="81778" x2="35109" y2="81778"/>
                        <a14:foregroundMark x1="34836" y1="77778" x2="34836" y2="77778"/>
                        <a14:foregroundMark x1="41803" y1="84000" x2="41803" y2="84000"/>
                        <a14:foregroundMark x1="44126" y1="82444" x2="44126" y2="82444"/>
                        <a14:foregroundMark x1="54645" y1="82222" x2="54645" y2="82222"/>
                        <a14:foregroundMark x1="58197" y1="81111" x2="58197" y2="81111"/>
                        <a14:foregroundMark x1="64617" y1="82444" x2="64617" y2="82444"/>
                        <a14:foregroundMark x1="68169" y1="82889" x2="68169" y2="82889"/>
                        <a14:foregroundMark x1="73087" y1="79778" x2="73087" y2="79778"/>
                        <a14:foregroundMark x1="80601" y1="83111" x2="80601" y2="83111"/>
                        <a14:foregroundMark x1="83333" y1="82667" x2="83333" y2="82667"/>
                        <a14:backgroundMark x1="39754" y1="83333" x2="39754" y2="83333"/>
                        <a14:backgroundMark x1="63388" y1="86000" x2="63388" y2="86000"/>
                        <a14:backgroundMark x1="78689" y1="83333" x2="78689" y2="83333"/>
                        <a14:backgroundMark x1="45765" y1="56222" x2="45765" y2="56222"/>
                        <a14:backgroundMark x1="22131" y1="26000" x2="22131" y2="26000"/>
                        <a14:backgroundMark x1="53689" y1="42000" x2="53689" y2="42000"/>
                        <a14:backgroundMark x1="53005" y1="40667" x2="53005" y2="40667"/>
                        <a14:backgroundMark x1="46995" y1="42444" x2="46995" y2="42444"/>
                        <a14:backgroundMark x1="50683" y1="55778" x2="50683" y2="55778"/>
                        <a14:backgroundMark x1="49863" y1="53333" x2="49863" y2="53333"/>
                        <a14:backgroundMark x1="49863" y1="53556" x2="49863" y2="53556"/>
                        <a14:backgroundMark x1="64754" y1="57556" x2="64754" y2="57556"/>
                        <a14:backgroundMark x1="61885" y1="59556" x2="61885" y2="59556"/>
                        <a14:backgroundMark x1="62022" y1="44000" x2="62022" y2="44000"/>
                        <a14:backgroundMark x1="65301" y1="29556" x2="65301" y2="29556"/>
                        <a14:backgroundMark x1="74180" y1="30222" x2="74180" y2="30222"/>
                        <a14:backgroundMark x1="71585" y1="18889" x2="71585" y2="18889"/>
                        <a14:backgroundMark x1="49454" y1="15778" x2="49454" y2="15778"/>
                        <a14:backgroundMark x1="53142" y1="21778" x2="53142" y2="21778"/>
                        <a14:backgroundMark x1="45765" y1="21111" x2="45765" y2="2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3" y="1285576"/>
            <a:ext cx="697327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3" name="Grafik 2" descr="Zahnräder">
            <a:extLst>
              <a:ext uri="{FF2B5EF4-FFF2-40B4-BE49-F238E27FC236}">
                <a16:creationId xmlns:a16="http://schemas.microsoft.com/office/drawing/2014/main" id="{FAB02B87-A37F-4FE2-8EC7-4D005FF9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0637" y="1528118"/>
            <a:ext cx="3801763" cy="38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8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BD30219-C209-4B69-BDEB-E5F3E278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9" b="93310" l="9854" r="89781">
                        <a14:foregroundMark x1="53650" y1="75352" x2="53650" y2="75352"/>
                        <a14:foregroundMark x1="36861" y1="93310" x2="36861" y2="93310"/>
                        <a14:foregroundMark x1="55109" y1="18310" x2="55109" y2="18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79" y="801450"/>
            <a:ext cx="4549050" cy="47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1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987818-E077-4D1C-84F3-2443B7AC9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389" y1="29121" x2="35389" y2="29121"/>
                        <a14:foregroundMark x1="48257" y1="61813" x2="48257" y2="61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1695208"/>
            <a:ext cx="355332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987818-E077-4D1C-84F3-2443B7AC9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389" y1="29121" x2="35389" y2="29121"/>
                        <a14:foregroundMark x1="48257" y1="61813" x2="48257" y2="61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1695208"/>
            <a:ext cx="355332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00A677E-7381-419B-B6DE-34E22E0E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874" y1="31477" x2="59874" y2="31477"/>
                        <a14:foregroundMark x1="58824" y1="31961" x2="58824" y2="31961"/>
                        <a14:foregroundMark x1="58403" y1="31477" x2="58403" y2="31477"/>
                        <a14:backgroundMark x1="62185" y1="27603" x2="62185" y2="27603"/>
                        <a14:backgroundMark x1="49370" y1="21065" x2="49370" y2="21065"/>
                        <a14:backgroundMark x1="24580" y1="28087" x2="24580" y2="28087"/>
                        <a14:backgroundMark x1="24160" y1="27119" x2="24160" y2="27119"/>
                        <a14:backgroundMark x1="26050" y1="30266" x2="26050" y2="30266"/>
                        <a14:backgroundMark x1="59244" y1="30993" x2="59244" y2="30993"/>
                        <a14:backgroundMark x1="58613" y1="31235" x2="58613" y2="31235"/>
                        <a14:backgroundMark x1="49790" y1="27119" x2="49790" y2="27119"/>
                        <a14:backgroundMark x1="50420" y1="27845" x2="50420" y2="27845"/>
                        <a14:backgroundMark x1="23529" y1="26150" x2="23529" y2="26150"/>
                        <a14:backgroundMark x1="23109" y1="24939" x2="23109" y2="24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33" y="1461813"/>
            <a:ext cx="453453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3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D709564F-20A5-4E38-A733-9D713D8B0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6" b="93737" l="5317" r="89980">
                        <a14:foregroundMark x1="46012" y1="49244" x2="46012" y2="49244"/>
                        <a14:foregroundMark x1="60941" y1="61987" x2="60941" y2="61987"/>
                        <a14:foregroundMark x1="75665" y1="94384" x2="75665" y2="94384"/>
                        <a14:foregroundMark x1="71166" y1="91793" x2="71166" y2="91793"/>
                        <a14:foregroundMark x1="30470" y1="7991" x2="30470" y2="7991"/>
                        <a14:foregroundMark x1="31493" y1="2376" x2="31493" y2="2376"/>
                        <a14:foregroundMark x1="5317" y1="22030" x2="5317" y2="22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1223654"/>
            <a:ext cx="465837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71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587801D-3C4D-49BF-B98F-CD274E8B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2" b="89688" l="5355" r="93054">
                        <a14:foregroundMark x1="28944" y1="33094" x2="28944" y2="33094"/>
                        <a14:foregroundMark x1="44573" y1="31894" x2="44573" y2="31894"/>
                        <a14:foregroundMark x1="67728" y1="18465" x2="67728" y2="18465"/>
                        <a14:foregroundMark x1="21708" y1="58034" x2="21708" y2="58034"/>
                        <a14:foregroundMark x1="28365" y1="52758" x2="28365" y2="52758"/>
                        <a14:foregroundMark x1="22721" y1="33813" x2="22721" y2="33813"/>
                        <a14:foregroundMark x1="28944" y1="43405" x2="28944" y2="43405"/>
                        <a14:foregroundMark x1="24457" y1="35731" x2="24457" y2="35731"/>
                        <a14:foregroundMark x1="28944" y1="28297" x2="28944" y2="28297"/>
                        <a14:foregroundMark x1="33575" y1="35971" x2="33575" y2="35971"/>
                        <a14:foregroundMark x1="5499" y1="87050" x2="5499" y2="87050"/>
                        <a14:foregroundMark x1="10854" y1="84652" x2="10854" y2="84652"/>
                        <a14:foregroundMark x1="13025" y1="85132" x2="13025" y2="85132"/>
                        <a14:foregroundMark x1="15919" y1="83213" x2="15919" y2="83213"/>
                        <a14:foregroundMark x1="19537" y1="83933" x2="19537" y2="83933"/>
                        <a14:foregroundMark x1="19103" y1="82014" x2="19103" y2="82014"/>
                        <a14:foregroundMark x1="17800" y1="82014" x2="17800" y2="82014"/>
                        <a14:foregroundMark x1="21708" y1="85851" x2="21708" y2="85851"/>
                        <a14:foregroundMark x1="26049" y1="83693" x2="26049" y2="83693"/>
                        <a14:foregroundMark x1="28365" y1="85612" x2="28365" y2="85612"/>
                        <a14:foregroundMark x1="28365" y1="81535" x2="28365" y2="81535"/>
                        <a14:foregroundMark x1="32562" y1="85612" x2="32562" y2="85612"/>
                        <a14:foregroundMark x1="34009" y1="84892" x2="34009" y2="84892"/>
                        <a14:foregroundMark x1="40810" y1="83453" x2="40810" y2="83453"/>
                        <a14:foregroundMark x1="46165" y1="85372" x2="46165" y2="85372"/>
                        <a14:foregroundMark x1="49638" y1="84173" x2="49638" y2="84173"/>
                        <a14:foregroundMark x1="51664" y1="84173" x2="51664" y2="84173"/>
                        <a14:foregroundMark x1="59913" y1="84892" x2="59913" y2="84892"/>
                        <a14:foregroundMark x1="62084" y1="84892" x2="62084" y2="84892"/>
                        <a14:foregroundMark x1="66136" y1="84892" x2="66136" y2="84892"/>
                        <a14:foregroundMark x1="74530" y1="85372" x2="74530" y2="85372"/>
                        <a14:foregroundMark x1="75977" y1="83453" x2="75977" y2="83453"/>
                        <a14:foregroundMark x1="80463" y1="84412" x2="80463" y2="84412"/>
                        <a14:foregroundMark x1="82200" y1="85851" x2="82200" y2="85851"/>
                        <a14:foregroundMark x1="86107" y1="85372" x2="86107" y2="85372"/>
                        <a14:foregroundMark x1="93054" y1="85372" x2="93054" y2="85372"/>
                        <a14:foregroundMark x1="86541" y1="84173" x2="86541" y2="84173"/>
                        <a14:backgroundMark x1="9551" y1="86811" x2="9551" y2="86811"/>
                        <a14:backgroundMark x1="18379" y1="87770" x2="18379" y2="87770"/>
                        <a14:backgroundMark x1="31259" y1="86571" x2="31259" y2="86571"/>
                        <a14:backgroundMark x1="35456" y1="85372" x2="35456" y2="85372"/>
                        <a14:backgroundMark x1="45007" y1="85372" x2="45007" y2="85372"/>
                        <a14:backgroundMark x1="48915" y1="87770" x2="48915" y2="87770"/>
                        <a14:backgroundMark x1="58900" y1="87770" x2="58900" y2="87770"/>
                        <a14:backgroundMark x1="73372" y1="85132" x2="73372" y2="85132"/>
                        <a14:backgroundMark x1="79161" y1="86571" x2="79161" y2="86571"/>
                        <a14:backgroundMark x1="91896" y1="86331" x2="91896" y2="86331"/>
                        <a14:backgroundMark x1="33864" y1="35971" x2="33864" y2="35971"/>
                        <a14:backgroundMark x1="33719" y1="36211" x2="33719" y2="36211"/>
                        <a14:backgroundMark x1="29233" y1="43885" x2="29233" y2="43885"/>
                        <a14:backgroundMark x1="29378" y1="43645" x2="29378" y2="43645"/>
                        <a14:backgroundMark x1="29233" y1="43645" x2="29233" y2="43645"/>
                        <a14:backgroundMark x1="85818" y1="85612" x2="85818" y2="85612"/>
                        <a14:backgroundMark x1="85818" y1="85132" x2="85818" y2="85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53" y="1442760"/>
            <a:ext cx="658269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DC4F79A-600B-4FE9-87EA-46FD29F6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192" y1="34266" x2="20192" y2="34266"/>
                        <a14:foregroundMark x1="21731" y1="53846" x2="21731" y2="5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54" y="2066735"/>
            <a:ext cx="495369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4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3E0236-7DBE-460A-A80D-0A81D86A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679" y1="54079" x2="41679" y2="540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53" y="1385602"/>
            <a:ext cx="658269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53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 descr="Diskette">
            <a:extLst>
              <a:ext uri="{FF2B5EF4-FFF2-40B4-BE49-F238E27FC236}">
                <a16:creationId xmlns:a16="http://schemas.microsoft.com/office/drawing/2014/main" id="{D1E63F4E-8FAB-44C2-979F-4DF60736C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086" y="1164770"/>
            <a:ext cx="4865913" cy="48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9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0" y="22427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390D081-F3E8-41C4-A5E4-83F3E8677BB2}"/>
              </a:ext>
            </a:extLst>
          </p:cNvPr>
          <p:cNvSpPr/>
          <p:nvPr/>
        </p:nvSpPr>
        <p:spPr>
          <a:xfrm>
            <a:off x="4450080" y="2772727"/>
            <a:ext cx="2103120" cy="8953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15C173F-5936-4C2A-AF84-4DAAD0027139}"/>
              </a:ext>
            </a:extLst>
          </p:cNvPr>
          <p:cNvGrpSpPr/>
          <p:nvPr/>
        </p:nvGrpSpPr>
        <p:grpSpPr>
          <a:xfrm rot="14194939">
            <a:off x="2695162" y="1877613"/>
            <a:ext cx="2103120" cy="297657"/>
            <a:chOff x="2961706" y="1655182"/>
            <a:chExt cx="2103120" cy="29765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792BC97D-A0C8-4E2F-A747-262FA4809A63}"/>
                </a:ext>
              </a:extLst>
            </p:cNvPr>
            <p:cNvSpPr/>
            <p:nvPr/>
          </p:nvSpPr>
          <p:spPr>
            <a:xfrm>
              <a:off x="2961706" y="1736145"/>
              <a:ext cx="2103120" cy="216694"/>
            </a:xfrm>
            <a:custGeom>
              <a:avLst/>
              <a:gdLst>
                <a:gd name="connsiteX0" fmla="*/ 0 w 2103120"/>
                <a:gd name="connsiteY0" fmla="*/ 25401 h 152400"/>
                <a:gd name="connsiteX1" fmla="*/ 25401 w 2103120"/>
                <a:gd name="connsiteY1" fmla="*/ 0 h 152400"/>
                <a:gd name="connsiteX2" fmla="*/ 2077719 w 2103120"/>
                <a:gd name="connsiteY2" fmla="*/ 0 h 152400"/>
                <a:gd name="connsiteX3" fmla="*/ 2103120 w 2103120"/>
                <a:gd name="connsiteY3" fmla="*/ 25401 h 152400"/>
                <a:gd name="connsiteX4" fmla="*/ 2103120 w 2103120"/>
                <a:gd name="connsiteY4" fmla="*/ 126999 h 152400"/>
                <a:gd name="connsiteX5" fmla="*/ 2077719 w 2103120"/>
                <a:gd name="connsiteY5" fmla="*/ 152400 h 152400"/>
                <a:gd name="connsiteX6" fmla="*/ 25401 w 2103120"/>
                <a:gd name="connsiteY6" fmla="*/ 152400 h 152400"/>
                <a:gd name="connsiteX7" fmla="*/ 0 w 2103120"/>
                <a:gd name="connsiteY7" fmla="*/ 126999 h 152400"/>
                <a:gd name="connsiteX8" fmla="*/ 0 w 2103120"/>
                <a:gd name="connsiteY8" fmla="*/ 25401 h 152400"/>
                <a:gd name="connsiteX0" fmla="*/ 0 w 2103120"/>
                <a:gd name="connsiteY0" fmla="*/ 89695 h 216694"/>
                <a:gd name="connsiteX1" fmla="*/ 111126 w 2103120"/>
                <a:gd name="connsiteY1" fmla="*/ 0 h 216694"/>
                <a:gd name="connsiteX2" fmla="*/ 2077719 w 2103120"/>
                <a:gd name="connsiteY2" fmla="*/ 64294 h 216694"/>
                <a:gd name="connsiteX3" fmla="*/ 2103120 w 2103120"/>
                <a:gd name="connsiteY3" fmla="*/ 89695 h 216694"/>
                <a:gd name="connsiteX4" fmla="*/ 2103120 w 2103120"/>
                <a:gd name="connsiteY4" fmla="*/ 191293 h 216694"/>
                <a:gd name="connsiteX5" fmla="*/ 2077719 w 2103120"/>
                <a:gd name="connsiteY5" fmla="*/ 216694 h 216694"/>
                <a:gd name="connsiteX6" fmla="*/ 25401 w 2103120"/>
                <a:gd name="connsiteY6" fmla="*/ 216694 h 216694"/>
                <a:gd name="connsiteX7" fmla="*/ 0 w 2103120"/>
                <a:gd name="connsiteY7" fmla="*/ 191293 h 216694"/>
                <a:gd name="connsiteX8" fmla="*/ 0 w 2103120"/>
                <a:gd name="connsiteY8" fmla="*/ 89695 h 216694"/>
                <a:gd name="connsiteX0" fmla="*/ 0 w 2103120"/>
                <a:gd name="connsiteY0" fmla="*/ 101601 h 228600"/>
                <a:gd name="connsiteX1" fmla="*/ 111126 w 2103120"/>
                <a:gd name="connsiteY1" fmla="*/ 11906 h 228600"/>
                <a:gd name="connsiteX2" fmla="*/ 1987232 w 2103120"/>
                <a:gd name="connsiteY2" fmla="*/ 0 h 228600"/>
                <a:gd name="connsiteX3" fmla="*/ 2103120 w 2103120"/>
                <a:gd name="connsiteY3" fmla="*/ 101601 h 228600"/>
                <a:gd name="connsiteX4" fmla="*/ 2103120 w 2103120"/>
                <a:gd name="connsiteY4" fmla="*/ 203199 h 228600"/>
                <a:gd name="connsiteX5" fmla="*/ 2077719 w 2103120"/>
                <a:gd name="connsiteY5" fmla="*/ 228600 h 228600"/>
                <a:gd name="connsiteX6" fmla="*/ 25401 w 2103120"/>
                <a:gd name="connsiteY6" fmla="*/ 228600 h 228600"/>
                <a:gd name="connsiteX7" fmla="*/ 0 w 2103120"/>
                <a:gd name="connsiteY7" fmla="*/ 203199 h 228600"/>
                <a:gd name="connsiteX8" fmla="*/ 0 w 2103120"/>
                <a:gd name="connsiteY8" fmla="*/ 101601 h 228600"/>
                <a:gd name="connsiteX0" fmla="*/ 0 w 2103120"/>
                <a:gd name="connsiteY0" fmla="*/ 89695 h 216694"/>
                <a:gd name="connsiteX1" fmla="*/ 111126 w 2103120"/>
                <a:gd name="connsiteY1" fmla="*/ 0 h 216694"/>
                <a:gd name="connsiteX2" fmla="*/ 1984850 w 2103120"/>
                <a:gd name="connsiteY2" fmla="*/ 9525 h 216694"/>
                <a:gd name="connsiteX3" fmla="*/ 2103120 w 2103120"/>
                <a:gd name="connsiteY3" fmla="*/ 89695 h 216694"/>
                <a:gd name="connsiteX4" fmla="*/ 2103120 w 2103120"/>
                <a:gd name="connsiteY4" fmla="*/ 191293 h 216694"/>
                <a:gd name="connsiteX5" fmla="*/ 2077719 w 2103120"/>
                <a:gd name="connsiteY5" fmla="*/ 216694 h 216694"/>
                <a:gd name="connsiteX6" fmla="*/ 25401 w 2103120"/>
                <a:gd name="connsiteY6" fmla="*/ 216694 h 216694"/>
                <a:gd name="connsiteX7" fmla="*/ 0 w 2103120"/>
                <a:gd name="connsiteY7" fmla="*/ 191293 h 216694"/>
                <a:gd name="connsiteX8" fmla="*/ 0 w 2103120"/>
                <a:gd name="connsiteY8" fmla="*/ 89695 h 21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3120" h="216694">
                  <a:moveTo>
                    <a:pt x="0" y="89695"/>
                  </a:moveTo>
                  <a:cubicBezTo>
                    <a:pt x="0" y="75666"/>
                    <a:pt x="97097" y="0"/>
                    <a:pt x="111126" y="0"/>
                  </a:cubicBezTo>
                  <a:lnTo>
                    <a:pt x="1984850" y="9525"/>
                  </a:lnTo>
                  <a:cubicBezTo>
                    <a:pt x="1998879" y="9525"/>
                    <a:pt x="2103120" y="75666"/>
                    <a:pt x="2103120" y="89695"/>
                  </a:cubicBezTo>
                  <a:lnTo>
                    <a:pt x="2103120" y="191293"/>
                  </a:lnTo>
                  <a:cubicBezTo>
                    <a:pt x="2103120" y="205322"/>
                    <a:pt x="2091748" y="216694"/>
                    <a:pt x="2077719" y="216694"/>
                  </a:cubicBezTo>
                  <a:lnTo>
                    <a:pt x="25401" y="216694"/>
                  </a:lnTo>
                  <a:cubicBezTo>
                    <a:pt x="11372" y="216694"/>
                    <a:pt x="0" y="205322"/>
                    <a:pt x="0" y="191293"/>
                  </a:cubicBezTo>
                  <a:lnTo>
                    <a:pt x="0" y="8969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31F3AC0-8411-469F-B8B0-BDDFCC03DA17}"/>
                </a:ext>
              </a:extLst>
            </p:cNvPr>
            <p:cNvSpPr/>
            <p:nvPr/>
          </p:nvSpPr>
          <p:spPr>
            <a:xfrm>
              <a:off x="3650409" y="1655182"/>
              <a:ext cx="678657" cy="16192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B731989-413B-4054-A1EB-F2F72D7CCC8E}"/>
              </a:ext>
            </a:extLst>
          </p:cNvPr>
          <p:cNvGrpSpPr/>
          <p:nvPr/>
        </p:nvGrpSpPr>
        <p:grpSpPr>
          <a:xfrm rot="1173149">
            <a:off x="4874218" y="1217347"/>
            <a:ext cx="1822450" cy="1911350"/>
            <a:chOff x="4273550" y="558800"/>
            <a:chExt cx="3644900" cy="3644900"/>
          </a:xfrm>
        </p:grpSpPr>
        <p:pic>
          <p:nvPicPr>
            <p:cNvPr id="11" name="Grafik 10" descr="Trophäe">
              <a:extLst>
                <a:ext uri="{FF2B5EF4-FFF2-40B4-BE49-F238E27FC236}">
                  <a16:creationId xmlns:a16="http://schemas.microsoft.com/office/drawing/2014/main" id="{53A673B1-9D56-481C-8705-AE3CB64C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73550" y="558800"/>
              <a:ext cx="3644900" cy="3644900"/>
            </a:xfrm>
            <a:prstGeom prst="rect">
              <a:avLst/>
            </a:prstGeom>
          </p:spPr>
        </p:pic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441EA41E-BCB9-47FB-BBEB-DEE64953A9FF}"/>
                </a:ext>
              </a:extLst>
            </p:cNvPr>
            <p:cNvSpPr/>
            <p:nvPr/>
          </p:nvSpPr>
          <p:spPr>
            <a:xfrm rot="1650227">
              <a:off x="6250453" y="1383720"/>
              <a:ext cx="431800" cy="67310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4B7A11C0-FDDD-49FF-82C8-1E4454234820}"/>
                </a:ext>
              </a:extLst>
            </p:cNvPr>
            <p:cNvSpPr/>
            <p:nvPr/>
          </p:nvSpPr>
          <p:spPr>
            <a:xfrm>
              <a:off x="5880100" y="1310403"/>
              <a:ext cx="431800" cy="67310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D8DDFC7-30F8-476A-B195-D98167967414}"/>
                </a:ext>
              </a:extLst>
            </p:cNvPr>
            <p:cNvSpPr/>
            <p:nvPr/>
          </p:nvSpPr>
          <p:spPr>
            <a:xfrm rot="19675276">
              <a:off x="5524500" y="1373680"/>
              <a:ext cx="431800" cy="67310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98D35E1-5794-4357-B7F3-C4ED40209BD7}"/>
              </a:ext>
            </a:extLst>
          </p:cNvPr>
          <p:cNvSpPr/>
          <p:nvPr/>
        </p:nvSpPr>
        <p:spPr>
          <a:xfrm>
            <a:off x="4450080" y="2826872"/>
            <a:ext cx="2103120" cy="2766208"/>
          </a:xfrm>
          <a:custGeom>
            <a:avLst/>
            <a:gdLst>
              <a:gd name="connsiteX0" fmla="*/ 0 w 2103120"/>
              <a:gd name="connsiteY0" fmla="*/ 0 h 2766060"/>
              <a:gd name="connsiteX1" fmla="*/ 2103120 w 2103120"/>
              <a:gd name="connsiteY1" fmla="*/ 0 h 2766060"/>
              <a:gd name="connsiteX2" fmla="*/ 2103120 w 2103120"/>
              <a:gd name="connsiteY2" fmla="*/ 2766060 h 2766060"/>
              <a:gd name="connsiteX3" fmla="*/ 0 w 2103120"/>
              <a:gd name="connsiteY3" fmla="*/ 2766060 h 2766060"/>
              <a:gd name="connsiteX4" fmla="*/ 0 w 2103120"/>
              <a:gd name="connsiteY4" fmla="*/ 0 h 2766060"/>
              <a:gd name="connsiteX0" fmla="*/ 0 w 2103120"/>
              <a:gd name="connsiteY0" fmla="*/ 0 h 2766060"/>
              <a:gd name="connsiteX1" fmla="*/ 2103120 w 2103120"/>
              <a:gd name="connsiteY1" fmla="*/ 0 h 2766060"/>
              <a:gd name="connsiteX2" fmla="*/ 2103120 w 2103120"/>
              <a:gd name="connsiteY2" fmla="*/ 2766060 h 2766060"/>
              <a:gd name="connsiteX3" fmla="*/ 403860 w 2103120"/>
              <a:gd name="connsiteY3" fmla="*/ 2766060 h 2766060"/>
              <a:gd name="connsiteX4" fmla="*/ 0 w 2103120"/>
              <a:gd name="connsiteY4" fmla="*/ 0 h 2766060"/>
              <a:gd name="connsiteX0" fmla="*/ 0 w 2103120"/>
              <a:gd name="connsiteY0" fmla="*/ 0 h 2766060"/>
              <a:gd name="connsiteX1" fmla="*/ 2103120 w 2103120"/>
              <a:gd name="connsiteY1" fmla="*/ 0 h 2766060"/>
              <a:gd name="connsiteX2" fmla="*/ 1775460 w 2103120"/>
              <a:gd name="connsiteY2" fmla="*/ 2743200 h 2766060"/>
              <a:gd name="connsiteX3" fmla="*/ 403860 w 2103120"/>
              <a:gd name="connsiteY3" fmla="*/ 2766060 h 2766060"/>
              <a:gd name="connsiteX4" fmla="*/ 0 w 2103120"/>
              <a:gd name="connsiteY4" fmla="*/ 0 h 2766060"/>
              <a:gd name="connsiteX0" fmla="*/ 0 w 2103120"/>
              <a:gd name="connsiteY0" fmla="*/ 0 h 2758440"/>
              <a:gd name="connsiteX1" fmla="*/ 2103120 w 2103120"/>
              <a:gd name="connsiteY1" fmla="*/ 0 h 2758440"/>
              <a:gd name="connsiteX2" fmla="*/ 1775460 w 2103120"/>
              <a:gd name="connsiteY2" fmla="*/ 2743200 h 2758440"/>
              <a:gd name="connsiteX3" fmla="*/ 259080 w 2103120"/>
              <a:gd name="connsiteY3" fmla="*/ 2758440 h 2758440"/>
              <a:gd name="connsiteX4" fmla="*/ 0 w 2103120"/>
              <a:gd name="connsiteY4" fmla="*/ 0 h 2758440"/>
              <a:gd name="connsiteX0" fmla="*/ 0 w 2103120"/>
              <a:gd name="connsiteY0" fmla="*/ 0 h 2758440"/>
              <a:gd name="connsiteX1" fmla="*/ 2103120 w 2103120"/>
              <a:gd name="connsiteY1" fmla="*/ 0 h 2758440"/>
              <a:gd name="connsiteX2" fmla="*/ 1874520 w 2103120"/>
              <a:gd name="connsiteY2" fmla="*/ 2750820 h 2758440"/>
              <a:gd name="connsiteX3" fmla="*/ 259080 w 2103120"/>
              <a:gd name="connsiteY3" fmla="*/ 2758440 h 2758440"/>
              <a:gd name="connsiteX4" fmla="*/ 0 w 2103120"/>
              <a:gd name="connsiteY4" fmla="*/ 0 h 2758440"/>
              <a:gd name="connsiteX0" fmla="*/ 0 w 2103120"/>
              <a:gd name="connsiteY0" fmla="*/ 0 h 2758440"/>
              <a:gd name="connsiteX1" fmla="*/ 1082040 w 2103120"/>
              <a:gd name="connsiteY1" fmla="*/ 129540 h 2758440"/>
              <a:gd name="connsiteX2" fmla="*/ 2103120 w 2103120"/>
              <a:gd name="connsiteY2" fmla="*/ 0 h 2758440"/>
              <a:gd name="connsiteX3" fmla="*/ 1874520 w 2103120"/>
              <a:gd name="connsiteY3" fmla="*/ 2750820 h 2758440"/>
              <a:gd name="connsiteX4" fmla="*/ 259080 w 2103120"/>
              <a:gd name="connsiteY4" fmla="*/ 2758440 h 2758440"/>
              <a:gd name="connsiteX5" fmla="*/ 0 w 2103120"/>
              <a:gd name="connsiteY5" fmla="*/ 0 h 2758440"/>
              <a:gd name="connsiteX0" fmla="*/ 0 w 2103120"/>
              <a:gd name="connsiteY0" fmla="*/ 0 h 2758440"/>
              <a:gd name="connsiteX1" fmla="*/ 1082040 w 2103120"/>
              <a:gd name="connsiteY1" fmla="*/ 67627 h 2758440"/>
              <a:gd name="connsiteX2" fmla="*/ 2103120 w 2103120"/>
              <a:gd name="connsiteY2" fmla="*/ 0 h 2758440"/>
              <a:gd name="connsiteX3" fmla="*/ 1874520 w 2103120"/>
              <a:gd name="connsiteY3" fmla="*/ 2750820 h 2758440"/>
              <a:gd name="connsiteX4" fmla="*/ 259080 w 2103120"/>
              <a:gd name="connsiteY4" fmla="*/ 2758440 h 2758440"/>
              <a:gd name="connsiteX5" fmla="*/ 0 w 2103120"/>
              <a:gd name="connsiteY5" fmla="*/ 0 h 2758440"/>
              <a:gd name="connsiteX0" fmla="*/ 0 w 2103120"/>
              <a:gd name="connsiteY0" fmla="*/ 0 h 2758440"/>
              <a:gd name="connsiteX1" fmla="*/ 1082040 w 2103120"/>
              <a:gd name="connsiteY1" fmla="*/ 67627 h 2758440"/>
              <a:gd name="connsiteX2" fmla="*/ 2103120 w 2103120"/>
              <a:gd name="connsiteY2" fmla="*/ 0 h 2758440"/>
              <a:gd name="connsiteX3" fmla="*/ 1874520 w 2103120"/>
              <a:gd name="connsiteY3" fmla="*/ 2750820 h 2758440"/>
              <a:gd name="connsiteX4" fmla="*/ 259080 w 2103120"/>
              <a:gd name="connsiteY4" fmla="*/ 2758440 h 2758440"/>
              <a:gd name="connsiteX5" fmla="*/ 0 w 2103120"/>
              <a:gd name="connsiteY5" fmla="*/ 0 h 2758440"/>
              <a:gd name="connsiteX0" fmla="*/ 0 w 2103120"/>
              <a:gd name="connsiteY0" fmla="*/ 7768 h 2766208"/>
              <a:gd name="connsiteX1" fmla="*/ 1086803 w 2103120"/>
              <a:gd name="connsiteY1" fmla="*/ 8720 h 2766208"/>
              <a:gd name="connsiteX2" fmla="*/ 2103120 w 2103120"/>
              <a:gd name="connsiteY2" fmla="*/ 7768 h 2766208"/>
              <a:gd name="connsiteX3" fmla="*/ 1874520 w 2103120"/>
              <a:gd name="connsiteY3" fmla="*/ 2758588 h 2766208"/>
              <a:gd name="connsiteX4" fmla="*/ 259080 w 2103120"/>
              <a:gd name="connsiteY4" fmla="*/ 2766208 h 2766208"/>
              <a:gd name="connsiteX5" fmla="*/ 0 w 2103120"/>
              <a:gd name="connsiteY5" fmla="*/ 7768 h 276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2766208">
                <a:moveTo>
                  <a:pt x="0" y="7768"/>
                </a:moveTo>
                <a:cubicBezTo>
                  <a:pt x="353060" y="7768"/>
                  <a:pt x="738506" y="-10330"/>
                  <a:pt x="1086803" y="8720"/>
                </a:cubicBezTo>
                <a:lnTo>
                  <a:pt x="2103120" y="7768"/>
                </a:lnTo>
                <a:lnTo>
                  <a:pt x="1874520" y="2758588"/>
                </a:lnTo>
                <a:lnTo>
                  <a:pt x="259080" y="2766208"/>
                </a:lnTo>
                <a:lnTo>
                  <a:pt x="0" y="7768"/>
                </a:lnTo>
                <a:close/>
              </a:path>
            </a:pathLst>
          </a:cu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D91F2F0-64CE-49F9-A37F-956AF90436BD}"/>
              </a:ext>
            </a:extLst>
          </p:cNvPr>
          <p:cNvSpPr/>
          <p:nvPr/>
        </p:nvSpPr>
        <p:spPr>
          <a:xfrm>
            <a:off x="4450079" y="2826872"/>
            <a:ext cx="2105501" cy="444969"/>
          </a:xfrm>
          <a:custGeom>
            <a:avLst/>
            <a:gdLst>
              <a:gd name="connsiteX0" fmla="*/ 0 w 2103120"/>
              <a:gd name="connsiteY0" fmla="*/ 0 h 396388"/>
              <a:gd name="connsiteX1" fmla="*/ 2103120 w 2103120"/>
              <a:gd name="connsiteY1" fmla="*/ 0 h 396388"/>
              <a:gd name="connsiteX2" fmla="*/ 2103120 w 2103120"/>
              <a:gd name="connsiteY2" fmla="*/ 396388 h 396388"/>
              <a:gd name="connsiteX3" fmla="*/ 0 w 2103120"/>
              <a:gd name="connsiteY3" fmla="*/ 396388 h 396388"/>
              <a:gd name="connsiteX4" fmla="*/ 0 w 2103120"/>
              <a:gd name="connsiteY4" fmla="*/ 0 h 396388"/>
              <a:gd name="connsiteX0" fmla="*/ 0 w 2103120"/>
              <a:gd name="connsiteY0" fmla="*/ 0 h 396388"/>
              <a:gd name="connsiteX1" fmla="*/ 2103120 w 2103120"/>
              <a:gd name="connsiteY1" fmla="*/ 0 h 396388"/>
              <a:gd name="connsiteX2" fmla="*/ 2103120 w 2103120"/>
              <a:gd name="connsiteY2" fmla="*/ 396388 h 396388"/>
              <a:gd name="connsiteX3" fmla="*/ 33337 w 2103120"/>
              <a:gd name="connsiteY3" fmla="*/ 389244 h 396388"/>
              <a:gd name="connsiteX4" fmla="*/ 0 w 2103120"/>
              <a:gd name="connsiteY4" fmla="*/ 0 h 396388"/>
              <a:gd name="connsiteX0" fmla="*/ 0 w 2103120"/>
              <a:gd name="connsiteY0" fmla="*/ 0 h 396388"/>
              <a:gd name="connsiteX1" fmla="*/ 2103120 w 2103120"/>
              <a:gd name="connsiteY1" fmla="*/ 0 h 396388"/>
              <a:gd name="connsiteX2" fmla="*/ 2072164 w 2103120"/>
              <a:gd name="connsiteY2" fmla="*/ 396388 h 396388"/>
              <a:gd name="connsiteX3" fmla="*/ 33337 w 2103120"/>
              <a:gd name="connsiteY3" fmla="*/ 389244 h 396388"/>
              <a:gd name="connsiteX4" fmla="*/ 0 w 2103120"/>
              <a:gd name="connsiteY4" fmla="*/ 0 h 396388"/>
              <a:gd name="connsiteX0" fmla="*/ 0 w 2105501"/>
              <a:gd name="connsiteY0" fmla="*/ 7143 h 403531"/>
              <a:gd name="connsiteX1" fmla="*/ 2105501 w 2105501"/>
              <a:gd name="connsiteY1" fmla="*/ 0 h 403531"/>
              <a:gd name="connsiteX2" fmla="*/ 2072164 w 2105501"/>
              <a:gd name="connsiteY2" fmla="*/ 403531 h 403531"/>
              <a:gd name="connsiteX3" fmla="*/ 33337 w 2105501"/>
              <a:gd name="connsiteY3" fmla="*/ 396387 h 403531"/>
              <a:gd name="connsiteX4" fmla="*/ 0 w 2105501"/>
              <a:gd name="connsiteY4" fmla="*/ 7143 h 403531"/>
              <a:gd name="connsiteX0" fmla="*/ 0 w 2105501"/>
              <a:gd name="connsiteY0" fmla="*/ 7143 h 403531"/>
              <a:gd name="connsiteX1" fmla="*/ 2105501 w 2105501"/>
              <a:gd name="connsiteY1" fmla="*/ 0 h 403531"/>
              <a:gd name="connsiteX2" fmla="*/ 2072164 w 2105501"/>
              <a:gd name="connsiteY2" fmla="*/ 403531 h 403531"/>
              <a:gd name="connsiteX3" fmla="*/ 33337 w 2105501"/>
              <a:gd name="connsiteY3" fmla="*/ 396387 h 403531"/>
              <a:gd name="connsiteX4" fmla="*/ 0 w 2105501"/>
              <a:gd name="connsiteY4" fmla="*/ 7143 h 403531"/>
              <a:gd name="connsiteX0" fmla="*/ 0 w 2105501"/>
              <a:gd name="connsiteY0" fmla="*/ 7143 h 405912"/>
              <a:gd name="connsiteX1" fmla="*/ 2105501 w 2105501"/>
              <a:gd name="connsiteY1" fmla="*/ 0 h 405912"/>
              <a:gd name="connsiteX2" fmla="*/ 2072164 w 2105501"/>
              <a:gd name="connsiteY2" fmla="*/ 403531 h 405912"/>
              <a:gd name="connsiteX3" fmla="*/ 38099 w 2105501"/>
              <a:gd name="connsiteY3" fmla="*/ 405912 h 405912"/>
              <a:gd name="connsiteX4" fmla="*/ 0 w 2105501"/>
              <a:gd name="connsiteY4" fmla="*/ 7143 h 405912"/>
              <a:gd name="connsiteX0" fmla="*/ 0 w 2105501"/>
              <a:gd name="connsiteY0" fmla="*/ 7143 h 444969"/>
              <a:gd name="connsiteX1" fmla="*/ 2105501 w 2105501"/>
              <a:gd name="connsiteY1" fmla="*/ 0 h 444969"/>
              <a:gd name="connsiteX2" fmla="*/ 2072164 w 2105501"/>
              <a:gd name="connsiteY2" fmla="*/ 403531 h 444969"/>
              <a:gd name="connsiteX3" fmla="*/ 1064896 w 2105501"/>
              <a:gd name="connsiteY3" fmla="*/ 444966 h 444969"/>
              <a:gd name="connsiteX4" fmla="*/ 38099 w 2105501"/>
              <a:gd name="connsiteY4" fmla="*/ 405912 h 444969"/>
              <a:gd name="connsiteX5" fmla="*/ 0 w 2105501"/>
              <a:gd name="connsiteY5" fmla="*/ 7143 h 444969"/>
              <a:gd name="connsiteX0" fmla="*/ 0 w 2105501"/>
              <a:gd name="connsiteY0" fmla="*/ 7143 h 444969"/>
              <a:gd name="connsiteX1" fmla="*/ 1081565 w 2105501"/>
              <a:gd name="connsiteY1" fmla="*/ 37772 h 444969"/>
              <a:gd name="connsiteX2" fmla="*/ 2105501 w 2105501"/>
              <a:gd name="connsiteY2" fmla="*/ 0 h 444969"/>
              <a:gd name="connsiteX3" fmla="*/ 2072164 w 2105501"/>
              <a:gd name="connsiteY3" fmla="*/ 403531 h 444969"/>
              <a:gd name="connsiteX4" fmla="*/ 1064896 w 2105501"/>
              <a:gd name="connsiteY4" fmla="*/ 444966 h 444969"/>
              <a:gd name="connsiteX5" fmla="*/ 38099 w 2105501"/>
              <a:gd name="connsiteY5" fmla="*/ 405912 h 444969"/>
              <a:gd name="connsiteX6" fmla="*/ 0 w 2105501"/>
              <a:gd name="connsiteY6" fmla="*/ 7143 h 444969"/>
              <a:gd name="connsiteX0" fmla="*/ 0 w 2105501"/>
              <a:gd name="connsiteY0" fmla="*/ 7143 h 444969"/>
              <a:gd name="connsiteX1" fmla="*/ 1081565 w 2105501"/>
              <a:gd name="connsiteY1" fmla="*/ 23484 h 444969"/>
              <a:gd name="connsiteX2" fmla="*/ 2105501 w 2105501"/>
              <a:gd name="connsiteY2" fmla="*/ 0 h 444969"/>
              <a:gd name="connsiteX3" fmla="*/ 2072164 w 2105501"/>
              <a:gd name="connsiteY3" fmla="*/ 403531 h 444969"/>
              <a:gd name="connsiteX4" fmla="*/ 1064896 w 2105501"/>
              <a:gd name="connsiteY4" fmla="*/ 444966 h 444969"/>
              <a:gd name="connsiteX5" fmla="*/ 38099 w 2105501"/>
              <a:gd name="connsiteY5" fmla="*/ 405912 h 444969"/>
              <a:gd name="connsiteX6" fmla="*/ 0 w 2105501"/>
              <a:gd name="connsiteY6" fmla="*/ 7143 h 44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501" h="444969">
                <a:moveTo>
                  <a:pt x="0" y="7143"/>
                </a:moveTo>
                <a:cubicBezTo>
                  <a:pt x="357347" y="6240"/>
                  <a:pt x="724218" y="24387"/>
                  <a:pt x="1081565" y="23484"/>
                </a:cubicBezTo>
                <a:lnTo>
                  <a:pt x="2105501" y="0"/>
                </a:lnTo>
                <a:lnTo>
                  <a:pt x="2072164" y="403531"/>
                </a:lnTo>
                <a:cubicBezTo>
                  <a:pt x="1734821" y="403055"/>
                  <a:pt x="1402239" y="445442"/>
                  <a:pt x="1064896" y="444966"/>
                </a:cubicBezTo>
                <a:lnTo>
                  <a:pt x="38099" y="405912"/>
                </a:lnTo>
                <a:lnTo>
                  <a:pt x="0" y="7143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9AC637D-F3F1-4611-B390-17F006A8C662}"/>
              </a:ext>
            </a:extLst>
          </p:cNvPr>
          <p:cNvSpPr/>
          <p:nvPr/>
        </p:nvSpPr>
        <p:spPr>
          <a:xfrm>
            <a:off x="4515643" y="3248028"/>
            <a:ext cx="475457" cy="2345052"/>
          </a:xfrm>
          <a:custGeom>
            <a:avLst/>
            <a:gdLst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0 w 482600"/>
              <a:gd name="connsiteY3" fmla="*/ 2321239 h 2321239"/>
              <a:gd name="connsiteX4" fmla="*/ 0 w 482600"/>
              <a:gd name="connsiteY4" fmla="*/ 0 h 2321239"/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234950 w 482600"/>
              <a:gd name="connsiteY3" fmla="*/ 2289489 h 2321239"/>
              <a:gd name="connsiteX4" fmla="*/ 0 w 482600"/>
              <a:gd name="connsiteY4" fmla="*/ 0 h 2321239"/>
              <a:gd name="connsiteX0" fmla="*/ 0 w 475457"/>
              <a:gd name="connsiteY0" fmla="*/ 0 h 2345052"/>
              <a:gd name="connsiteX1" fmla="*/ 475457 w 475457"/>
              <a:gd name="connsiteY1" fmla="*/ 23813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  <a:gd name="connsiteX0" fmla="*/ 0 w 475457"/>
              <a:gd name="connsiteY0" fmla="*/ 0 h 2345052"/>
              <a:gd name="connsiteX1" fmla="*/ 432594 w 475457"/>
              <a:gd name="connsiteY1" fmla="*/ 21432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57" h="2345052">
                <a:moveTo>
                  <a:pt x="0" y="0"/>
                </a:moveTo>
                <a:lnTo>
                  <a:pt x="432594" y="21432"/>
                </a:lnTo>
                <a:lnTo>
                  <a:pt x="475457" y="2345052"/>
                </a:lnTo>
                <a:lnTo>
                  <a:pt x="227807" y="231330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6">
            <a:extLst>
              <a:ext uri="{FF2B5EF4-FFF2-40B4-BE49-F238E27FC236}">
                <a16:creationId xmlns:a16="http://schemas.microsoft.com/office/drawing/2014/main" id="{120742CF-64DE-4276-8952-6C9189814696}"/>
              </a:ext>
            </a:extLst>
          </p:cNvPr>
          <p:cNvSpPr/>
          <p:nvPr/>
        </p:nvSpPr>
        <p:spPr>
          <a:xfrm>
            <a:off x="4948239" y="3267510"/>
            <a:ext cx="589679" cy="2321239"/>
          </a:xfrm>
          <a:custGeom>
            <a:avLst/>
            <a:gdLst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0 w 482600"/>
              <a:gd name="connsiteY3" fmla="*/ 2321239 h 2321239"/>
              <a:gd name="connsiteX4" fmla="*/ 0 w 482600"/>
              <a:gd name="connsiteY4" fmla="*/ 0 h 2321239"/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234950 w 482600"/>
              <a:gd name="connsiteY3" fmla="*/ 2289489 h 2321239"/>
              <a:gd name="connsiteX4" fmla="*/ 0 w 482600"/>
              <a:gd name="connsiteY4" fmla="*/ 0 h 2321239"/>
              <a:gd name="connsiteX0" fmla="*/ 0 w 475457"/>
              <a:gd name="connsiteY0" fmla="*/ 0 h 2345052"/>
              <a:gd name="connsiteX1" fmla="*/ 475457 w 475457"/>
              <a:gd name="connsiteY1" fmla="*/ 23813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  <a:gd name="connsiteX0" fmla="*/ 0 w 475457"/>
              <a:gd name="connsiteY0" fmla="*/ 0 h 2345052"/>
              <a:gd name="connsiteX1" fmla="*/ 432594 w 475457"/>
              <a:gd name="connsiteY1" fmla="*/ 21432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  <a:gd name="connsiteX0" fmla="*/ 0 w 475457"/>
              <a:gd name="connsiteY0" fmla="*/ 0 h 2345052"/>
              <a:gd name="connsiteX1" fmla="*/ 432594 w 475457"/>
              <a:gd name="connsiteY1" fmla="*/ 21432 h 2345052"/>
              <a:gd name="connsiteX2" fmla="*/ 475457 w 475457"/>
              <a:gd name="connsiteY2" fmla="*/ 2345052 h 2345052"/>
              <a:gd name="connsiteX3" fmla="*/ 37307 w 475457"/>
              <a:gd name="connsiteY3" fmla="*/ 2308540 h 2345052"/>
              <a:gd name="connsiteX4" fmla="*/ 0 w 475457"/>
              <a:gd name="connsiteY4" fmla="*/ 0 h 2345052"/>
              <a:gd name="connsiteX0" fmla="*/ 0 w 475457"/>
              <a:gd name="connsiteY0" fmla="*/ 0 h 2311714"/>
              <a:gd name="connsiteX1" fmla="*/ 432594 w 475457"/>
              <a:gd name="connsiteY1" fmla="*/ 21432 h 2311714"/>
              <a:gd name="connsiteX2" fmla="*/ 475457 w 475457"/>
              <a:gd name="connsiteY2" fmla="*/ 2311714 h 2311714"/>
              <a:gd name="connsiteX3" fmla="*/ 37307 w 475457"/>
              <a:gd name="connsiteY3" fmla="*/ 2308540 h 2311714"/>
              <a:gd name="connsiteX4" fmla="*/ 0 w 475457"/>
              <a:gd name="connsiteY4" fmla="*/ 0 h 2311714"/>
              <a:gd name="connsiteX0" fmla="*/ 0 w 475457"/>
              <a:gd name="connsiteY0" fmla="*/ 0 h 2311714"/>
              <a:gd name="connsiteX1" fmla="*/ 432594 w 475457"/>
              <a:gd name="connsiteY1" fmla="*/ 21432 h 2311714"/>
              <a:gd name="connsiteX2" fmla="*/ 475457 w 475457"/>
              <a:gd name="connsiteY2" fmla="*/ 2311714 h 2311714"/>
              <a:gd name="connsiteX3" fmla="*/ 32545 w 475457"/>
              <a:gd name="connsiteY3" fmla="*/ 2308540 h 2311714"/>
              <a:gd name="connsiteX4" fmla="*/ 0 w 475457"/>
              <a:gd name="connsiteY4" fmla="*/ 0 h 2311714"/>
              <a:gd name="connsiteX0" fmla="*/ 0 w 542131"/>
              <a:gd name="connsiteY0" fmla="*/ 0 h 2311714"/>
              <a:gd name="connsiteX1" fmla="*/ 542131 w 542131"/>
              <a:gd name="connsiteY1" fmla="*/ 7145 h 2311714"/>
              <a:gd name="connsiteX2" fmla="*/ 475457 w 542131"/>
              <a:gd name="connsiteY2" fmla="*/ 2311714 h 2311714"/>
              <a:gd name="connsiteX3" fmla="*/ 32545 w 542131"/>
              <a:gd name="connsiteY3" fmla="*/ 2308540 h 2311714"/>
              <a:gd name="connsiteX4" fmla="*/ 0 w 542131"/>
              <a:gd name="connsiteY4" fmla="*/ 0 h 2311714"/>
              <a:gd name="connsiteX0" fmla="*/ 0 w 542131"/>
              <a:gd name="connsiteY0" fmla="*/ 0 h 2311714"/>
              <a:gd name="connsiteX1" fmla="*/ 542131 w 542131"/>
              <a:gd name="connsiteY1" fmla="*/ 7145 h 2311714"/>
              <a:gd name="connsiteX2" fmla="*/ 507207 w 542131"/>
              <a:gd name="connsiteY2" fmla="*/ 2311714 h 2311714"/>
              <a:gd name="connsiteX3" fmla="*/ 32545 w 542131"/>
              <a:gd name="connsiteY3" fmla="*/ 2308540 h 2311714"/>
              <a:gd name="connsiteX4" fmla="*/ 0 w 542131"/>
              <a:gd name="connsiteY4" fmla="*/ 0 h 2311714"/>
              <a:gd name="connsiteX0" fmla="*/ 0 w 542242"/>
              <a:gd name="connsiteY0" fmla="*/ 0 h 2321239"/>
              <a:gd name="connsiteX1" fmla="*/ 542131 w 542242"/>
              <a:gd name="connsiteY1" fmla="*/ 7145 h 2321239"/>
              <a:gd name="connsiteX2" fmla="*/ 542242 w 542242"/>
              <a:gd name="connsiteY2" fmla="*/ 2321239 h 2321239"/>
              <a:gd name="connsiteX3" fmla="*/ 32545 w 542242"/>
              <a:gd name="connsiteY3" fmla="*/ 2308540 h 2321239"/>
              <a:gd name="connsiteX4" fmla="*/ 0 w 542242"/>
              <a:gd name="connsiteY4" fmla="*/ 0 h 232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242" h="2321239">
                <a:moveTo>
                  <a:pt x="0" y="0"/>
                </a:moveTo>
                <a:lnTo>
                  <a:pt x="542131" y="7145"/>
                </a:lnTo>
                <a:lnTo>
                  <a:pt x="542242" y="2321239"/>
                </a:lnTo>
                <a:lnTo>
                  <a:pt x="32545" y="230854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0A2CE08B-DD59-4934-9862-BA3A030821A9}"/>
              </a:ext>
            </a:extLst>
          </p:cNvPr>
          <p:cNvSpPr/>
          <p:nvPr/>
        </p:nvSpPr>
        <p:spPr>
          <a:xfrm flipH="1">
            <a:off x="5537918" y="3246078"/>
            <a:ext cx="555302" cy="2321239"/>
          </a:xfrm>
          <a:custGeom>
            <a:avLst/>
            <a:gdLst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0 w 482600"/>
              <a:gd name="connsiteY3" fmla="*/ 2321239 h 2321239"/>
              <a:gd name="connsiteX4" fmla="*/ 0 w 482600"/>
              <a:gd name="connsiteY4" fmla="*/ 0 h 2321239"/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234950 w 482600"/>
              <a:gd name="connsiteY3" fmla="*/ 2289489 h 2321239"/>
              <a:gd name="connsiteX4" fmla="*/ 0 w 482600"/>
              <a:gd name="connsiteY4" fmla="*/ 0 h 2321239"/>
              <a:gd name="connsiteX0" fmla="*/ 0 w 475457"/>
              <a:gd name="connsiteY0" fmla="*/ 0 h 2345052"/>
              <a:gd name="connsiteX1" fmla="*/ 475457 w 475457"/>
              <a:gd name="connsiteY1" fmla="*/ 23813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  <a:gd name="connsiteX0" fmla="*/ 0 w 475457"/>
              <a:gd name="connsiteY0" fmla="*/ 0 h 2345052"/>
              <a:gd name="connsiteX1" fmla="*/ 432594 w 475457"/>
              <a:gd name="connsiteY1" fmla="*/ 21432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  <a:gd name="connsiteX0" fmla="*/ 0 w 475457"/>
              <a:gd name="connsiteY0" fmla="*/ 0 h 2345052"/>
              <a:gd name="connsiteX1" fmla="*/ 432594 w 475457"/>
              <a:gd name="connsiteY1" fmla="*/ 21432 h 2345052"/>
              <a:gd name="connsiteX2" fmla="*/ 475457 w 475457"/>
              <a:gd name="connsiteY2" fmla="*/ 2345052 h 2345052"/>
              <a:gd name="connsiteX3" fmla="*/ 37307 w 475457"/>
              <a:gd name="connsiteY3" fmla="*/ 2308540 h 2345052"/>
              <a:gd name="connsiteX4" fmla="*/ 0 w 475457"/>
              <a:gd name="connsiteY4" fmla="*/ 0 h 2345052"/>
              <a:gd name="connsiteX0" fmla="*/ 0 w 475457"/>
              <a:gd name="connsiteY0" fmla="*/ 0 h 2311714"/>
              <a:gd name="connsiteX1" fmla="*/ 432594 w 475457"/>
              <a:gd name="connsiteY1" fmla="*/ 21432 h 2311714"/>
              <a:gd name="connsiteX2" fmla="*/ 475457 w 475457"/>
              <a:gd name="connsiteY2" fmla="*/ 2311714 h 2311714"/>
              <a:gd name="connsiteX3" fmla="*/ 37307 w 475457"/>
              <a:gd name="connsiteY3" fmla="*/ 2308540 h 2311714"/>
              <a:gd name="connsiteX4" fmla="*/ 0 w 475457"/>
              <a:gd name="connsiteY4" fmla="*/ 0 h 2311714"/>
              <a:gd name="connsiteX0" fmla="*/ 0 w 475457"/>
              <a:gd name="connsiteY0" fmla="*/ 0 h 2311714"/>
              <a:gd name="connsiteX1" fmla="*/ 432594 w 475457"/>
              <a:gd name="connsiteY1" fmla="*/ 21432 h 2311714"/>
              <a:gd name="connsiteX2" fmla="*/ 475457 w 475457"/>
              <a:gd name="connsiteY2" fmla="*/ 2311714 h 2311714"/>
              <a:gd name="connsiteX3" fmla="*/ 32545 w 475457"/>
              <a:gd name="connsiteY3" fmla="*/ 2308540 h 2311714"/>
              <a:gd name="connsiteX4" fmla="*/ 0 w 475457"/>
              <a:gd name="connsiteY4" fmla="*/ 0 h 2311714"/>
              <a:gd name="connsiteX0" fmla="*/ 0 w 542131"/>
              <a:gd name="connsiteY0" fmla="*/ 0 h 2311714"/>
              <a:gd name="connsiteX1" fmla="*/ 542131 w 542131"/>
              <a:gd name="connsiteY1" fmla="*/ 7145 h 2311714"/>
              <a:gd name="connsiteX2" fmla="*/ 475457 w 542131"/>
              <a:gd name="connsiteY2" fmla="*/ 2311714 h 2311714"/>
              <a:gd name="connsiteX3" fmla="*/ 32545 w 542131"/>
              <a:gd name="connsiteY3" fmla="*/ 2308540 h 2311714"/>
              <a:gd name="connsiteX4" fmla="*/ 0 w 542131"/>
              <a:gd name="connsiteY4" fmla="*/ 0 h 2311714"/>
              <a:gd name="connsiteX0" fmla="*/ 0 w 542131"/>
              <a:gd name="connsiteY0" fmla="*/ 0 h 2311714"/>
              <a:gd name="connsiteX1" fmla="*/ 542131 w 542131"/>
              <a:gd name="connsiteY1" fmla="*/ 7145 h 2311714"/>
              <a:gd name="connsiteX2" fmla="*/ 507207 w 542131"/>
              <a:gd name="connsiteY2" fmla="*/ 2311714 h 2311714"/>
              <a:gd name="connsiteX3" fmla="*/ 32545 w 542131"/>
              <a:gd name="connsiteY3" fmla="*/ 2308540 h 2311714"/>
              <a:gd name="connsiteX4" fmla="*/ 0 w 542131"/>
              <a:gd name="connsiteY4" fmla="*/ 0 h 2311714"/>
              <a:gd name="connsiteX0" fmla="*/ 0 w 548482"/>
              <a:gd name="connsiteY0" fmla="*/ 0 h 2311714"/>
              <a:gd name="connsiteX1" fmla="*/ 542131 w 548482"/>
              <a:gd name="connsiteY1" fmla="*/ 7145 h 2311714"/>
              <a:gd name="connsiteX2" fmla="*/ 548482 w 548482"/>
              <a:gd name="connsiteY2" fmla="*/ 2311714 h 2311714"/>
              <a:gd name="connsiteX3" fmla="*/ 32545 w 548482"/>
              <a:gd name="connsiteY3" fmla="*/ 2308540 h 2311714"/>
              <a:gd name="connsiteX4" fmla="*/ 0 w 548482"/>
              <a:gd name="connsiteY4" fmla="*/ 0 h 2311714"/>
              <a:gd name="connsiteX0" fmla="*/ 0 w 556419"/>
              <a:gd name="connsiteY0" fmla="*/ 2380 h 2314094"/>
              <a:gd name="connsiteX1" fmla="*/ 556419 w 556419"/>
              <a:gd name="connsiteY1" fmla="*/ 0 h 2314094"/>
              <a:gd name="connsiteX2" fmla="*/ 548482 w 556419"/>
              <a:gd name="connsiteY2" fmla="*/ 2314094 h 2314094"/>
              <a:gd name="connsiteX3" fmla="*/ 32545 w 556419"/>
              <a:gd name="connsiteY3" fmla="*/ 2310920 h 2314094"/>
              <a:gd name="connsiteX4" fmla="*/ 0 w 556419"/>
              <a:gd name="connsiteY4" fmla="*/ 2380 h 2314094"/>
              <a:gd name="connsiteX0" fmla="*/ 0 w 549275"/>
              <a:gd name="connsiteY0" fmla="*/ 0 h 2333145"/>
              <a:gd name="connsiteX1" fmla="*/ 549275 w 549275"/>
              <a:gd name="connsiteY1" fmla="*/ 19051 h 2333145"/>
              <a:gd name="connsiteX2" fmla="*/ 541338 w 549275"/>
              <a:gd name="connsiteY2" fmla="*/ 2333145 h 2333145"/>
              <a:gd name="connsiteX3" fmla="*/ 25401 w 549275"/>
              <a:gd name="connsiteY3" fmla="*/ 2329971 h 2333145"/>
              <a:gd name="connsiteX4" fmla="*/ 0 w 549275"/>
              <a:gd name="connsiteY4" fmla="*/ 0 h 2333145"/>
              <a:gd name="connsiteX0" fmla="*/ 0 w 549275"/>
              <a:gd name="connsiteY0" fmla="*/ 0 h 2333145"/>
              <a:gd name="connsiteX1" fmla="*/ 549275 w 549275"/>
              <a:gd name="connsiteY1" fmla="*/ 19051 h 2333145"/>
              <a:gd name="connsiteX2" fmla="*/ 541338 w 549275"/>
              <a:gd name="connsiteY2" fmla="*/ 2333145 h 2333145"/>
              <a:gd name="connsiteX3" fmla="*/ 42069 w 549275"/>
              <a:gd name="connsiteY3" fmla="*/ 2329971 h 2333145"/>
              <a:gd name="connsiteX4" fmla="*/ 0 w 549275"/>
              <a:gd name="connsiteY4" fmla="*/ 0 h 23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75" h="2333145">
                <a:moveTo>
                  <a:pt x="0" y="0"/>
                </a:moveTo>
                <a:lnTo>
                  <a:pt x="549275" y="19051"/>
                </a:lnTo>
                <a:cubicBezTo>
                  <a:pt x="546629" y="790416"/>
                  <a:pt x="543984" y="1561780"/>
                  <a:pt x="541338" y="2333145"/>
                </a:cubicBezTo>
                <a:lnTo>
                  <a:pt x="42069" y="232997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6">
            <a:extLst>
              <a:ext uri="{FF2B5EF4-FFF2-40B4-BE49-F238E27FC236}">
                <a16:creationId xmlns:a16="http://schemas.microsoft.com/office/drawing/2014/main" id="{6B6B89F2-E1D6-4C08-ADBC-53DCC7592E56}"/>
              </a:ext>
            </a:extLst>
          </p:cNvPr>
          <p:cNvSpPr/>
          <p:nvPr/>
        </p:nvSpPr>
        <p:spPr>
          <a:xfrm flipH="1">
            <a:off x="6044203" y="3228975"/>
            <a:ext cx="475457" cy="2364105"/>
          </a:xfrm>
          <a:custGeom>
            <a:avLst/>
            <a:gdLst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0 w 482600"/>
              <a:gd name="connsiteY3" fmla="*/ 2321239 h 2321239"/>
              <a:gd name="connsiteX4" fmla="*/ 0 w 482600"/>
              <a:gd name="connsiteY4" fmla="*/ 0 h 2321239"/>
              <a:gd name="connsiteX0" fmla="*/ 0 w 482600"/>
              <a:gd name="connsiteY0" fmla="*/ 0 h 2321239"/>
              <a:gd name="connsiteX1" fmla="*/ 482600 w 482600"/>
              <a:gd name="connsiteY1" fmla="*/ 0 h 2321239"/>
              <a:gd name="connsiteX2" fmla="*/ 482600 w 482600"/>
              <a:gd name="connsiteY2" fmla="*/ 2321239 h 2321239"/>
              <a:gd name="connsiteX3" fmla="*/ 234950 w 482600"/>
              <a:gd name="connsiteY3" fmla="*/ 2289489 h 2321239"/>
              <a:gd name="connsiteX4" fmla="*/ 0 w 482600"/>
              <a:gd name="connsiteY4" fmla="*/ 0 h 2321239"/>
              <a:gd name="connsiteX0" fmla="*/ 0 w 475457"/>
              <a:gd name="connsiteY0" fmla="*/ 0 h 2345052"/>
              <a:gd name="connsiteX1" fmla="*/ 475457 w 475457"/>
              <a:gd name="connsiteY1" fmla="*/ 23813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  <a:gd name="connsiteX0" fmla="*/ 0 w 475457"/>
              <a:gd name="connsiteY0" fmla="*/ 0 h 2345052"/>
              <a:gd name="connsiteX1" fmla="*/ 432594 w 475457"/>
              <a:gd name="connsiteY1" fmla="*/ 21432 h 2345052"/>
              <a:gd name="connsiteX2" fmla="*/ 475457 w 475457"/>
              <a:gd name="connsiteY2" fmla="*/ 2345052 h 2345052"/>
              <a:gd name="connsiteX3" fmla="*/ 227807 w 475457"/>
              <a:gd name="connsiteY3" fmla="*/ 2313302 h 2345052"/>
              <a:gd name="connsiteX4" fmla="*/ 0 w 475457"/>
              <a:gd name="connsiteY4" fmla="*/ 0 h 234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57" h="2345052">
                <a:moveTo>
                  <a:pt x="0" y="0"/>
                </a:moveTo>
                <a:lnTo>
                  <a:pt x="432594" y="21432"/>
                </a:lnTo>
                <a:lnTo>
                  <a:pt x="475457" y="2345052"/>
                </a:lnTo>
                <a:lnTo>
                  <a:pt x="227807" y="231330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349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86497" y="-84068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afik 22" descr="Geöffneter Ordner">
            <a:extLst>
              <a:ext uri="{FF2B5EF4-FFF2-40B4-BE49-F238E27FC236}">
                <a16:creationId xmlns:a16="http://schemas.microsoft.com/office/drawing/2014/main" id="{2A60E85D-4BAC-4F36-BC68-2705A594EAE7}"/>
              </a:ext>
            </a:extLst>
          </p:cNvPr>
          <p:cNvGrpSpPr/>
          <p:nvPr/>
        </p:nvGrpSpPr>
        <p:grpSpPr>
          <a:xfrm>
            <a:off x="4649607" y="1783712"/>
            <a:ext cx="1659725" cy="1659725"/>
            <a:chOff x="4744631" y="2331976"/>
            <a:chExt cx="1659725" cy="1659725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AC5AB6D5-1295-4ABF-8941-42628C6C76BD}"/>
                </a:ext>
              </a:extLst>
            </p:cNvPr>
            <p:cNvSpPr/>
            <p:nvPr/>
          </p:nvSpPr>
          <p:spPr>
            <a:xfrm>
              <a:off x="4876728" y="2654250"/>
              <a:ext cx="1244794" cy="950884"/>
            </a:xfrm>
            <a:custGeom>
              <a:avLst/>
              <a:gdLst>
                <a:gd name="connsiteX0" fmla="*/ 367549 w 1244793"/>
                <a:gd name="connsiteY0" fmla="*/ 317412 h 950884"/>
                <a:gd name="connsiteX1" fmla="*/ 1233718 w 1244793"/>
                <a:gd name="connsiteY1" fmla="*/ 317412 h 950884"/>
                <a:gd name="connsiteX2" fmla="*/ 1233718 w 1244793"/>
                <a:gd name="connsiteY2" fmla="*/ 230968 h 950884"/>
                <a:gd name="connsiteX3" fmla="*/ 1164563 w 1244793"/>
                <a:gd name="connsiteY3" fmla="*/ 161812 h 950884"/>
                <a:gd name="connsiteX4" fmla="*/ 645899 w 1244793"/>
                <a:gd name="connsiteY4" fmla="*/ 161812 h 950884"/>
                <a:gd name="connsiteX5" fmla="*/ 455722 w 1244793"/>
                <a:gd name="connsiteY5" fmla="*/ 35604 h 950884"/>
                <a:gd name="connsiteX6" fmla="*/ 417687 w 1244793"/>
                <a:gd name="connsiteY6" fmla="*/ 23502 h 950884"/>
                <a:gd name="connsiteX7" fmla="*/ 92657 w 1244793"/>
                <a:gd name="connsiteY7" fmla="*/ 23502 h 950884"/>
                <a:gd name="connsiteX8" fmla="*/ 23502 w 1244793"/>
                <a:gd name="connsiteY8" fmla="*/ 92657 h 950884"/>
                <a:gd name="connsiteX9" fmla="*/ 23502 w 1244793"/>
                <a:gd name="connsiteY9" fmla="*/ 939809 h 950884"/>
                <a:gd name="connsiteX10" fmla="*/ 246528 w 1244793"/>
                <a:gd name="connsiteY10" fmla="*/ 398669 h 950884"/>
                <a:gd name="connsiteX11" fmla="*/ 367549 w 1244793"/>
                <a:gd name="connsiteY11" fmla="*/ 317412 h 9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4793" h="950884">
                  <a:moveTo>
                    <a:pt x="367549" y="317412"/>
                  </a:moveTo>
                  <a:lnTo>
                    <a:pt x="1233718" y="317412"/>
                  </a:lnTo>
                  <a:lnTo>
                    <a:pt x="1233718" y="230968"/>
                  </a:lnTo>
                  <a:cubicBezTo>
                    <a:pt x="1233718" y="192932"/>
                    <a:pt x="1202598" y="161812"/>
                    <a:pt x="1164563" y="161812"/>
                  </a:cubicBezTo>
                  <a:lnTo>
                    <a:pt x="645899" y="161812"/>
                  </a:lnTo>
                  <a:lnTo>
                    <a:pt x="455722" y="35604"/>
                  </a:lnTo>
                  <a:cubicBezTo>
                    <a:pt x="443620" y="28689"/>
                    <a:pt x="431518" y="23502"/>
                    <a:pt x="417687" y="23502"/>
                  </a:cubicBezTo>
                  <a:lnTo>
                    <a:pt x="92657" y="23502"/>
                  </a:lnTo>
                  <a:cubicBezTo>
                    <a:pt x="54622" y="23502"/>
                    <a:pt x="23502" y="54622"/>
                    <a:pt x="23502" y="92657"/>
                  </a:cubicBezTo>
                  <a:lnTo>
                    <a:pt x="23502" y="939809"/>
                  </a:lnTo>
                  <a:cubicBezTo>
                    <a:pt x="23502" y="943266"/>
                    <a:pt x="246528" y="398669"/>
                    <a:pt x="246528" y="398669"/>
                  </a:cubicBezTo>
                  <a:cubicBezTo>
                    <a:pt x="267274" y="350260"/>
                    <a:pt x="313954" y="317412"/>
                    <a:pt x="367549" y="317412"/>
                  </a:cubicBezTo>
                  <a:close/>
                </a:path>
              </a:pathLst>
            </a:custGeom>
            <a:solidFill>
              <a:srgbClr val="00000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D2D2ACB-3697-47A3-9A80-056E0BF115A4}"/>
                </a:ext>
              </a:extLst>
            </p:cNvPr>
            <p:cNvSpPr/>
            <p:nvPr/>
          </p:nvSpPr>
          <p:spPr>
            <a:xfrm>
              <a:off x="4928595" y="3017315"/>
              <a:ext cx="1331238" cy="639686"/>
            </a:xfrm>
            <a:custGeom>
              <a:avLst/>
              <a:gdLst>
                <a:gd name="connsiteX0" fmla="*/ 1320162 w 1331237"/>
                <a:gd name="connsiteY0" fmla="*/ 92657 h 639685"/>
                <a:gd name="connsiteX1" fmla="*/ 1257923 w 1331237"/>
                <a:gd name="connsiteY1" fmla="*/ 23502 h 639685"/>
                <a:gd name="connsiteX2" fmla="*/ 315683 w 1331237"/>
                <a:gd name="connsiteY2" fmla="*/ 23502 h 639685"/>
                <a:gd name="connsiteX3" fmla="*/ 256901 w 1331237"/>
                <a:gd name="connsiteY3" fmla="*/ 61537 h 639685"/>
                <a:gd name="connsiteX4" fmla="*/ 23502 w 1331237"/>
                <a:gd name="connsiteY4" fmla="*/ 628610 h 639685"/>
                <a:gd name="connsiteX5" fmla="*/ 1078119 w 1331237"/>
                <a:gd name="connsiteY5" fmla="*/ 628610 h 639685"/>
                <a:gd name="connsiteX6" fmla="*/ 1313247 w 1331237"/>
                <a:gd name="connsiteY6" fmla="*/ 123777 h 639685"/>
                <a:gd name="connsiteX7" fmla="*/ 1320162 w 1331237"/>
                <a:gd name="connsiteY7" fmla="*/ 92657 h 639685"/>
                <a:gd name="connsiteX8" fmla="*/ 1320162 w 1331237"/>
                <a:gd name="connsiteY8" fmla="*/ 92657 h 639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1237" h="639685">
                  <a:moveTo>
                    <a:pt x="1320162" y="92657"/>
                  </a:moveTo>
                  <a:cubicBezTo>
                    <a:pt x="1320162" y="56351"/>
                    <a:pt x="1294229" y="26960"/>
                    <a:pt x="1257923" y="23502"/>
                  </a:cubicBezTo>
                  <a:lnTo>
                    <a:pt x="315683" y="23502"/>
                  </a:lnTo>
                  <a:cubicBezTo>
                    <a:pt x="289750" y="23502"/>
                    <a:pt x="267274" y="39062"/>
                    <a:pt x="256901" y="61537"/>
                  </a:cubicBezTo>
                  <a:lnTo>
                    <a:pt x="23502" y="628610"/>
                  </a:lnTo>
                  <a:lnTo>
                    <a:pt x="1078119" y="628610"/>
                  </a:lnTo>
                  <a:lnTo>
                    <a:pt x="1313247" y="123777"/>
                  </a:lnTo>
                  <a:cubicBezTo>
                    <a:pt x="1318433" y="113404"/>
                    <a:pt x="1320162" y="103030"/>
                    <a:pt x="1320162" y="92657"/>
                  </a:cubicBezTo>
                  <a:lnTo>
                    <a:pt x="1320162" y="92657"/>
                  </a:lnTo>
                  <a:close/>
                </a:path>
              </a:pathLst>
            </a:custGeom>
            <a:solidFill>
              <a:srgbClr val="00000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B731989-413B-4054-A1EB-F2F72D7CCC8E}"/>
              </a:ext>
            </a:extLst>
          </p:cNvPr>
          <p:cNvGrpSpPr/>
          <p:nvPr/>
        </p:nvGrpSpPr>
        <p:grpSpPr>
          <a:xfrm>
            <a:off x="6164302" y="1657900"/>
            <a:ext cx="1822450" cy="1911350"/>
            <a:chOff x="4273550" y="558800"/>
            <a:chExt cx="3644900" cy="3644900"/>
          </a:xfrm>
        </p:grpSpPr>
        <p:pic>
          <p:nvPicPr>
            <p:cNvPr id="11" name="Grafik 10" descr="Trophäe">
              <a:extLst>
                <a:ext uri="{FF2B5EF4-FFF2-40B4-BE49-F238E27FC236}">
                  <a16:creationId xmlns:a16="http://schemas.microsoft.com/office/drawing/2014/main" id="{53A673B1-9D56-481C-8705-AE3CB64C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73550" y="558800"/>
              <a:ext cx="3644900" cy="3644900"/>
            </a:xfrm>
            <a:prstGeom prst="rect">
              <a:avLst/>
            </a:prstGeom>
          </p:spPr>
        </p:pic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441EA41E-BCB9-47FB-BBEB-DEE64953A9FF}"/>
                </a:ext>
              </a:extLst>
            </p:cNvPr>
            <p:cNvSpPr/>
            <p:nvPr/>
          </p:nvSpPr>
          <p:spPr>
            <a:xfrm rot="1650227">
              <a:off x="6250453" y="1383720"/>
              <a:ext cx="431800" cy="67310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4B7A11C0-FDDD-49FF-82C8-1E4454234820}"/>
                </a:ext>
              </a:extLst>
            </p:cNvPr>
            <p:cNvSpPr/>
            <p:nvPr/>
          </p:nvSpPr>
          <p:spPr>
            <a:xfrm>
              <a:off x="5880100" y="1310403"/>
              <a:ext cx="431800" cy="67310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D8DDFC7-30F8-476A-B195-D98167967414}"/>
                </a:ext>
              </a:extLst>
            </p:cNvPr>
            <p:cNvSpPr/>
            <p:nvPr/>
          </p:nvSpPr>
          <p:spPr>
            <a:xfrm rot="19675276">
              <a:off x="5524500" y="1373680"/>
              <a:ext cx="431800" cy="67310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24731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755A733-1BE8-463F-AD00-677E80D6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8" b="89932" l="3718" r="95205">
                        <a14:foregroundMark x1="7534" y1="63823" x2="7534" y2="63823"/>
                        <a14:foregroundMark x1="3816" y1="63140" x2="3816" y2="63140"/>
                        <a14:foregroundMark x1="45010" y1="48976" x2="45010" y2="48976"/>
                        <a14:foregroundMark x1="49119" y1="52389" x2="49119" y2="52389"/>
                        <a14:foregroundMark x1="57241" y1="54949" x2="57241" y2="54949"/>
                        <a14:foregroundMark x1="72701" y1="61775" x2="72701" y2="61775"/>
                        <a14:foregroundMark x1="95205" y1="59727" x2="95205" y2="59727"/>
                        <a14:foregroundMark x1="89432" y1="47099" x2="89432" y2="47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637785"/>
            <a:ext cx="9735909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13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D770B9-EAD9-45C4-9692-2B2522FE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5" b="89895" l="4902" r="95098">
                        <a14:foregroundMark x1="23725" y1="36632" x2="23725" y2="36632"/>
                        <a14:foregroundMark x1="4902" y1="23368" x2="4902" y2="23368"/>
                        <a14:foregroundMark x1="95098" y1="54737" x2="95098" y2="5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86" y="1166497"/>
            <a:ext cx="4858428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8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88A5AE4-3D65-42FE-B93C-DB5D92952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64" y1="34799" x2="46364" y2="34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07" y="937865"/>
            <a:ext cx="419158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9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86497" y="-84068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Benutzer">
            <a:extLst>
              <a:ext uri="{FF2B5EF4-FFF2-40B4-BE49-F238E27FC236}">
                <a16:creationId xmlns:a16="http://schemas.microsoft.com/office/drawing/2014/main" id="{871D1D84-60F2-4BA1-8C75-02C453DA9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8796" y="1444316"/>
            <a:ext cx="3015020" cy="3018917"/>
          </a:xfrm>
          <a:prstGeom prst="rect">
            <a:avLst/>
          </a:prstGeom>
        </p:spPr>
      </p:pic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46A0C77A-96FA-487C-B7B7-36980381D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5208" y="1736619"/>
            <a:ext cx="3015020" cy="3018917"/>
          </a:xfrm>
          <a:prstGeom prst="rect">
            <a:avLst/>
          </a:prstGeom>
        </p:spPr>
      </p:pic>
      <p:pic>
        <p:nvPicPr>
          <p:cNvPr id="17" name="Grafik 16" descr="Benutzer">
            <a:extLst>
              <a:ext uri="{FF2B5EF4-FFF2-40B4-BE49-F238E27FC236}">
                <a16:creationId xmlns:a16="http://schemas.microsoft.com/office/drawing/2014/main" id="{0E1CA2AC-6738-4BA7-9257-8D261C85E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4358" y="1444316"/>
            <a:ext cx="3015020" cy="3018917"/>
          </a:xfrm>
          <a:prstGeom prst="rect">
            <a:avLst/>
          </a:prstGeom>
        </p:spPr>
      </p:pic>
      <p:pic>
        <p:nvPicPr>
          <p:cNvPr id="18" name="Grafik 17" descr="Benutzer">
            <a:extLst>
              <a:ext uri="{FF2B5EF4-FFF2-40B4-BE49-F238E27FC236}">
                <a16:creationId xmlns:a16="http://schemas.microsoft.com/office/drawing/2014/main" id="{CB1D7DBA-9F49-469A-B110-4A246BC58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9022" y="1736618"/>
            <a:ext cx="3015020" cy="301891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C52F6CC-3330-4003-96B3-68F25E724C0F}"/>
              </a:ext>
            </a:extLst>
          </p:cNvPr>
          <p:cNvGrpSpPr/>
          <p:nvPr/>
        </p:nvGrpSpPr>
        <p:grpSpPr>
          <a:xfrm>
            <a:off x="5451736" y="2192222"/>
            <a:ext cx="1665600" cy="2192000"/>
            <a:chOff x="5451736" y="2192222"/>
            <a:chExt cx="1665600" cy="2192000"/>
          </a:xfrm>
        </p:grpSpPr>
        <p:pic>
          <p:nvPicPr>
            <p:cNvPr id="5" name="Grafik 4" descr="Pfeil: Kurve gegen den Uhrzeigersinn">
              <a:extLst>
                <a:ext uri="{FF2B5EF4-FFF2-40B4-BE49-F238E27FC236}">
                  <a16:creationId xmlns:a16="http://schemas.microsoft.com/office/drawing/2014/main" id="{9CCE48E4-3702-4A85-9EA6-E0C313D6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5451736" y="2192222"/>
              <a:ext cx="1638300" cy="1638300"/>
            </a:xfrm>
            <a:prstGeom prst="rect">
              <a:avLst/>
            </a:prstGeom>
          </p:spPr>
        </p:pic>
        <p:pic>
          <p:nvPicPr>
            <p:cNvPr id="19" name="Grafik 18" descr="Pfeil: Kurve gegen den Uhrzeigersinn">
              <a:extLst>
                <a:ext uri="{FF2B5EF4-FFF2-40B4-BE49-F238E27FC236}">
                  <a16:creationId xmlns:a16="http://schemas.microsoft.com/office/drawing/2014/main" id="{F6C943FA-4AB6-4067-A7CA-F8955DF7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5479035" y="2745921"/>
              <a:ext cx="1638302" cy="163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4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5444C19-17A0-4515-B6EB-98C71A291672}"/>
              </a:ext>
            </a:extLst>
          </p:cNvPr>
          <p:cNvSpPr/>
          <p:nvPr/>
        </p:nvSpPr>
        <p:spPr>
          <a:xfrm>
            <a:off x="20128" y="-63500"/>
            <a:ext cx="12192000" cy="68580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Benutzer">
            <a:extLst>
              <a:ext uri="{FF2B5EF4-FFF2-40B4-BE49-F238E27FC236}">
                <a16:creationId xmlns:a16="http://schemas.microsoft.com/office/drawing/2014/main" id="{0768D86C-DC6A-4F7D-B561-75B032DE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230" y="-641688"/>
            <a:ext cx="6857999" cy="6857999"/>
          </a:xfrm>
          <a:prstGeom prst="rect">
            <a:avLst/>
          </a:prstGeom>
        </p:spPr>
      </p:pic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8C694712-0B6B-461A-A092-E9CE42F43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088" y="0"/>
            <a:ext cx="6857999" cy="6857999"/>
          </a:xfrm>
          <a:prstGeom prst="rect">
            <a:avLst/>
          </a:prstGeom>
        </p:spPr>
      </p:pic>
      <p:pic>
        <p:nvPicPr>
          <p:cNvPr id="16" name="Grafik 15" descr="Lupe">
            <a:extLst>
              <a:ext uri="{FF2B5EF4-FFF2-40B4-BE49-F238E27FC236}">
                <a16:creationId xmlns:a16="http://schemas.microsoft.com/office/drawing/2014/main" id="{86EA4676-6506-4E59-A8B2-D812A33DC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729" y="949284"/>
            <a:ext cx="4959430" cy="49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72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86497" y="-84068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C52F6CC-3330-4003-96B3-68F25E724C0F}"/>
              </a:ext>
            </a:extLst>
          </p:cNvPr>
          <p:cNvGrpSpPr/>
          <p:nvPr/>
        </p:nvGrpSpPr>
        <p:grpSpPr>
          <a:xfrm>
            <a:off x="3848100" y="579120"/>
            <a:ext cx="4351020" cy="5105400"/>
            <a:chOff x="5451736" y="2192222"/>
            <a:chExt cx="1665600" cy="2192000"/>
          </a:xfrm>
        </p:grpSpPr>
        <p:pic>
          <p:nvPicPr>
            <p:cNvPr id="5" name="Grafik 4" descr="Pfeil: Kurve gegen den Uhrzeigersinn">
              <a:extLst>
                <a:ext uri="{FF2B5EF4-FFF2-40B4-BE49-F238E27FC236}">
                  <a16:creationId xmlns:a16="http://schemas.microsoft.com/office/drawing/2014/main" id="{9CCE48E4-3702-4A85-9EA6-E0C313D6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451736" y="2192222"/>
              <a:ext cx="1638300" cy="1638300"/>
            </a:xfrm>
            <a:prstGeom prst="rect">
              <a:avLst/>
            </a:prstGeom>
          </p:spPr>
        </p:pic>
        <p:pic>
          <p:nvPicPr>
            <p:cNvPr id="19" name="Grafik 18" descr="Pfeil: Kurve gegen den Uhrzeigersinn">
              <a:extLst>
                <a:ext uri="{FF2B5EF4-FFF2-40B4-BE49-F238E27FC236}">
                  <a16:creationId xmlns:a16="http://schemas.microsoft.com/office/drawing/2014/main" id="{F6C943FA-4AB6-4067-A7CA-F8955DF7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479035" y="2745921"/>
              <a:ext cx="1638302" cy="163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399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86497" y="-84068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Stundenglas">
            <a:extLst>
              <a:ext uri="{FF2B5EF4-FFF2-40B4-BE49-F238E27FC236}">
                <a16:creationId xmlns:a16="http://schemas.microsoft.com/office/drawing/2014/main" id="{2B2BEB46-71AE-47E2-BE76-CB9D3B23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5817" y="1164432"/>
            <a:ext cx="3762376" cy="376237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9B0C0FC-C718-4110-B890-21300F982399}"/>
              </a:ext>
            </a:extLst>
          </p:cNvPr>
          <p:cNvSpPr/>
          <p:nvPr/>
        </p:nvSpPr>
        <p:spPr>
          <a:xfrm>
            <a:off x="5812631" y="2105027"/>
            <a:ext cx="1400175" cy="1799134"/>
          </a:xfrm>
          <a:custGeom>
            <a:avLst/>
            <a:gdLst>
              <a:gd name="connsiteX0" fmla="*/ 0 w 1290637"/>
              <a:gd name="connsiteY0" fmla="*/ 0 h 547688"/>
              <a:gd name="connsiteX1" fmla="*/ 1290637 w 1290637"/>
              <a:gd name="connsiteY1" fmla="*/ 0 h 547688"/>
              <a:gd name="connsiteX2" fmla="*/ 1290637 w 1290637"/>
              <a:gd name="connsiteY2" fmla="*/ 547688 h 547688"/>
              <a:gd name="connsiteX3" fmla="*/ 0 w 1290637"/>
              <a:gd name="connsiteY3" fmla="*/ 547688 h 547688"/>
              <a:gd name="connsiteX4" fmla="*/ 0 w 1290637"/>
              <a:gd name="connsiteY4" fmla="*/ 0 h 547688"/>
              <a:gd name="connsiteX0" fmla="*/ 0 w 1290637"/>
              <a:gd name="connsiteY0" fmla="*/ 0 h 940595"/>
              <a:gd name="connsiteX1" fmla="*/ 1290637 w 1290637"/>
              <a:gd name="connsiteY1" fmla="*/ 0 h 940595"/>
              <a:gd name="connsiteX2" fmla="*/ 1290637 w 1290637"/>
              <a:gd name="connsiteY2" fmla="*/ 547688 h 940595"/>
              <a:gd name="connsiteX3" fmla="*/ 554831 w 1290637"/>
              <a:gd name="connsiteY3" fmla="*/ 940595 h 940595"/>
              <a:gd name="connsiteX4" fmla="*/ 0 w 1290637"/>
              <a:gd name="connsiteY4" fmla="*/ 0 h 940595"/>
              <a:gd name="connsiteX0" fmla="*/ 0 w 1290637"/>
              <a:gd name="connsiteY0" fmla="*/ 0 h 940595"/>
              <a:gd name="connsiteX1" fmla="*/ 1290637 w 1290637"/>
              <a:gd name="connsiteY1" fmla="*/ 0 h 940595"/>
              <a:gd name="connsiteX2" fmla="*/ 1290637 w 1290637"/>
              <a:gd name="connsiteY2" fmla="*/ 547688 h 940595"/>
              <a:gd name="connsiteX3" fmla="*/ 554831 w 1290637"/>
              <a:gd name="connsiteY3" fmla="*/ 940595 h 940595"/>
              <a:gd name="connsiteX4" fmla="*/ 0 w 1290637"/>
              <a:gd name="connsiteY4" fmla="*/ 0 h 940595"/>
              <a:gd name="connsiteX0" fmla="*/ 0 w 1290637"/>
              <a:gd name="connsiteY0" fmla="*/ 0 h 940595"/>
              <a:gd name="connsiteX1" fmla="*/ 1290637 w 1290637"/>
              <a:gd name="connsiteY1" fmla="*/ 0 h 940595"/>
              <a:gd name="connsiteX2" fmla="*/ 795337 w 1290637"/>
              <a:gd name="connsiteY2" fmla="*/ 933450 h 940595"/>
              <a:gd name="connsiteX3" fmla="*/ 554831 w 1290637"/>
              <a:gd name="connsiteY3" fmla="*/ 940595 h 940595"/>
              <a:gd name="connsiteX4" fmla="*/ 0 w 1290637"/>
              <a:gd name="connsiteY4" fmla="*/ 0 h 940595"/>
              <a:gd name="connsiteX0" fmla="*/ 0 w 1290637"/>
              <a:gd name="connsiteY0" fmla="*/ 0 h 940595"/>
              <a:gd name="connsiteX1" fmla="*/ 1290637 w 1290637"/>
              <a:gd name="connsiteY1" fmla="*/ 0 h 940595"/>
              <a:gd name="connsiteX2" fmla="*/ 795337 w 1290637"/>
              <a:gd name="connsiteY2" fmla="*/ 933450 h 940595"/>
              <a:gd name="connsiteX3" fmla="*/ 554831 w 1290637"/>
              <a:gd name="connsiteY3" fmla="*/ 940595 h 940595"/>
              <a:gd name="connsiteX4" fmla="*/ 0 w 1290637"/>
              <a:gd name="connsiteY4" fmla="*/ 0 h 940595"/>
              <a:gd name="connsiteX0" fmla="*/ 0 w 1290637"/>
              <a:gd name="connsiteY0" fmla="*/ 0 h 945358"/>
              <a:gd name="connsiteX1" fmla="*/ 1290637 w 1290637"/>
              <a:gd name="connsiteY1" fmla="*/ 0 h 945358"/>
              <a:gd name="connsiteX2" fmla="*/ 795337 w 1290637"/>
              <a:gd name="connsiteY2" fmla="*/ 933450 h 945358"/>
              <a:gd name="connsiteX3" fmla="*/ 506541 w 1290637"/>
              <a:gd name="connsiteY3" fmla="*/ 945358 h 945358"/>
              <a:gd name="connsiteX4" fmla="*/ 0 w 1290637"/>
              <a:gd name="connsiteY4" fmla="*/ 0 h 945358"/>
              <a:gd name="connsiteX0" fmla="*/ 0 w 1290637"/>
              <a:gd name="connsiteY0" fmla="*/ 0 h 945358"/>
              <a:gd name="connsiteX1" fmla="*/ 1290637 w 1290637"/>
              <a:gd name="connsiteY1" fmla="*/ 0 h 945358"/>
              <a:gd name="connsiteX2" fmla="*/ 817287 w 1290637"/>
              <a:gd name="connsiteY2" fmla="*/ 938212 h 945358"/>
              <a:gd name="connsiteX3" fmla="*/ 506541 w 1290637"/>
              <a:gd name="connsiteY3" fmla="*/ 945358 h 945358"/>
              <a:gd name="connsiteX4" fmla="*/ 0 w 1290637"/>
              <a:gd name="connsiteY4" fmla="*/ 0 h 945358"/>
              <a:gd name="connsiteX0" fmla="*/ 0 w 1290637"/>
              <a:gd name="connsiteY0" fmla="*/ 0 h 1254918"/>
              <a:gd name="connsiteX1" fmla="*/ 1290637 w 1290637"/>
              <a:gd name="connsiteY1" fmla="*/ 0 h 1254918"/>
              <a:gd name="connsiteX2" fmla="*/ 817287 w 1290637"/>
              <a:gd name="connsiteY2" fmla="*/ 938212 h 1254918"/>
              <a:gd name="connsiteX3" fmla="*/ 665073 w 1290637"/>
              <a:gd name="connsiteY3" fmla="*/ 1254918 h 1254918"/>
              <a:gd name="connsiteX4" fmla="*/ 506541 w 1290637"/>
              <a:gd name="connsiteY4" fmla="*/ 945358 h 1254918"/>
              <a:gd name="connsiteX5" fmla="*/ 0 w 1290637"/>
              <a:gd name="connsiteY5" fmla="*/ 0 h 1254918"/>
              <a:gd name="connsiteX0" fmla="*/ 0 w 1290637"/>
              <a:gd name="connsiteY0" fmla="*/ 0 h 1255328"/>
              <a:gd name="connsiteX1" fmla="*/ 1290637 w 1290637"/>
              <a:gd name="connsiteY1" fmla="*/ 0 h 1255328"/>
              <a:gd name="connsiteX2" fmla="*/ 817287 w 1290637"/>
              <a:gd name="connsiteY2" fmla="*/ 938212 h 1255328"/>
              <a:gd name="connsiteX3" fmla="*/ 665073 w 1290637"/>
              <a:gd name="connsiteY3" fmla="*/ 1254918 h 1255328"/>
              <a:gd name="connsiteX4" fmla="*/ 506541 w 1290637"/>
              <a:gd name="connsiteY4" fmla="*/ 945358 h 1255328"/>
              <a:gd name="connsiteX5" fmla="*/ 0 w 1290637"/>
              <a:gd name="connsiteY5" fmla="*/ 0 h 1255328"/>
              <a:gd name="connsiteX0" fmla="*/ 0 w 1290637"/>
              <a:gd name="connsiteY0" fmla="*/ 0 h 1652735"/>
              <a:gd name="connsiteX1" fmla="*/ 1290637 w 1290637"/>
              <a:gd name="connsiteY1" fmla="*/ 0 h 1652735"/>
              <a:gd name="connsiteX2" fmla="*/ 817287 w 1290637"/>
              <a:gd name="connsiteY2" fmla="*/ 938212 h 1652735"/>
              <a:gd name="connsiteX3" fmla="*/ 667268 w 1290637"/>
              <a:gd name="connsiteY3" fmla="*/ 1652587 h 1652735"/>
              <a:gd name="connsiteX4" fmla="*/ 506541 w 1290637"/>
              <a:gd name="connsiteY4" fmla="*/ 945358 h 1652735"/>
              <a:gd name="connsiteX5" fmla="*/ 0 w 1290637"/>
              <a:gd name="connsiteY5" fmla="*/ 0 h 1652735"/>
              <a:gd name="connsiteX0" fmla="*/ 0 w 1290637"/>
              <a:gd name="connsiteY0" fmla="*/ 0 h 1652735"/>
              <a:gd name="connsiteX1" fmla="*/ 1290637 w 1290637"/>
              <a:gd name="connsiteY1" fmla="*/ 0 h 1652735"/>
              <a:gd name="connsiteX2" fmla="*/ 817287 w 1290637"/>
              <a:gd name="connsiteY2" fmla="*/ 938212 h 1652735"/>
              <a:gd name="connsiteX3" fmla="*/ 667268 w 1290637"/>
              <a:gd name="connsiteY3" fmla="*/ 1652587 h 1652735"/>
              <a:gd name="connsiteX4" fmla="*/ 506541 w 1290637"/>
              <a:gd name="connsiteY4" fmla="*/ 945358 h 1652735"/>
              <a:gd name="connsiteX5" fmla="*/ 0 w 1290637"/>
              <a:gd name="connsiteY5" fmla="*/ 0 h 1652735"/>
              <a:gd name="connsiteX0" fmla="*/ 0 w 1290637"/>
              <a:gd name="connsiteY0" fmla="*/ 0 h 1652587"/>
              <a:gd name="connsiteX1" fmla="*/ 1290637 w 1290637"/>
              <a:gd name="connsiteY1" fmla="*/ 0 h 1652587"/>
              <a:gd name="connsiteX2" fmla="*/ 817287 w 1290637"/>
              <a:gd name="connsiteY2" fmla="*/ 938212 h 1652587"/>
              <a:gd name="connsiteX3" fmla="*/ 667268 w 1290637"/>
              <a:gd name="connsiteY3" fmla="*/ 1652587 h 1652587"/>
              <a:gd name="connsiteX4" fmla="*/ 506541 w 1290637"/>
              <a:gd name="connsiteY4" fmla="*/ 945358 h 1652587"/>
              <a:gd name="connsiteX5" fmla="*/ 0 w 1290637"/>
              <a:gd name="connsiteY5" fmla="*/ 0 h 1652587"/>
              <a:gd name="connsiteX0" fmla="*/ 0 w 1290637"/>
              <a:gd name="connsiteY0" fmla="*/ 0 h 1652587"/>
              <a:gd name="connsiteX1" fmla="*/ 1290637 w 1290637"/>
              <a:gd name="connsiteY1" fmla="*/ 0 h 1652587"/>
              <a:gd name="connsiteX2" fmla="*/ 817287 w 1290637"/>
              <a:gd name="connsiteY2" fmla="*/ 938212 h 1652587"/>
              <a:gd name="connsiteX3" fmla="*/ 667268 w 1290637"/>
              <a:gd name="connsiteY3" fmla="*/ 1652587 h 1652587"/>
              <a:gd name="connsiteX4" fmla="*/ 506541 w 1290637"/>
              <a:gd name="connsiteY4" fmla="*/ 945358 h 1652587"/>
              <a:gd name="connsiteX5" fmla="*/ 0 w 1290637"/>
              <a:gd name="connsiteY5" fmla="*/ 0 h 1652587"/>
              <a:gd name="connsiteX0" fmla="*/ 0 w 1290637"/>
              <a:gd name="connsiteY0" fmla="*/ 0 h 1797010"/>
              <a:gd name="connsiteX1" fmla="*/ 1290637 w 1290637"/>
              <a:gd name="connsiteY1" fmla="*/ 0 h 1797010"/>
              <a:gd name="connsiteX2" fmla="*/ 817287 w 1290637"/>
              <a:gd name="connsiteY2" fmla="*/ 938212 h 1797010"/>
              <a:gd name="connsiteX3" fmla="*/ 667268 w 1290637"/>
              <a:gd name="connsiteY3" fmla="*/ 1652587 h 1797010"/>
              <a:gd name="connsiteX4" fmla="*/ 616785 w 1290637"/>
              <a:gd name="connsiteY4" fmla="*/ 1745455 h 1797010"/>
              <a:gd name="connsiteX5" fmla="*/ 506541 w 1290637"/>
              <a:gd name="connsiteY5" fmla="*/ 945358 h 1797010"/>
              <a:gd name="connsiteX6" fmla="*/ 0 w 1290637"/>
              <a:gd name="connsiteY6" fmla="*/ 0 h 1797010"/>
              <a:gd name="connsiteX0" fmla="*/ 0 w 1290637"/>
              <a:gd name="connsiteY0" fmla="*/ 0 h 1799134"/>
              <a:gd name="connsiteX1" fmla="*/ 1290637 w 1290637"/>
              <a:gd name="connsiteY1" fmla="*/ 0 h 1799134"/>
              <a:gd name="connsiteX2" fmla="*/ 817287 w 1290637"/>
              <a:gd name="connsiteY2" fmla="*/ 938212 h 1799134"/>
              <a:gd name="connsiteX3" fmla="*/ 689218 w 1290637"/>
              <a:gd name="connsiteY3" fmla="*/ 1769267 h 1799134"/>
              <a:gd name="connsiteX4" fmla="*/ 667268 w 1290637"/>
              <a:gd name="connsiteY4" fmla="*/ 1652587 h 1799134"/>
              <a:gd name="connsiteX5" fmla="*/ 616785 w 1290637"/>
              <a:gd name="connsiteY5" fmla="*/ 1745455 h 1799134"/>
              <a:gd name="connsiteX6" fmla="*/ 506541 w 1290637"/>
              <a:gd name="connsiteY6" fmla="*/ 945358 h 1799134"/>
              <a:gd name="connsiteX7" fmla="*/ 0 w 1290637"/>
              <a:gd name="connsiteY7" fmla="*/ 0 h 179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637" h="1799134">
                <a:moveTo>
                  <a:pt x="0" y="0"/>
                </a:moveTo>
                <a:lnTo>
                  <a:pt x="1290637" y="0"/>
                </a:lnTo>
                <a:cubicBezTo>
                  <a:pt x="1125537" y="311150"/>
                  <a:pt x="1144312" y="791368"/>
                  <a:pt x="817287" y="938212"/>
                </a:cubicBezTo>
                <a:cubicBezTo>
                  <a:pt x="718148" y="1186655"/>
                  <a:pt x="714221" y="1650205"/>
                  <a:pt x="689218" y="1769267"/>
                </a:cubicBezTo>
                <a:cubicBezTo>
                  <a:pt x="664215" y="1888330"/>
                  <a:pt x="680438" y="1610121"/>
                  <a:pt x="667268" y="1652587"/>
                </a:cubicBezTo>
                <a:cubicBezTo>
                  <a:pt x="639338" y="1756171"/>
                  <a:pt x="643573" y="1863326"/>
                  <a:pt x="616785" y="1745455"/>
                </a:cubicBezTo>
                <a:cubicBezTo>
                  <a:pt x="589997" y="1627584"/>
                  <a:pt x="614826" y="1205311"/>
                  <a:pt x="506541" y="945358"/>
                </a:cubicBezTo>
                <a:cubicBezTo>
                  <a:pt x="85853" y="622301"/>
                  <a:pt x="184944" y="31353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EFF5F9C-AF44-4DBD-B946-523BD9C2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74" b="89082" l="4658" r="97397">
                        <a14:foregroundMark x1="23562" y1="28536" x2="23562" y2="28536"/>
                        <a14:foregroundMark x1="4658" y1="48883" x2="4658" y2="48883"/>
                        <a14:foregroundMark x1="79041" y1="18362" x2="79041" y2="18362"/>
                        <a14:foregroundMark x1="64658" y1="31266" x2="64658" y2="31266"/>
                        <a14:foregroundMark x1="79726" y1="3474" x2="79726" y2="3474"/>
                        <a14:foregroundMark x1="92877" y1="63275" x2="92877" y2="63275"/>
                        <a14:foregroundMark x1="97397" y1="68486" x2="97397" y2="68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509444"/>
            <a:ext cx="695422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DF777F1-7BCE-478A-8E3E-DD856964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333" l="7589" r="89882">
                        <a14:foregroundMark x1="19393" y1="24048" x2="19393" y2="24048"/>
                        <a14:foregroundMark x1="7589" y1="37619" x2="7589" y2="37619"/>
                        <a14:foregroundMark x1="51096" y1="28095" x2="51096" y2="28095"/>
                        <a14:foregroundMark x1="74874" y1="17619" x2="74874" y2="17619"/>
                        <a14:foregroundMark x1="10961" y1="81905" x2="10961" y2="81905"/>
                        <a14:foregroundMark x1="19393" y1="86667" x2="19393" y2="86667"/>
                        <a14:foregroundMark x1="26307" y1="85238" x2="26307" y2="85238"/>
                        <a14:foregroundMark x1="30185" y1="84762" x2="30185" y2="84762"/>
                        <a14:foregroundMark x1="45363" y1="83810" x2="45363" y2="83810"/>
                        <a14:foregroundMark x1="50084" y1="85000" x2="50084" y2="85000"/>
                        <a14:foregroundMark x1="59696" y1="84762" x2="59696" y2="84762"/>
                        <a14:foregroundMark x1="66273" y1="84286" x2="66273" y2="84286"/>
                        <a14:foregroundMark x1="69815" y1="85000" x2="69815" y2="85000"/>
                        <a14:foregroundMark x1="70320" y1="80952" x2="70320" y2="80952"/>
                        <a14:foregroundMark x1="73187" y1="84524" x2="73187" y2="84524"/>
                        <a14:foregroundMark x1="74536" y1="93333" x2="74536" y2="93333"/>
                        <a14:foregroundMark x1="80270" y1="86905" x2="80270" y2="86905"/>
                        <a14:foregroundMark x1="87352" y1="86667" x2="87352" y2="86667"/>
                        <a14:backgroundMark x1="44688" y1="89048" x2="44688" y2="89048"/>
                        <a14:backgroundMark x1="65261" y1="85238" x2="65261" y2="85238"/>
                        <a14:backgroundMark x1="17201" y1="85476" x2="17201" y2="85476"/>
                        <a14:backgroundMark x1="24115" y1="89048" x2="24115" y2="89048"/>
                        <a14:backgroundMark x1="81788" y1="85476" x2="81788" y2="85476"/>
                        <a14:backgroundMark x1="74536" y1="92857" x2="74536" y2="9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428471"/>
            <a:ext cx="56491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3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D92DAEC4-9092-4D3D-B149-6713FFE9D464}"/>
              </a:ext>
            </a:extLst>
          </p:cNvPr>
          <p:cNvSpPr/>
          <p:nvPr/>
        </p:nvSpPr>
        <p:spPr>
          <a:xfrm>
            <a:off x="330200" y="0"/>
            <a:ext cx="11861800" cy="66421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Inhaltsplatzhalter 13" descr="Medizin">
            <a:extLst>
              <a:ext uri="{FF2B5EF4-FFF2-40B4-BE49-F238E27FC236}">
                <a16:creationId xmlns:a16="http://schemas.microsoft.com/office/drawing/2014/main" id="{7BDF6E95-CA9D-4BBB-83F2-FDE727CFB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563" y="2524013"/>
            <a:ext cx="2216916" cy="2219781"/>
          </a:xfr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C2487550-BBBD-4386-B959-4DD267BCA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650" y="127000"/>
            <a:ext cx="4651206" cy="4657217"/>
          </a:xfrm>
          <a:prstGeom prst="rect">
            <a:avLst/>
          </a:prstGeom>
        </p:spPr>
      </p:pic>
      <p:pic>
        <p:nvPicPr>
          <p:cNvPr id="12" name="Grafik 11" descr="Benutzer">
            <a:extLst>
              <a:ext uri="{FF2B5EF4-FFF2-40B4-BE49-F238E27FC236}">
                <a16:creationId xmlns:a16="http://schemas.microsoft.com/office/drawing/2014/main" id="{B1C74BE7-7B9E-4815-A658-83493E083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508" y="768688"/>
            <a:ext cx="4651206" cy="465721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A631EF2-C5BA-443F-BAB5-134E6DA5C535}"/>
              </a:ext>
            </a:extLst>
          </p:cNvPr>
          <p:cNvSpPr txBox="1"/>
          <p:nvPr/>
        </p:nvSpPr>
        <p:spPr>
          <a:xfrm>
            <a:off x="0" y="4900045"/>
            <a:ext cx="1327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Arial Rounded MT Bold" panose="020F0704030504030204" pitchFamily="34" charset="0"/>
              </a:rPr>
              <a:t>Vorläufige Teamanmeldung</a:t>
            </a:r>
            <a:endParaRPr lang="de-DE" sz="6000" dirty="0">
              <a:latin typeface="Arial Rounded MT Bold" panose="020F0704030504030204" pitchFamily="34" charset="0"/>
            </a:endParaRPr>
          </a:p>
        </p:txBody>
      </p:sp>
      <p:pic>
        <p:nvPicPr>
          <p:cNvPr id="3" name="Grafik 2" descr="Uhr">
            <a:extLst>
              <a:ext uri="{FF2B5EF4-FFF2-40B4-BE49-F238E27FC236}">
                <a16:creationId xmlns:a16="http://schemas.microsoft.com/office/drawing/2014/main" id="{301A343A-92C2-4DF0-ABEB-61F1A9741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1021" y="1554505"/>
            <a:ext cx="1669028" cy="16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7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D92DAEC4-9092-4D3D-B149-6713FFE9D464}"/>
              </a:ext>
            </a:extLst>
          </p:cNvPr>
          <p:cNvSpPr/>
          <p:nvPr/>
        </p:nvSpPr>
        <p:spPr>
          <a:xfrm>
            <a:off x="472211" y="0"/>
            <a:ext cx="11861800" cy="66421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C2487550-BBBD-4386-B959-4DD267BC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127000"/>
            <a:ext cx="4651206" cy="4657217"/>
          </a:xfrm>
          <a:prstGeom prst="rect">
            <a:avLst/>
          </a:prstGeom>
        </p:spPr>
      </p:pic>
      <p:pic>
        <p:nvPicPr>
          <p:cNvPr id="12" name="Grafik 11" descr="Benutzer">
            <a:extLst>
              <a:ext uri="{FF2B5EF4-FFF2-40B4-BE49-F238E27FC236}">
                <a16:creationId xmlns:a16="http://schemas.microsoft.com/office/drawing/2014/main" id="{B1C74BE7-7B9E-4815-A658-83493E08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7508" y="768688"/>
            <a:ext cx="4651206" cy="465721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A631EF2-C5BA-443F-BAB5-134E6DA5C535}"/>
              </a:ext>
            </a:extLst>
          </p:cNvPr>
          <p:cNvSpPr txBox="1"/>
          <p:nvPr/>
        </p:nvSpPr>
        <p:spPr>
          <a:xfrm>
            <a:off x="2530474" y="4900045"/>
            <a:ext cx="7889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Team anzeigen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AA499A5F-8C58-495C-A96C-5A751A4BC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08734">
            <a:off x="2311739" y="1601107"/>
            <a:ext cx="2912461" cy="29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392D14-903A-46FF-A82E-B7A90C3E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7" b="89784" l="6522" r="98696">
                        <a14:foregroundMark x1="21304" y1="48919" x2="21304" y2="48919"/>
                        <a14:foregroundMark x1="26848" y1="30452" x2="26848" y2="30452"/>
                        <a14:foregroundMark x1="6522" y1="48134" x2="6522" y2="48134"/>
                        <a14:foregroundMark x1="62717" y1="35167" x2="62717" y2="35167"/>
                        <a14:foregroundMark x1="77717" y1="22200" x2="77717" y2="22200"/>
                        <a14:foregroundMark x1="94891" y1="66798" x2="94891" y2="66798"/>
                        <a14:foregroundMark x1="98696" y1="69941" x2="98696" y2="69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1004549"/>
            <a:ext cx="876422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14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7" baseType="lpstr">
      <vt:lpstr>Arial</vt:lpstr>
      <vt:lpstr>Arial Rounded MT Bold</vt:lpstr>
      <vt:lpstr>Bahnschrift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dawo</dc:creator>
  <cp:lastModifiedBy>dawo</cp:lastModifiedBy>
  <cp:revision>36</cp:revision>
  <dcterms:created xsi:type="dcterms:W3CDTF">2018-11-09T09:19:46Z</dcterms:created>
  <dcterms:modified xsi:type="dcterms:W3CDTF">2018-11-13T10:29:06Z</dcterms:modified>
</cp:coreProperties>
</file>