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5" d="100"/>
          <a:sy n="85" d="100"/>
        </p:scale>
        <p:origin x="74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614AB-4733-4C3B-9B4F-3FDAE77F4A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F443D7-E797-4887-B745-D84DD4993F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097251-34B0-4B60-8913-DE50986C2BF8}"/>
              </a:ext>
            </a:extLst>
          </p:cNvPr>
          <p:cNvSpPr>
            <a:spLocks noGrp="1"/>
          </p:cNvSpPr>
          <p:nvPr>
            <p:ph type="dt" sz="half" idx="10"/>
          </p:nvPr>
        </p:nvSpPr>
        <p:spPr/>
        <p:txBody>
          <a:bodyPr/>
          <a:lstStyle/>
          <a:p>
            <a:fld id="{0FC05A26-C292-4970-BC9C-A75F95D95101}" type="datetimeFigureOut">
              <a:rPr lang="en-US" smtClean="0"/>
              <a:t>12/19/2023</a:t>
            </a:fld>
            <a:endParaRPr lang="en-US"/>
          </a:p>
        </p:txBody>
      </p:sp>
      <p:sp>
        <p:nvSpPr>
          <p:cNvPr id="5" name="Footer Placeholder 4">
            <a:extLst>
              <a:ext uri="{FF2B5EF4-FFF2-40B4-BE49-F238E27FC236}">
                <a16:creationId xmlns:a16="http://schemas.microsoft.com/office/drawing/2014/main" id="{1284DD26-64E8-4B28-A810-64F29ED09D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F77014-8415-4143-8463-06154E6CEFC8}"/>
              </a:ext>
            </a:extLst>
          </p:cNvPr>
          <p:cNvSpPr>
            <a:spLocks noGrp="1"/>
          </p:cNvSpPr>
          <p:nvPr>
            <p:ph type="sldNum" sz="quarter" idx="12"/>
          </p:nvPr>
        </p:nvSpPr>
        <p:spPr/>
        <p:txBody>
          <a:bodyPr/>
          <a:lstStyle/>
          <a:p>
            <a:fld id="{2D83351B-9B32-4680-86D4-C643BE5FCAB6}" type="slidenum">
              <a:rPr lang="en-US" smtClean="0"/>
              <a:t>‹#›</a:t>
            </a:fld>
            <a:endParaRPr lang="en-US"/>
          </a:p>
        </p:txBody>
      </p:sp>
    </p:spTree>
    <p:extLst>
      <p:ext uri="{BB962C8B-B14F-4D97-AF65-F5344CB8AC3E}">
        <p14:creationId xmlns:p14="http://schemas.microsoft.com/office/powerpoint/2010/main" val="146022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ED8D9-3149-4008-81F7-F4C05C0903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1C5C93-BC14-45B3-A234-C50F666813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FB03D1-B460-42F8-B1CB-F0FD49BDCB87}"/>
              </a:ext>
            </a:extLst>
          </p:cNvPr>
          <p:cNvSpPr>
            <a:spLocks noGrp="1"/>
          </p:cNvSpPr>
          <p:nvPr>
            <p:ph type="dt" sz="half" idx="10"/>
          </p:nvPr>
        </p:nvSpPr>
        <p:spPr/>
        <p:txBody>
          <a:bodyPr/>
          <a:lstStyle/>
          <a:p>
            <a:fld id="{0FC05A26-C292-4970-BC9C-A75F95D95101}" type="datetimeFigureOut">
              <a:rPr lang="en-US" smtClean="0"/>
              <a:t>12/19/2023</a:t>
            </a:fld>
            <a:endParaRPr lang="en-US"/>
          </a:p>
        </p:txBody>
      </p:sp>
      <p:sp>
        <p:nvSpPr>
          <p:cNvPr id="5" name="Footer Placeholder 4">
            <a:extLst>
              <a:ext uri="{FF2B5EF4-FFF2-40B4-BE49-F238E27FC236}">
                <a16:creationId xmlns:a16="http://schemas.microsoft.com/office/drawing/2014/main" id="{33CF8216-0A5B-41F2-8D26-14F7B2824F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6F9C66-CDFA-41D8-9544-928CE68114A7}"/>
              </a:ext>
            </a:extLst>
          </p:cNvPr>
          <p:cNvSpPr>
            <a:spLocks noGrp="1"/>
          </p:cNvSpPr>
          <p:nvPr>
            <p:ph type="sldNum" sz="quarter" idx="12"/>
          </p:nvPr>
        </p:nvSpPr>
        <p:spPr/>
        <p:txBody>
          <a:bodyPr/>
          <a:lstStyle/>
          <a:p>
            <a:fld id="{2D83351B-9B32-4680-86D4-C643BE5FCAB6}" type="slidenum">
              <a:rPr lang="en-US" smtClean="0"/>
              <a:t>‹#›</a:t>
            </a:fld>
            <a:endParaRPr lang="en-US"/>
          </a:p>
        </p:txBody>
      </p:sp>
    </p:spTree>
    <p:extLst>
      <p:ext uri="{BB962C8B-B14F-4D97-AF65-F5344CB8AC3E}">
        <p14:creationId xmlns:p14="http://schemas.microsoft.com/office/powerpoint/2010/main" val="1980669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62AFA5-9572-47B7-A0BF-FA411EF868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B1796A-C614-445E-808B-60D3EE6A80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F37DFF-E75E-4588-8F90-F79A7D54960B}"/>
              </a:ext>
            </a:extLst>
          </p:cNvPr>
          <p:cNvSpPr>
            <a:spLocks noGrp="1"/>
          </p:cNvSpPr>
          <p:nvPr>
            <p:ph type="dt" sz="half" idx="10"/>
          </p:nvPr>
        </p:nvSpPr>
        <p:spPr/>
        <p:txBody>
          <a:bodyPr/>
          <a:lstStyle/>
          <a:p>
            <a:fld id="{0FC05A26-C292-4970-BC9C-A75F95D95101}" type="datetimeFigureOut">
              <a:rPr lang="en-US" smtClean="0"/>
              <a:t>12/19/2023</a:t>
            </a:fld>
            <a:endParaRPr lang="en-US"/>
          </a:p>
        </p:txBody>
      </p:sp>
      <p:sp>
        <p:nvSpPr>
          <p:cNvPr id="5" name="Footer Placeholder 4">
            <a:extLst>
              <a:ext uri="{FF2B5EF4-FFF2-40B4-BE49-F238E27FC236}">
                <a16:creationId xmlns:a16="http://schemas.microsoft.com/office/drawing/2014/main" id="{E141E88E-9C5C-410C-92C3-48EC37399C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175212-297E-41A8-97FD-FD1F475252BF}"/>
              </a:ext>
            </a:extLst>
          </p:cNvPr>
          <p:cNvSpPr>
            <a:spLocks noGrp="1"/>
          </p:cNvSpPr>
          <p:nvPr>
            <p:ph type="sldNum" sz="quarter" idx="12"/>
          </p:nvPr>
        </p:nvSpPr>
        <p:spPr/>
        <p:txBody>
          <a:bodyPr/>
          <a:lstStyle/>
          <a:p>
            <a:fld id="{2D83351B-9B32-4680-86D4-C643BE5FCAB6}" type="slidenum">
              <a:rPr lang="en-US" smtClean="0"/>
              <a:t>‹#›</a:t>
            </a:fld>
            <a:endParaRPr lang="en-US"/>
          </a:p>
        </p:txBody>
      </p:sp>
    </p:spTree>
    <p:extLst>
      <p:ext uri="{BB962C8B-B14F-4D97-AF65-F5344CB8AC3E}">
        <p14:creationId xmlns:p14="http://schemas.microsoft.com/office/powerpoint/2010/main" val="2507839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70447-770D-4C8F-BCF0-127D541F38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8C4FCB-3862-4D9D-9EE7-D4DAD7C463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13C7B-8E7E-44F0-ACA2-E067E998C077}"/>
              </a:ext>
            </a:extLst>
          </p:cNvPr>
          <p:cNvSpPr>
            <a:spLocks noGrp="1"/>
          </p:cNvSpPr>
          <p:nvPr>
            <p:ph type="dt" sz="half" idx="10"/>
          </p:nvPr>
        </p:nvSpPr>
        <p:spPr/>
        <p:txBody>
          <a:bodyPr/>
          <a:lstStyle/>
          <a:p>
            <a:fld id="{0FC05A26-C292-4970-BC9C-A75F95D95101}" type="datetimeFigureOut">
              <a:rPr lang="en-US" smtClean="0"/>
              <a:t>12/19/2023</a:t>
            </a:fld>
            <a:endParaRPr lang="en-US"/>
          </a:p>
        </p:txBody>
      </p:sp>
      <p:sp>
        <p:nvSpPr>
          <p:cNvPr id="5" name="Footer Placeholder 4">
            <a:extLst>
              <a:ext uri="{FF2B5EF4-FFF2-40B4-BE49-F238E27FC236}">
                <a16:creationId xmlns:a16="http://schemas.microsoft.com/office/drawing/2014/main" id="{67B0C798-B81D-452B-83C0-E8E03993B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1176CD-B0B7-43DF-AB1A-D6CC7B412A3B}"/>
              </a:ext>
            </a:extLst>
          </p:cNvPr>
          <p:cNvSpPr>
            <a:spLocks noGrp="1"/>
          </p:cNvSpPr>
          <p:nvPr>
            <p:ph type="sldNum" sz="quarter" idx="12"/>
          </p:nvPr>
        </p:nvSpPr>
        <p:spPr/>
        <p:txBody>
          <a:bodyPr/>
          <a:lstStyle/>
          <a:p>
            <a:fld id="{2D83351B-9B32-4680-86D4-C643BE5FCAB6}" type="slidenum">
              <a:rPr lang="en-US" smtClean="0"/>
              <a:t>‹#›</a:t>
            </a:fld>
            <a:endParaRPr lang="en-US"/>
          </a:p>
        </p:txBody>
      </p:sp>
    </p:spTree>
    <p:extLst>
      <p:ext uri="{BB962C8B-B14F-4D97-AF65-F5344CB8AC3E}">
        <p14:creationId xmlns:p14="http://schemas.microsoft.com/office/powerpoint/2010/main" val="326991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D5F4B-A7CD-47D5-A592-D95CC5650A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A0F6E5-26A7-4587-BBCA-6BD331F687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8FD8CA-B9FF-4D9D-A2F3-CACBD7479805}"/>
              </a:ext>
            </a:extLst>
          </p:cNvPr>
          <p:cNvSpPr>
            <a:spLocks noGrp="1"/>
          </p:cNvSpPr>
          <p:nvPr>
            <p:ph type="dt" sz="half" idx="10"/>
          </p:nvPr>
        </p:nvSpPr>
        <p:spPr/>
        <p:txBody>
          <a:bodyPr/>
          <a:lstStyle/>
          <a:p>
            <a:fld id="{0FC05A26-C292-4970-BC9C-A75F95D95101}" type="datetimeFigureOut">
              <a:rPr lang="en-US" smtClean="0"/>
              <a:t>12/19/2023</a:t>
            </a:fld>
            <a:endParaRPr lang="en-US"/>
          </a:p>
        </p:txBody>
      </p:sp>
      <p:sp>
        <p:nvSpPr>
          <p:cNvPr id="5" name="Footer Placeholder 4">
            <a:extLst>
              <a:ext uri="{FF2B5EF4-FFF2-40B4-BE49-F238E27FC236}">
                <a16:creationId xmlns:a16="http://schemas.microsoft.com/office/drawing/2014/main" id="{2402D315-2E01-42A8-AE50-4E963A4E11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FF6151-96A8-4741-9CE5-9A05D38415DC}"/>
              </a:ext>
            </a:extLst>
          </p:cNvPr>
          <p:cNvSpPr>
            <a:spLocks noGrp="1"/>
          </p:cNvSpPr>
          <p:nvPr>
            <p:ph type="sldNum" sz="quarter" idx="12"/>
          </p:nvPr>
        </p:nvSpPr>
        <p:spPr/>
        <p:txBody>
          <a:bodyPr/>
          <a:lstStyle/>
          <a:p>
            <a:fld id="{2D83351B-9B32-4680-86D4-C643BE5FCAB6}" type="slidenum">
              <a:rPr lang="en-US" smtClean="0"/>
              <a:t>‹#›</a:t>
            </a:fld>
            <a:endParaRPr lang="en-US"/>
          </a:p>
        </p:txBody>
      </p:sp>
    </p:spTree>
    <p:extLst>
      <p:ext uri="{BB962C8B-B14F-4D97-AF65-F5344CB8AC3E}">
        <p14:creationId xmlns:p14="http://schemas.microsoft.com/office/powerpoint/2010/main" val="2173487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5E0FB-0279-417E-83E9-161C8710AF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C6C562-8EE3-4E8C-8E8C-E0C1EED934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39AF79-7EAD-43A2-857C-E436A75775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4DEB8E-298A-4B73-B8F6-71DED8A5C975}"/>
              </a:ext>
            </a:extLst>
          </p:cNvPr>
          <p:cNvSpPr>
            <a:spLocks noGrp="1"/>
          </p:cNvSpPr>
          <p:nvPr>
            <p:ph type="dt" sz="half" idx="10"/>
          </p:nvPr>
        </p:nvSpPr>
        <p:spPr/>
        <p:txBody>
          <a:bodyPr/>
          <a:lstStyle/>
          <a:p>
            <a:fld id="{0FC05A26-C292-4970-BC9C-A75F95D95101}" type="datetimeFigureOut">
              <a:rPr lang="en-US" smtClean="0"/>
              <a:t>12/19/2023</a:t>
            </a:fld>
            <a:endParaRPr lang="en-US"/>
          </a:p>
        </p:txBody>
      </p:sp>
      <p:sp>
        <p:nvSpPr>
          <p:cNvPr id="6" name="Footer Placeholder 5">
            <a:extLst>
              <a:ext uri="{FF2B5EF4-FFF2-40B4-BE49-F238E27FC236}">
                <a16:creationId xmlns:a16="http://schemas.microsoft.com/office/drawing/2014/main" id="{592BA9F7-DACD-4D04-9DC3-5EAEB55F3E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844A42-2F14-42DD-9D22-2E7EAE58C099}"/>
              </a:ext>
            </a:extLst>
          </p:cNvPr>
          <p:cNvSpPr>
            <a:spLocks noGrp="1"/>
          </p:cNvSpPr>
          <p:nvPr>
            <p:ph type="sldNum" sz="quarter" idx="12"/>
          </p:nvPr>
        </p:nvSpPr>
        <p:spPr/>
        <p:txBody>
          <a:bodyPr/>
          <a:lstStyle/>
          <a:p>
            <a:fld id="{2D83351B-9B32-4680-86D4-C643BE5FCAB6}" type="slidenum">
              <a:rPr lang="en-US" smtClean="0"/>
              <a:t>‹#›</a:t>
            </a:fld>
            <a:endParaRPr lang="en-US"/>
          </a:p>
        </p:txBody>
      </p:sp>
    </p:spTree>
    <p:extLst>
      <p:ext uri="{BB962C8B-B14F-4D97-AF65-F5344CB8AC3E}">
        <p14:creationId xmlns:p14="http://schemas.microsoft.com/office/powerpoint/2010/main" val="1929584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4093E-A5DE-4728-8EE0-B8644792D5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329DF4-DE31-4D9D-A56D-5B5A8FD682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566C76-8BDE-447E-9095-D552BAF1F3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16BD58-2BB7-4860-BF07-2562409D85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3B9168-8786-432C-8EA7-7E20398B22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AEF67A-5917-4F70-88E3-390308117418}"/>
              </a:ext>
            </a:extLst>
          </p:cNvPr>
          <p:cNvSpPr>
            <a:spLocks noGrp="1"/>
          </p:cNvSpPr>
          <p:nvPr>
            <p:ph type="dt" sz="half" idx="10"/>
          </p:nvPr>
        </p:nvSpPr>
        <p:spPr/>
        <p:txBody>
          <a:bodyPr/>
          <a:lstStyle/>
          <a:p>
            <a:fld id="{0FC05A26-C292-4970-BC9C-A75F95D95101}" type="datetimeFigureOut">
              <a:rPr lang="en-US" smtClean="0"/>
              <a:t>12/19/2023</a:t>
            </a:fld>
            <a:endParaRPr lang="en-US"/>
          </a:p>
        </p:txBody>
      </p:sp>
      <p:sp>
        <p:nvSpPr>
          <p:cNvPr id="8" name="Footer Placeholder 7">
            <a:extLst>
              <a:ext uri="{FF2B5EF4-FFF2-40B4-BE49-F238E27FC236}">
                <a16:creationId xmlns:a16="http://schemas.microsoft.com/office/drawing/2014/main" id="{7F9C3B5A-63DB-4513-8C0F-CA2C3ED676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7B0A55-31F8-47AF-8B90-5C39F5DF0418}"/>
              </a:ext>
            </a:extLst>
          </p:cNvPr>
          <p:cNvSpPr>
            <a:spLocks noGrp="1"/>
          </p:cNvSpPr>
          <p:nvPr>
            <p:ph type="sldNum" sz="quarter" idx="12"/>
          </p:nvPr>
        </p:nvSpPr>
        <p:spPr/>
        <p:txBody>
          <a:bodyPr/>
          <a:lstStyle/>
          <a:p>
            <a:fld id="{2D83351B-9B32-4680-86D4-C643BE5FCAB6}" type="slidenum">
              <a:rPr lang="en-US" smtClean="0"/>
              <a:t>‹#›</a:t>
            </a:fld>
            <a:endParaRPr lang="en-US"/>
          </a:p>
        </p:txBody>
      </p:sp>
    </p:spTree>
    <p:extLst>
      <p:ext uri="{BB962C8B-B14F-4D97-AF65-F5344CB8AC3E}">
        <p14:creationId xmlns:p14="http://schemas.microsoft.com/office/powerpoint/2010/main" val="4241034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4117A-B46C-4520-A911-22739BF2DB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250E69-1C4F-4DA2-AF91-D4B270CE682B}"/>
              </a:ext>
            </a:extLst>
          </p:cNvPr>
          <p:cNvSpPr>
            <a:spLocks noGrp="1"/>
          </p:cNvSpPr>
          <p:nvPr>
            <p:ph type="dt" sz="half" idx="10"/>
          </p:nvPr>
        </p:nvSpPr>
        <p:spPr/>
        <p:txBody>
          <a:bodyPr/>
          <a:lstStyle/>
          <a:p>
            <a:fld id="{0FC05A26-C292-4970-BC9C-A75F95D95101}" type="datetimeFigureOut">
              <a:rPr lang="en-US" smtClean="0"/>
              <a:t>12/19/2023</a:t>
            </a:fld>
            <a:endParaRPr lang="en-US"/>
          </a:p>
        </p:txBody>
      </p:sp>
      <p:sp>
        <p:nvSpPr>
          <p:cNvPr id="4" name="Footer Placeholder 3">
            <a:extLst>
              <a:ext uri="{FF2B5EF4-FFF2-40B4-BE49-F238E27FC236}">
                <a16:creationId xmlns:a16="http://schemas.microsoft.com/office/drawing/2014/main" id="{B908825D-950B-45AC-B391-3D2A46BC2F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62B08F-56BD-4D60-8E81-9F55398A07B9}"/>
              </a:ext>
            </a:extLst>
          </p:cNvPr>
          <p:cNvSpPr>
            <a:spLocks noGrp="1"/>
          </p:cNvSpPr>
          <p:nvPr>
            <p:ph type="sldNum" sz="quarter" idx="12"/>
          </p:nvPr>
        </p:nvSpPr>
        <p:spPr/>
        <p:txBody>
          <a:bodyPr/>
          <a:lstStyle/>
          <a:p>
            <a:fld id="{2D83351B-9B32-4680-86D4-C643BE5FCAB6}" type="slidenum">
              <a:rPr lang="en-US" smtClean="0"/>
              <a:t>‹#›</a:t>
            </a:fld>
            <a:endParaRPr lang="en-US"/>
          </a:p>
        </p:txBody>
      </p:sp>
    </p:spTree>
    <p:extLst>
      <p:ext uri="{BB962C8B-B14F-4D97-AF65-F5344CB8AC3E}">
        <p14:creationId xmlns:p14="http://schemas.microsoft.com/office/powerpoint/2010/main" val="669605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20F999-47EA-4B32-8EE2-658C882FED8C}"/>
              </a:ext>
            </a:extLst>
          </p:cNvPr>
          <p:cNvSpPr>
            <a:spLocks noGrp="1"/>
          </p:cNvSpPr>
          <p:nvPr>
            <p:ph type="dt" sz="half" idx="10"/>
          </p:nvPr>
        </p:nvSpPr>
        <p:spPr/>
        <p:txBody>
          <a:bodyPr/>
          <a:lstStyle/>
          <a:p>
            <a:fld id="{0FC05A26-C292-4970-BC9C-A75F95D95101}" type="datetimeFigureOut">
              <a:rPr lang="en-US" smtClean="0"/>
              <a:t>12/19/2023</a:t>
            </a:fld>
            <a:endParaRPr lang="en-US"/>
          </a:p>
        </p:txBody>
      </p:sp>
      <p:sp>
        <p:nvSpPr>
          <p:cNvPr id="3" name="Footer Placeholder 2">
            <a:extLst>
              <a:ext uri="{FF2B5EF4-FFF2-40B4-BE49-F238E27FC236}">
                <a16:creationId xmlns:a16="http://schemas.microsoft.com/office/drawing/2014/main" id="{7C7481F8-8EF5-40B3-AB98-BA87C5D496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D90976-522E-4369-9862-8D8D85D769EA}"/>
              </a:ext>
            </a:extLst>
          </p:cNvPr>
          <p:cNvSpPr>
            <a:spLocks noGrp="1"/>
          </p:cNvSpPr>
          <p:nvPr>
            <p:ph type="sldNum" sz="quarter" idx="12"/>
          </p:nvPr>
        </p:nvSpPr>
        <p:spPr/>
        <p:txBody>
          <a:bodyPr/>
          <a:lstStyle/>
          <a:p>
            <a:fld id="{2D83351B-9B32-4680-86D4-C643BE5FCAB6}" type="slidenum">
              <a:rPr lang="en-US" smtClean="0"/>
              <a:t>‹#›</a:t>
            </a:fld>
            <a:endParaRPr lang="en-US"/>
          </a:p>
        </p:txBody>
      </p:sp>
    </p:spTree>
    <p:extLst>
      <p:ext uri="{BB962C8B-B14F-4D97-AF65-F5344CB8AC3E}">
        <p14:creationId xmlns:p14="http://schemas.microsoft.com/office/powerpoint/2010/main" val="541671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4818C-4031-46D1-B68D-19D48C47B4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C278AA-A468-450A-96A1-40EE89542A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6539B5-E3C6-4073-8C1E-817A9C69A8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A741DC-E49D-4345-A182-3E36A2CE8D41}"/>
              </a:ext>
            </a:extLst>
          </p:cNvPr>
          <p:cNvSpPr>
            <a:spLocks noGrp="1"/>
          </p:cNvSpPr>
          <p:nvPr>
            <p:ph type="dt" sz="half" idx="10"/>
          </p:nvPr>
        </p:nvSpPr>
        <p:spPr/>
        <p:txBody>
          <a:bodyPr/>
          <a:lstStyle/>
          <a:p>
            <a:fld id="{0FC05A26-C292-4970-BC9C-A75F95D95101}" type="datetimeFigureOut">
              <a:rPr lang="en-US" smtClean="0"/>
              <a:t>12/19/2023</a:t>
            </a:fld>
            <a:endParaRPr lang="en-US"/>
          </a:p>
        </p:txBody>
      </p:sp>
      <p:sp>
        <p:nvSpPr>
          <p:cNvPr id="6" name="Footer Placeholder 5">
            <a:extLst>
              <a:ext uri="{FF2B5EF4-FFF2-40B4-BE49-F238E27FC236}">
                <a16:creationId xmlns:a16="http://schemas.microsoft.com/office/drawing/2014/main" id="{AE9D9C16-B74F-41AC-9B45-678CF9F47D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2D7813-D716-4046-8910-385E24CD1305}"/>
              </a:ext>
            </a:extLst>
          </p:cNvPr>
          <p:cNvSpPr>
            <a:spLocks noGrp="1"/>
          </p:cNvSpPr>
          <p:nvPr>
            <p:ph type="sldNum" sz="quarter" idx="12"/>
          </p:nvPr>
        </p:nvSpPr>
        <p:spPr/>
        <p:txBody>
          <a:bodyPr/>
          <a:lstStyle/>
          <a:p>
            <a:fld id="{2D83351B-9B32-4680-86D4-C643BE5FCAB6}" type="slidenum">
              <a:rPr lang="en-US" smtClean="0"/>
              <a:t>‹#›</a:t>
            </a:fld>
            <a:endParaRPr lang="en-US"/>
          </a:p>
        </p:txBody>
      </p:sp>
    </p:spTree>
    <p:extLst>
      <p:ext uri="{BB962C8B-B14F-4D97-AF65-F5344CB8AC3E}">
        <p14:creationId xmlns:p14="http://schemas.microsoft.com/office/powerpoint/2010/main" val="1863110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B166-14F1-4BE9-B94C-F5A5F4B74D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D9F67D-4049-4A69-A026-ECC7AF75CE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146A69-3118-4463-97D8-ABC4044710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629CF4-78EA-49DA-9A4E-5850CDA9C68C}"/>
              </a:ext>
            </a:extLst>
          </p:cNvPr>
          <p:cNvSpPr>
            <a:spLocks noGrp="1"/>
          </p:cNvSpPr>
          <p:nvPr>
            <p:ph type="dt" sz="half" idx="10"/>
          </p:nvPr>
        </p:nvSpPr>
        <p:spPr/>
        <p:txBody>
          <a:bodyPr/>
          <a:lstStyle/>
          <a:p>
            <a:fld id="{0FC05A26-C292-4970-BC9C-A75F95D95101}" type="datetimeFigureOut">
              <a:rPr lang="en-US" smtClean="0"/>
              <a:t>12/19/2023</a:t>
            </a:fld>
            <a:endParaRPr lang="en-US"/>
          </a:p>
        </p:txBody>
      </p:sp>
      <p:sp>
        <p:nvSpPr>
          <p:cNvPr id="6" name="Footer Placeholder 5">
            <a:extLst>
              <a:ext uri="{FF2B5EF4-FFF2-40B4-BE49-F238E27FC236}">
                <a16:creationId xmlns:a16="http://schemas.microsoft.com/office/drawing/2014/main" id="{3897FCF6-D7B1-4084-ABDE-E69F27AE21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6FACC8-6E5F-45FA-812F-CF37A2DF6EFC}"/>
              </a:ext>
            </a:extLst>
          </p:cNvPr>
          <p:cNvSpPr>
            <a:spLocks noGrp="1"/>
          </p:cNvSpPr>
          <p:nvPr>
            <p:ph type="sldNum" sz="quarter" idx="12"/>
          </p:nvPr>
        </p:nvSpPr>
        <p:spPr/>
        <p:txBody>
          <a:bodyPr/>
          <a:lstStyle/>
          <a:p>
            <a:fld id="{2D83351B-9B32-4680-86D4-C643BE5FCAB6}" type="slidenum">
              <a:rPr lang="en-US" smtClean="0"/>
              <a:t>‹#›</a:t>
            </a:fld>
            <a:endParaRPr lang="en-US"/>
          </a:p>
        </p:txBody>
      </p:sp>
    </p:spTree>
    <p:extLst>
      <p:ext uri="{BB962C8B-B14F-4D97-AF65-F5344CB8AC3E}">
        <p14:creationId xmlns:p14="http://schemas.microsoft.com/office/powerpoint/2010/main" val="1554179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DF6B8B-72AD-4C5D-AEA2-ED4F6DD962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8939F9-F346-42B6-A0F9-B2112E3650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93C50E-454C-4103-BFB7-3F2234AACA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C05A26-C292-4970-BC9C-A75F95D95101}" type="datetimeFigureOut">
              <a:rPr lang="en-US" smtClean="0"/>
              <a:t>12/19/2023</a:t>
            </a:fld>
            <a:endParaRPr lang="en-US"/>
          </a:p>
        </p:txBody>
      </p:sp>
      <p:sp>
        <p:nvSpPr>
          <p:cNvPr id="5" name="Footer Placeholder 4">
            <a:extLst>
              <a:ext uri="{FF2B5EF4-FFF2-40B4-BE49-F238E27FC236}">
                <a16:creationId xmlns:a16="http://schemas.microsoft.com/office/drawing/2014/main" id="{2CCE11CB-C44D-4902-ADEB-09EA1526D3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683FDB-2024-4A0E-9BC1-54E418C57B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83351B-9B32-4680-86D4-C643BE5FCAB6}" type="slidenum">
              <a:rPr lang="en-US" smtClean="0"/>
              <a:t>‹#›</a:t>
            </a:fld>
            <a:endParaRPr lang="en-US"/>
          </a:p>
        </p:txBody>
      </p:sp>
    </p:spTree>
    <p:extLst>
      <p:ext uri="{BB962C8B-B14F-4D97-AF65-F5344CB8AC3E}">
        <p14:creationId xmlns:p14="http://schemas.microsoft.com/office/powerpoint/2010/main" val="1297855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EF4DF-8643-41DE-AA91-F95670EE0BC4}"/>
              </a:ext>
            </a:extLst>
          </p:cNvPr>
          <p:cNvSpPr>
            <a:spLocks noGrp="1"/>
          </p:cNvSpPr>
          <p:nvPr>
            <p:ph type="ctrTitle"/>
          </p:nvPr>
        </p:nvSpPr>
        <p:spPr/>
        <p:txBody>
          <a:bodyPr/>
          <a:lstStyle/>
          <a:p>
            <a:r>
              <a:rPr lang="en-US" dirty="0" err="1"/>
              <a:t>Jocurile</a:t>
            </a:r>
            <a:r>
              <a:rPr lang="en-US" dirty="0"/>
              <a:t> Video</a:t>
            </a:r>
          </a:p>
        </p:txBody>
      </p:sp>
      <p:sp>
        <p:nvSpPr>
          <p:cNvPr id="3" name="Subtitle 2">
            <a:extLst>
              <a:ext uri="{FF2B5EF4-FFF2-40B4-BE49-F238E27FC236}">
                <a16:creationId xmlns:a16="http://schemas.microsoft.com/office/drawing/2014/main" id="{B2B8C07F-1B09-4E7C-AF62-4249D25D4104}"/>
              </a:ext>
            </a:extLst>
          </p:cNvPr>
          <p:cNvSpPr>
            <a:spLocks noGrp="1"/>
          </p:cNvSpPr>
          <p:nvPr>
            <p:ph type="subTitle" idx="1"/>
          </p:nvPr>
        </p:nvSpPr>
        <p:spPr/>
        <p:txBody>
          <a:bodyPr/>
          <a:lstStyle/>
          <a:p>
            <a:r>
              <a:rPr lang="ro-RO" dirty="0"/>
              <a:t>GOGU DAN – IA-211</a:t>
            </a:r>
            <a:endParaRPr lang="en-US" dirty="0"/>
          </a:p>
        </p:txBody>
      </p:sp>
    </p:spTree>
    <p:extLst>
      <p:ext uri="{BB962C8B-B14F-4D97-AF65-F5344CB8AC3E}">
        <p14:creationId xmlns:p14="http://schemas.microsoft.com/office/powerpoint/2010/main" val="795276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54C89-CE87-4078-BEB1-3963E5078EF7}"/>
              </a:ext>
            </a:extLst>
          </p:cNvPr>
          <p:cNvSpPr>
            <a:spLocks noGrp="1"/>
          </p:cNvSpPr>
          <p:nvPr>
            <p:ph type="title"/>
          </p:nvPr>
        </p:nvSpPr>
        <p:spPr/>
        <p:txBody>
          <a:bodyPr>
            <a:normAutofit/>
          </a:bodyPr>
          <a:lstStyle/>
          <a:p>
            <a:r>
              <a:rPr lang="it-IT" dirty="0"/>
              <a:t>Cel mai vândut tip de joc pentru fiecare an</a:t>
            </a:r>
            <a:endParaRPr lang="en-US" dirty="0"/>
          </a:p>
        </p:txBody>
      </p:sp>
      <p:sp>
        <p:nvSpPr>
          <p:cNvPr id="4" name="Content Placeholder 3">
            <a:extLst>
              <a:ext uri="{FF2B5EF4-FFF2-40B4-BE49-F238E27FC236}">
                <a16:creationId xmlns:a16="http://schemas.microsoft.com/office/drawing/2014/main" id="{196F94C2-17B6-40AA-8B36-49E9A7E68970}"/>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045503B5-04C5-4CC0-AFA2-A69A335BFE5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02868" y="1962626"/>
            <a:ext cx="7386264" cy="4077335"/>
          </a:xfrm>
          <a:prstGeom prst="rect">
            <a:avLst/>
          </a:prstGeom>
          <a:noFill/>
          <a:ln>
            <a:noFill/>
          </a:ln>
        </p:spPr>
      </p:pic>
    </p:spTree>
    <p:extLst>
      <p:ext uri="{BB962C8B-B14F-4D97-AF65-F5344CB8AC3E}">
        <p14:creationId xmlns:p14="http://schemas.microsoft.com/office/powerpoint/2010/main" val="1131760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54C89-CE87-4078-BEB1-3963E5078EF7}"/>
              </a:ext>
            </a:extLst>
          </p:cNvPr>
          <p:cNvSpPr>
            <a:spLocks noGrp="1"/>
          </p:cNvSpPr>
          <p:nvPr>
            <p:ph type="title"/>
          </p:nvPr>
        </p:nvSpPr>
        <p:spPr/>
        <p:txBody>
          <a:bodyPr>
            <a:normAutofit/>
          </a:bodyPr>
          <a:lstStyle/>
          <a:p>
            <a:r>
              <a:rPr lang="it-IT"/>
              <a:t>Procentul </a:t>
            </a:r>
            <a:r>
              <a:rPr lang="it-IT" dirty="0"/>
              <a:t>vânzărilor unui tip de joc în </a:t>
            </a:r>
            <a:r>
              <a:rPr lang="it-IT"/>
              <a:t>diferite regiuni</a:t>
            </a:r>
            <a:endParaRPr lang="en-US" dirty="0"/>
          </a:p>
        </p:txBody>
      </p:sp>
      <p:sp>
        <p:nvSpPr>
          <p:cNvPr id="4" name="Content Placeholder 3">
            <a:extLst>
              <a:ext uri="{FF2B5EF4-FFF2-40B4-BE49-F238E27FC236}">
                <a16:creationId xmlns:a16="http://schemas.microsoft.com/office/drawing/2014/main" id="{21372E7A-B3F5-4BB5-98DC-D40CB58CEE7B}"/>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8761CEB8-7B08-444B-8E52-6D5258DFDC0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21083" y="1900748"/>
            <a:ext cx="7549833" cy="4201091"/>
          </a:xfrm>
          <a:prstGeom prst="rect">
            <a:avLst/>
          </a:prstGeom>
          <a:noFill/>
          <a:ln>
            <a:noFill/>
          </a:ln>
        </p:spPr>
      </p:pic>
    </p:spTree>
    <p:extLst>
      <p:ext uri="{BB962C8B-B14F-4D97-AF65-F5344CB8AC3E}">
        <p14:creationId xmlns:p14="http://schemas.microsoft.com/office/powerpoint/2010/main" val="454825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54C89-CE87-4078-BEB1-3963E5078EF7}"/>
              </a:ext>
            </a:extLst>
          </p:cNvPr>
          <p:cNvSpPr>
            <a:spLocks noGrp="1"/>
          </p:cNvSpPr>
          <p:nvPr>
            <p:ph type="title"/>
          </p:nvPr>
        </p:nvSpPr>
        <p:spPr/>
        <p:txBody>
          <a:bodyPr>
            <a:normAutofit/>
          </a:bodyPr>
          <a:lstStyle/>
          <a:p>
            <a:r>
              <a:rPr lang="ro-RO" dirty="0"/>
              <a:t>Valorile prezise vs valorile actuale ale prezicerii</a:t>
            </a:r>
            <a:endParaRPr lang="en-US" dirty="0"/>
          </a:p>
        </p:txBody>
      </p:sp>
      <p:sp>
        <p:nvSpPr>
          <p:cNvPr id="4" name="Content Placeholder 3">
            <a:extLst>
              <a:ext uri="{FF2B5EF4-FFF2-40B4-BE49-F238E27FC236}">
                <a16:creationId xmlns:a16="http://schemas.microsoft.com/office/drawing/2014/main" id="{21372E7A-B3F5-4BB5-98DC-D40CB58CEE7B}"/>
              </a:ext>
            </a:extLst>
          </p:cNvPr>
          <p:cNvSpPr>
            <a:spLocks noGrp="1"/>
          </p:cNvSpPr>
          <p:nvPr>
            <p:ph idx="1"/>
          </p:nvPr>
        </p:nvSpPr>
        <p:spPr>
          <a:xfrm>
            <a:off x="829235" y="1825625"/>
            <a:ext cx="10515600" cy="4351338"/>
          </a:xfrm>
        </p:spPr>
        <p:txBody>
          <a:bodyPr/>
          <a:lstStyle/>
          <a:p>
            <a:endParaRPr lang="en-US" dirty="0"/>
          </a:p>
        </p:txBody>
      </p:sp>
      <p:pic>
        <p:nvPicPr>
          <p:cNvPr id="5" name="Picture 4">
            <a:extLst>
              <a:ext uri="{FF2B5EF4-FFF2-40B4-BE49-F238E27FC236}">
                <a16:creationId xmlns:a16="http://schemas.microsoft.com/office/drawing/2014/main" id="{B531834D-A643-4A93-A0D5-3376A61212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54623" y="1878150"/>
            <a:ext cx="7682754" cy="4246287"/>
          </a:xfrm>
          <a:prstGeom prst="rect">
            <a:avLst/>
          </a:prstGeom>
          <a:noFill/>
          <a:ln>
            <a:noFill/>
          </a:ln>
        </p:spPr>
      </p:pic>
    </p:spTree>
    <p:extLst>
      <p:ext uri="{BB962C8B-B14F-4D97-AF65-F5344CB8AC3E}">
        <p14:creationId xmlns:p14="http://schemas.microsoft.com/office/powerpoint/2010/main" val="1519018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7FB6C-ADD8-406E-81E5-279FC696F64C}"/>
              </a:ext>
            </a:extLst>
          </p:cNvPr>
          <p:cNvSpPr>
            <a:spLocks noGrp="1"/>
          </p:cNvSpPr>
          <p:nvPr>
            <p:ph type="title"/>
          </p:nvPr>
        </p:nvSpPr>
        <p:spPr/>
        <p:txBody>
          <a:bodyPr/>
          <a:lstStyle/>
          <a:p>
            <a:r>
              <a:rPr lang="ro-RO" dirty="0"/>
              <a:t>Problema</a:t>
            </a:r>
            <a:endParaRPr lang="en-US" dirty="0"/>
          </a:p>
        </p:txBody>
      </p:sp>
      <p:sp>
        <p:nvSpPr>
          <p:cNvPr id="3" name="Content Placeholder 2">
            <a:extLst>
              <a:ext uri="{FF2B5EF4-FFF2-40B4-BE49-F238E27FC236}">
                <a16:creationId xmlns:a16="http://schemas.microsoft.com/office/drawing/2014/main" id="{5B8C1488-E25B-4DE7-84B5-3C1D2795FD30}"/>
              </a:ext>
            </a:extLst>
          </p:cNvPr>
          <p:cNvSpPr>
            <a:spLocks noGrp="1"/>
          </p:cNvSpPr>
          <p:nvPr>
            <p:ph idx="1"/>
          </p:nvPr>
        </p:nvSpPr>
        <p:spPr/>
        <p:txBody>
          <a:bodyPr/>
          <a:lstStyle/>
          <a:p>
            <a:r>
              <a:rPr lang="ro-RO" dirty="0"/>
              <a:t>În era digitală a jocurilor video, înțelegerea comportamentului de cumpărare a consumatorilor în diferite regiuni geografice devine din ce în ce mai crucială pentru dezvoltatorii și editorii de jocuri.</a:t>
            </a:r>
            <a:endParaRPr lang="en-US" dirty="0"/>
          </a:p>
          <a:p>
            <a:r>
              <a:rPr lang="ro-RO" dirty="0"/>
              <a:t>Prin analiza datelor de vânzări în funcție de regiune, dezvoltatorii pot adapta strategiile de marketing, distribuție și dezvoltare a conținutului pentru a obține un succes mai mare pe piață.</a:t>
            </a:r>
            <a:endParaRPr lang="en-US" dirty="0"/>
          </a:p>
        </p:txBody>
      </p:sp>
    </p:spTree>
    <p:extLst>
      <p:ext uri="{BB962C8B-B14F-4D97-AF65-F5344CB8AC3E}">
        <p14:creationId xmlns:p14="http://schemas.microsoft.com/office/powerpoint/2010/main" val="1056627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42AD2-650F-4075-A5E6-D7E384E1E6AF}"/>
              </a:ext>
            </a:extLst>
          </p:cNvPr>
          <p:cNvSpPr>
            <a:spLocks noGrp="1"/>
          </p:cNvSpPr>
          <p:nvPr>
            <p:ph type="title"/>
          </p:nvPr>
        </p:nvSpPr>
        <p:spPr/>
        <p:txBody>
          <a:bodyPr/>
          <a:lstStyle/>
          <a:p>
            <a:r>
              <a:rPr lang="en-US" dirty="0" err="1"/>
              <a:t>Scopul</a:t>
            </a:r>
            <a:r>
              <a:rPr lang="ro-RO" dirty="0"/>
              <a:t> / Obiective</a:t>
            </a:r>
            <a:endParaRPr lang="en-US" dirty="0"/>
          </a:p>
        </p:txBody>
      </p:sp>
      <p:sp>
        <p:nvSpPr>
          <p:cNvPr id="3" name="Content Placeholder 2">
            <a:extLst>
              <a:ext uri="{FF2B5EF4-FFF2-40B4-BE49-F238E27FC236}">
                <a16:creationId xmlns:a16="http://schemas.microsoft.com/office/drawing/2014/main" id="{914FADBE-70D9-4019-95C2-EBA53BE67AE1}"/>
              </a:ext>
            </a:extLst>
          </p:cNvPr>
          <p:cNvSpPr>
            <a:spLocks noGrp="1"/>
          </p:cNvSpPr>
          <p:nvPr>
            <p:ph idx="1"/>
          </p:nvPr>
        </p:nvSpPr>
        <p:spPr/>
        <p:txBody>
          <a:bodyPr/>
          <a:lstStyle/>
          <a:p>
            <a:r>
              <a:rPr lang="en-US" dirty="0" err="1"/>
              <a:t>Pentru</a:t>
            </a:r>
            <a:r>
              <a:rPr lang="en-US" dirty="0"/>
              <a:t> a </a:t>
            </a:r>
            <a:r>
              <a:rPr lang="en-US" dirty="0" err="1"/>
              <a:t>înțelege</a:t>
            </a:r>
            <a:r>
              <a:rPr lang="en-US" dirty="0"/>
              <a:t> </a:t>
            </a:r>
            <a:r>
              <a:rPr lang="en-US" dirty="0" err="1"/>
              <a:t>mai</a:t>
            </a:r>
            <a:r>
              <a:rPr lang="en-US" dirty="0"/>
              <a:t> bine </a:t>
            </a:r>
            <a:r>
              <a:rPr lang="en-US" dirty="0" err="1"/>
              <a:t>tendințele</a:t>
            </a:r>
            <a:r>
              <a:rPr lang="en-US" dirty="0"/>
              <a:t> de </a:t>
            </a:r>
            <a:r>
              <a:rPr lang="en-US" dirty="0" err="1"/>
              <a:t>vânzare</a:t>
            </a:r>
            <a:r>
              <a:rPr lang="en-US" dirty="0"/>
              <a:t> </a:t>
            </a:r>
            <a:r>
              <a:rPr lang="en-US" dirty="0" err="1"/>
              <a:t>și</a:t>
            </a:r>
            <a:r>
              <a:rPr lang="en-US" dirty="0"/>
              <a:t> </a:t>
            </a:r>
            <a:r>
              <a:rPr lang="en-US" dirty="0" err="1"/>
              <a:t>influențele</a:t>
            </a:r>
            <a:r>
              <a:rPr lang="en-US" dirty="0"/>
              <a:t> </a:t>
            </a:r>
            <a:r>
              <a:rPr lang="en-US" dirty="0" err="1"/>
              <a:t>geografice</a:t>
            </a:r>
            <a:r>
              <a:rPr lang="en-US" dirty="0"/>
              <a:t>.</a:t>
            </a:r>
          </a:p>
          <a:p>
            <a:r>
              <a:rPr lang="it-IT" dirty="0"/>
              <a:t>Pentru a identificarea jocurilor care se vând cel mai bine și cel mai puțin în fiecare regiune.</a:t>
            </a:r>
          </a:p>
          <a:p>
            <a:r>
              <a:rPr lang="en-US" dirty="0" err="1"/>
              <a:t>Pentru</a:t>
            </a:r>
            <a:r>
              <a:rPr lang="en-US" dirty="0"/>
              <a:t> a </a:t>
            </a:r>
            <a:r>
              <a:rPr lang="en-US" dirty="0" err="1"/>
              <a:t>afla</a:t>
            </a:r>
            <a:r>
              <a:rPr lang="en-US" dirty="0"/>
              <a:t> </a:t>
            </a:r>
            <a:r>
              <a:rPr lang="en-US" dirty="0" err="1"/>
              <a:t>genurile</a:t>
            </a:r>
            <a:r>
              <a:rPr lang="en-US" dirty="0"/>
              <a:t> de </a:t>
            </a:r>
            <a:r>
              <a:rPr lang="en-US" dirty="0" err="1"/>
              <a:t>jocuri</a:t>
            </a:r>
            <a:r>
              <a:rPr lang="en-US" dirty="0"/>
              <a:t> </a:t>
            </a:r>
            <a:r>
              <a:rPr lang="en-US" dirty="0" err="1"/>
              <a:t>și</a:t>
            </a:r>
            <a:r>
              <a:rPr lang="en-US" dirty="0"/>
              <a:t> </a:t>
            </a:r>
            <a:r>
              <a:rPr lang="en-US" dirty="0" err="1"/>
              <a:t>platformelor</a:t>
            </a:r>
            <a:r>
              <a:rPr lang="en-US" dirty="0"/>
              <a:t> </a:t>
            </a:r>
            <a:r>
              <a:rPr lang="en-US" dirty="0" err="1"/>
              <a:t>preferate</a:t>
            </a:r>
            <a:r>
              <a:rPr lang="en-US" dirty="0"/>
              <a:t> </a:t>
            </a:r>
            <a:r>
              <a:rPr lang="en-US" dirty="0" err="1"/>
              <a:t>în</a:t>
            </a:r>
            <a:r>
              <a:rPr lang="en-US" dirty="0"/>
              <a:t> </a:t>
            </a:r>
            <a:r>
              <a:rPr lang="en-US" dirty="0" err="1"/>
              <a:t>fiecare</a:t>
            </a:r>
            <a:r>
              <a:rPr lang="en-US" dirty="0"/>
              <a:t> </a:t>
            </a:r>
            <a:r>
              <a:rPr lang="en-US" dirty="0" err="1"/>
              <a:t>regiune</a:t>
            </a:r>
            <a:r>
              <a:rPr lang="en-US" dirty="0"/>
              <a:t>.</a:t>
            </a:r>
          </a:p>
        </p:txBody>
      </p:sp>
    </p:spTree>
    <p:extLst>
      <p:ext uri="{BB962C8B-B14F-4D97-AF65-F5344CB8AC3E}">
        <p14:creationId xmlns:p14="http://schemas.microsoft.com/office/powerpoint/2010/main" val="216343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52F16-7578-4EC2-9F51-D18E4C882141}"/>
              </a:ext>
            </a:extLst>
          </p:cNvPr>
          <p:cNvSpPr>
            <a:spLocks noGrp="1"/>
          </p:cNvSpPr>
          <p:nvPr>
            <p:ph type="title"/>
          </p:nvPr>
        </p:nvSpPr>
        <p:spPr/>
        <p:txBody>
          <a:bodyPr/>
          <a:lstStyle/>
          <a:p>
            <a:r>
              <a:rPr lang="ro-RO" dirty="0"/>
              <a:t>Descrierea coloanelor din Data Set</a:t>
            </a:r>
            <a:endParaRPr lang="en-US" dirty="0"/>
          </a:p>
        </p:txBody>
      </p:sp>
      <p:sp>
        <p:nvSpPr>
          <p:cNvPr id="4" name="Content Placeholder 2">
            <a:extLst>
              <a:ext uri="{FF2B5EF4-FFF2-40B4-BE49-F238E27FC236}">
                <a16:creationId xmlns:a16="http://schemas.microsoft.com/office/drawing/2014/main" id="{03BAB449-3B41-47F4-BA18-169552DD3870}"/>
              </a:ext>
            </a:extLst>
          </p:cNvPr>
          <p:cNvSpPr txBox="1">
            <a:spLocks/>
          </p:cNvSpPr>
          <p:nvPr/>
        </p:nvSpPr>
        <p:spPr>
          <a:xfrm>
            <a:off x="838200" y="1825625"/>
            <a:ext cx="10515600" cy="48979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Dataset-ul con</a:t>
            </a:r>
            <a:r>
              <a:rPr lang="ro-RO" sz="2000" dirty="0"/>
              <a:t>ține 16,719 rânduri și 16 coloane. </a:t>
            </a:r>
          </a:p>
          <a:p>
            <a:r>
              <a:rPr lang="ro-RO" sz="2000" dirty="0"/>
              <a:t>Coloanele: </a:t>
            </a:r>
            <a:r>
              <a:rPr lang="ro-RO" sz="2000" b="1" dirty="0"/>
              <a:t>na_sales, eu_sales, jp_sales, other_sales și global_sales</a:t>
            </a:r>
            <a:r>
              <a:rPr lang="ro-RO" sz="2000" dirty="0"/>
              <a:t>, ne pot ajuta să anticipăm tendințele de popularitate a genurilor de jocuri. Cuantificând vânzările în fiecare regiune, putem identifica genurile de jocuri care se bucură de popularitate într-o anumită zonă. Coloanele: </a:t>
            </a:r>
            <a:r>
              <a:rPr lang="ro-RO" sz="2000" b="1" dirty="0"/>
              <a:t>critic_score, critic_count, user_score, user_count</a:t>
            </a:r>
            <a:r>
              <a:rPr lang="ro-RO" sz="2000" dirty="0"/>
              <a:t>, ne pot ajuta să verificăm dacă există o corelație puternică între aceste scoruri și vânzările într-o anumită regiune, dezvoltatorii pot să-și direcționeze resursele către dezvoltarea și promovarea jocurilor care primesc recenzii mai bune. Prin analizarea recenziilor utilizatorilor și scorurilor lor în diferite regiuni, putem identifica preferințele specifice ale utilizatorilor din acele regiuni. Această înțelegere a preferințelor locale poate fi esențială în dezvoltarea de jocuri personalizate pentru fiecare piață.</a:t>
            </a:r>
          </a:p>
        </p:txBody>
      </p:sp>
    </p:spTree>
    <p:extLst>
      <p:ext uri="{BB962C8B-B14F-4D97-AF65-F5344CB8AC3E}">
        <p14:creationId xmlns:p14="http://schemas.microsoft.com/office/powerpoint/2010/main" val="856953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54C89-CE87-4078-BEB1-3963E5078EF7}"/>
              </a:ext>
            </a:extLst>
          </p:cNvPr>
          <p:cNvSpPr>
            <a:spLocks noGrp="1"/>
          </p:cNvSpPr>
          <p:nvPr>
            <p:ph type="title"/>
          </p:nvPr>
        </p:nvSpPr>
        <p:spPr/>
        <p:txBody>
          <a:bodyPr/>
          <a:lstStyle/>
          <a:p>
            <a:r>
              <a:rPr lang="it-IT" dirty="0"/>
              <a:t>Vânzările globale ale primelor 10 companii</a:t>
            </a:r>
            <a:endParaRPr lang="en-US" dirty="0"/>
          </a:p>
        </p:txBody>
      </p:sp>
      <p:pic>
        <p:nvPicPr>
          <p:cNvPr id="6" name="Picture 5">
            <a:extLst>
              <a:ext uri="{FF2B5EF4-FFF2-40B4-BE49-F238E27FC236}">
                <a16:creationId xmlns:a16="http://schemas.microsoft.com/office/drawing/2014/main" id="{D030F247-DC0D-4FFA-9889-03BA0ED2981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2170" y="1997999"/>
            <a:ext cx="8227660" cy="4006589"/>
          </a:xfrm>
          <a:prstGeom prst="rect">
            <a:avLst/>
          </a:prstGeom>
          <a:noFill/>
          <a:ln>
            <a:noFill/>
          </a:ln>
        </p:spPr>
      </p:pic>
    </p:spTree>
    <p:extLst>
      <p:ext uri="{BB962C8B-B14F-4D97-AF65-F5344CB8AC3E}">
        <p14:creationId xmlns:p14="http://schemas.microsoft.com/office/powerpoint/2010/main" val="3082206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54C89-CE87-4078-BEB1-3963E5078EF7}"/>
              </a:ext>
            </a:extLst>
          </p:cNvPr>
          <p:cNvSpPr>
            <a:spLocks noGrp="1"/>
          </p:cNvSpPr>
          <p:nvPr>
            <p:ph type="title"/>
          </p:nvPr>
        </p:nvSpPr>
        <p:spPr/>
        <p:txBody>
          <a:bodyPr/>
          <a:lstStyle/>
          <a:p>
            <a:r>
              <a:rPr lang="it-IT" dirty="0"/>
              <a:t>Numărul de jocuri lansate în diferiți ani</a:t>
            </a:r>
            <a:endParaRPr lang="en-US" dirty="0"/>
          </a:p>
        </p:txBody>
      </p:sp>
      <p:sp>
        <p:nvSpPr>
          <p:cNvPr id="4" name="Content Placeholder 3">
            <a:extLst>
              <a:ext uri="{FF2B5EF4-FFF2-40B4-BE49-F238E27FC236}">
                <a16:creationId xmlns:a16="http://schemas.microsoft.com/office/drawing/2014/main" id="{A07E3526-B567-4A3C-A8D6-3E80B466BDC7}"/>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CA64FD99-B8A4-4F48-8F64-3F2A567869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8233" y="1629709"/>
            <a:ext cx="8535533" cy="4743170"/>
          </a:xfrm>
          <a:prstGeom prst="rect">
            <a:avLst/>
          </a:prstGeom>
          <a:noFill/>
          <a:ln>
            <a:noFill/>
          </a:ln>
        </p:spPr>
      </p:pic>
    </p:spTree>
    <p:extLst>
      <p:ext uri="{BB962C8B-B14F-4D97-AF65-F5344CB8AC3E}">
        <p14:creationId xmlns:p14="http://schemas.microsoft.com/office/powerpoint/2010/main" val="3931012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54C89-CE87-4078-BEB1-3963E5078EF7}"/>
              </a:ext>
            </a:extLst>
          </p:cNvPr>
          <p:cNvSpPr>
            <a:spLocks noGrp="1"/>
          </p:cNvSpPr>
          <p:nvPr>
            <p:ph type="title"/>
          </p:nvPr>
        </p:nvSpPr>
        <p:spPr/>
        <p:txBody>
          <a:bodyPr/>
          <a:lstStyle/>
          <a:p>
            <a:r>
              <a:rPr lang="ro-RO" dirty="0"/>
              <a:t>Numărul de jocuri vândute în fiecare an ale top 5 companii</a:t>
            </a:r>
            <a:endParaRPr lang="en-US" dirty="0"/>
          </a:p>
        </p:txBody>
      </p:sp>
      <p:sp>
        <p:nvSpPr>
          <p:cNvPr id="4" name="Content Placeholder 3">
            <a:extLst>
              <a:ext uri="{FF2B5EF4-FFF2-40B4-BE49-F238E27FC236}">
                <a16:creationId xmlns:a16="http://schemas.microsoft.com/office/drawing/2014/main" id="{B6512C1E-DB1A-4288-8C1F-41CD36CB8C73}"/>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A91864B1-7C47-40E9-A104-911DA2E4534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29126" y="1788644"/>
            <a:ext cx="7933747" cy="4425300"/>
          </a:xfrm>
          <a:prstGeom prst="rect">
            <a:avLst/>
          </a:prstGeom>
          <a:noFill/>
          <a:ln>
            <a:noFill/>
          </a:ln>
        </p:spPr>
      </p:pic>
    </p:spTree>
    <p:extLst>
      <p:ext uri="{BB962C8B-B14F-4D97-AF65-F5344CB8AC3E}">
        <p14:creationId xmlns:p14="http://schemas.microsoft.com/office/powerpoint/2010/main" val="2972018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54C89-CE87-4078-BEB1-3963E5078EF7}"/>
              </a:ext>
            </a:extLst>
          </p:cNvPr>
          <p:cNvSpPr>
            <a:spLocks noGrp="1"/>
          </p:cNvSpPr>
          <p:nvPr>
            <p:ph type="title"/>
          </p:nvPr>
        </p:nvSpPr>
        <p:spPr/>
        <p:txBody>
          <a:bodyPr>
            <a:normAutofit fontScale="90000"/>
          </a:bodyPr>
          <a:lstStyle/>
          <a:p>
            <a:r>
              <a:rPr lang="ro-RO" dirty="0"/>
              <a:t>Procentajul de jocuri lansate pe diferse platforme în functie de an al companiei Ubisoft</a:t>
            </a:r>
            <a:endParaRPr lang="en-US" dirty="0"/>
          </a:p>
        </p:txBody>
      </p:sp>
      <p:sp>
        <p:nvSpPr>
          <p:cNvPr id="4" name="Content Placeholder 3">
            <a:extLst>
              <a:ext uri="{FF2B5EF4-FFF2-40B4-BE49-F238E27FC236}">
                <a16:creationId xmlns:a16="http://schemas.microsoft.com/office/drawing/2014/main" id="{498896F5-A636-4C10-91E2-8A7481EB3747}"/>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27A465F4-07CB-43E1-AA17-CE310ABB126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51635" y="1924501"/>
            <a:ext cx="7688729" cy="4153585"/>
          </a:xfrm>
          <a:prstGeom prst="rect">
            <a:avLst/>
          </a:prstGeom>
          <a:noFill/>
          <a:ln>
            <a:noFill/>
          </a:ln>
        </p:spPr>
      </p:pic>
    </p:spTree>
    <p:extLst>
      <p:ext uri="{BB962C8B-B14F-4D97-AF65-F5344CB8AC3E}">
        <p14:creationId xmlns:p14="http://schemas.microsoft.com/office/powerpoint/2010/main" val="1329575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54C89-CE87-4078-BEB1-3963E5078EF7}"/>
              </a:ext>
            </a:extLst>
          </p:cNvPr>
          <p:cNvSpPr>
            <a:spLocks noGrp="1"/>
          </p:cNvSpPr>
          <p:nvPr>
            <p:ph type="title"/>
          </p:nvPr>
        </p:nvSpPr>
        <p:spPr/>
        <p:txBody>
          <a:bodyPr>
            <a:normAutofit fontScale="90000"/>
          </a:bodyPr>
          <a:lstStyle/>
          <a:p>
            <a:r>
              <a:rPr lang="it-IT" dirty="0"/>
              <a:t>Procentajul de jocuri lansate pe diferse platforme în functie de an al companiei Electionic Arts</a:t>
            </a:r>
            <a:endParaRPr lang="en-US" dirty="0"/>
          </a:p>
        </p:txBody>
      </p:sp>
      <p:sp>
        <p:nvSpPr>
          <p:cNvPr id="4" name="Content Placeholder 3">
            <a:extLst>
              <a:ext uri="{FF2B5EF4-FFF2-40B4-BE49-F238E27FC236}">
                <a16:creationId xmlns:a16="http://schemas.microsoft.com/office/drawing/2014/main" id="{ABBD617C-24C1-4AB6-8E06-E8BB2F183414}"/>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23090A59-EE0D-4821-BB86-5F9EA30B696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0682" y="1926431"/>
            <a:ext cx="7810635" cy="4149725"/>
          </a:xfrm>
          <a:prstGeom prst="rect">
            <a:avLst/>
          </a:prstGeom>
          <a:noFill/>
          <a:ln>
            <a:noFill/>
          </a:ln>
        </p:spPr>
      </p:pic>
    </p:spTree>
    <p:extLst>
      <p:ext uri="{BB962C8B-B14F-4D97-AF65-F5344CB8AC3E}">
        <p14:creationId xmlns:p14="http://schemas.microsoft.com/office/powerpoint/2010/main" val="1711161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1164</TotalTime>
  <Words>354</Words>
  <Application>Microsoft Office PowerPoint</Application>
  <PresentationFormat>Widescreen</PresentationFormat>
  <Paragraphs>20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Jocurile Video</vt:lpstr>
      <vt:lpstr>Problema</vt:lpstr>
      <vt:lpstr>Scopul / Obiective</vt:lpstr>
      <vt:lpstr>Descrierea coloanelor din Data Set</vt:lpstr>
      <vt:lpstr>Vânzările globale ale primelor 10 companii</vt:lpstr>
      <vt:lpstr>Numărul de jocuri lansate în diferiți ani</vt:lpstr>
      <vt:lpstr>Numărul de jocuri vândute în fiecare an ale top 5 companii</vt:lpstr>
      <vt:lpstr>Procentajul de jocuri lansate pe diferse platforme în functie de an al companiei Ubisoft</vt:lpstr>
      <vt:lpstr>Procentajul de jocuri lansate pe diferse platforme în functie de an al companiei Electionic Arts</vt:lpstr>
      <vt:lpstr>Cel mai vândut tip de joc pentru fiecare an</vt:lpstr>
      <vt:lpstr>Procentul vânzărilor unui tip de joc în diferite regiuni</vt:lpstr>
      <vt:lpstr>Valorile prezise vs valorile actuale ale prezicerii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Jocurile Video</dc:title>
  <dc:creator>Dan Gogu</dc:creator>
  <cp:lastModifiedBy>Dan Gogu</cp:lastModifiedBy>
  <cp:revision>20</cp:revision>
  <dcterms:created xsi:type="dcterms:W3CDTF">2023-09-20T08:55:02Z</dcterms:created>
  <dcterms:modified xsi:type="dcterms:W3CDTF">2023-12-19T06:53:34Z</dcterms:modified>
</cp:coreProperties>
</file>