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8" r:id="rId9"/>
    <p:sldId id="263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0EAC-2027-1B4C-B47B-E369406CCE5D}" type="datetimeFigureOut">
              <a:rPr lang="es-ES_tradnl" smtClean="0"/>
              <a:pPr/>
              <a:t>11/4/14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E0971-CED2-A34C-9C2E-95E2607008DA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AN ELASTIC-PERFECTLY PLASTIC ANALYSIS OF THE BENDING OF THE LITHOSPHERE AT A TRENCH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DL. TURCOTTE, </a:t>
            </a:r>
            <a:r>
              <a:rPr lang="es-ES_tradnl" dirty="0" err="1" smtClean="0"/>
              <a:t>D.C</a:t>
            </a:r>
            <a:r>
              <a:rPr lang="es-ES_tradnl" dirty="0" smtClean="0"/>
              <a:t>. </a:t>
            </a:r>
            <a:r>
              <a:rPr lang="es-ES_tradnl" dirty="0" err="1" smtClean="0"/>
              <a:t>McADOO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J.G</a:t>
            </a:r>
            <a:r>
              <a:rPr lang="es-ES_tradnl" dirty="0" smtClean="0"/>
              <a:t>. CALDWELL</a:t>
            </a:r>
          </a:p>
          <a:p>
            <a:r>
              <a:rPr lang="es-ES_tradnl" dirty="0" smtClean="0"/>
              <a:t>1977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Comparision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observations</a:t>
            </a:r>
            <a:endParaRPr lang="es-ES_tradnl" dirty="0"/>
          </a:p>
        </p:txBody>
      </p:sp>
      <p:pic>
        <p:nvPicPr>
          <p:cNvPr id="4" name="Marcador de contenido 3" descr="Screen Shot 2014-04-10 at 11.05.35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39849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 descr="Screen Shot 2014-04-10 at 11.12.3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62700"/>
            <a:ext cx="7315200" cy="3106335"/>
          </a:xfrm>
        </p:spPr>
      </p:pic>
      <p:pic>
        <p:nvPicPr>
          <p:cNvPr id="6" name="Imagen 5" descr="Screen Shot 2014-04-10 at 11.14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69035"/>
            <a:ext cx="7696200" cy="31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 descr="Screen Shot 2014-04-10 at 11.15.37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3613953"/>
          </a:xfrm>
        </p:spPr>
      </p:pic>
      <p:pic>
        <p:nvPicPr>
          <p:cNvPr id="5" name="Imagen 4" descr="Screen Shot 2014-04-10 at 11.16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61437"/>
            <a:ext cx="8458200" cy="3865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err="1" smtClean="0"/>
              <a:t>Trench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profiles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which</a:t>
            </a:r>
            <a:r>
              <a:rPr lang="es-ES_tradnl" sz="2400" dirty="0" smtClean="0"/>
              <a:t> do </a:t>
            </a:r>
            <a:r>
              <a:rPr lang="es-ES_tradnl" sz="2400" dirty="0" err="1" smtClean="0"/>
              <a:t>not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elastic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theory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appear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</a:t>
            </a:r>
            <a:r>
              <a:rPr lang="es-ES_tradnl" sz="2400" dirty="0" smtClean="0"/>
              <a:t>be in </a:t>
            </a:r>
            <a:r>
              <a:rPr lang="es-ES_tradnl" sz="2400" dirty="0" err="1" smtClean="0"/>
              <a:t>good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agreement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elastic</a:t>
            </a:r>
            <a:r>
              <a:rPr lang="es-ES_tradnl" sz="2400" dirty="0" smtClean="0"/>
              <a:t>-</a:t>
            </a:r>
            <a:r>
              <a:rPr lang="es-ES_tradnl" sz="2400" dirty="0" err="1" smtClean="0"/>
              <a:t>perfectly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plastic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analysis</a:t>
            </a:r>
            <a:r>
              <a:rPr lang="es-ES_tradnl" sz="2400" dirty="0" smtClean="0"/>
              <a:t>.</a:t>
            </a:r>
          </a:p>
          <a:p>
            <a:r>
              <a:rPr lang="es-ES_tradnl" sz="2400" dirty="0" err="1" smtClean="0"/>
              <a:t>Derived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thicknesses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vary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from</a:t>
            </a:r>
            <a:r>
              <a:rPr lang="es-ES_tradnl" sz="2400" dirty="0" smtClean="0"/>
              <a:t> 19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32 </a:t>
            </a:r>
            <a:r>
              <a:rPr lang="es-ES_tradnl" sz="2400" dirty="0" err="1" smtClean="0"/>
              <a:t>km</a:t>
            </a:r>
            <a:r>
              <a:rPr lang="es-ES_tradnl" sz="2400" dirty="0" err="1" smtClean="0"/>
              <a:t>.</a:t>
            </a:r>
            <a:endParaRPr lang="es-ES_tradnl" sz="2400" dirty="0" smtClean="0"/>
          </a:p>
          <a:p>
            <a:r>
              <a:rPr lang="es-ES_tradnl" sz="2400" dirty="0" err="1" smtClean="0"/>
              <a:t>There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does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appear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be a </a:t>
            </a:r>
            <a:r>
              <a:rPr lang="es-ES_tradnl" sz="2400" dirty="0" err="1" smtClean="0"/>
              <a:t>systematic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dependence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age</a:t>
            </a:r>
            <a:r>
              <a:rPr lang="es-ES_tradnl" sz="2400" dirty="0" smtClean="0"/>
              <a:t>.</a:t>
            </a:r>
          </a:p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maximum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bending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stresses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vary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from</a:t>
            </a:r>
            <a:r>
              <a:rPr lang="es-ES_tradnl" sz="2400" dirty="0" smtClean="0"/>
              <a:t> 2.5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9.8 </a:t>
            </a:r>
            <a:r>
              <a:rPr lang="es-ES_tradnl" sz="2400" dirty="0" err="1" smtClean="0"/>
              <a:t>kb</a:t>
            </a:r>
            <a:r>
              <a:rPr lang="es-ES_tradnl" sz="2400" dirty="0" smtClean="0"/>
              <a:t>.</a:t>
            </a:r>
          </a:p>
          <a:p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maximum</a:t>
            </a:r>
            <a:r>
              <a:rPr lang="es-ES_tradnl" sz="2400" dirty="0" smtClean="0"/>
              <a:t> stress </a:t>
            </a:r>
            <a:r>
              <a:rPr lang="es-ES_tradnl" sz="2400" dirty="0" err="1" smtClean="0"/>
              <a:t>does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not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appear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correlate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age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thickness</a:t>
            </a:r>
            <a:r>
              <a:rPr lang="es-ES_tradnl" sz="2400" dirty="0" smtClean="0"/>
              <a:t>.</a:t>
            </a:r>
            <a:endParaRPr lang="es-ES_tradnl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Abstract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err="1" smtClean="0"/>
              <a:t>Modelled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flexure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of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elastic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thin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plate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some</a:t>
            </a:r>
            <a:r>
              <a:rPr lang="es-ES_tradnl" sz="2400" dirty="0" smtClean="0"/>
              <a:t> cases </a:t>
            </a:r>
            <a:r>
              <a:rPr lang="es-ES_tradnl" sz="2400" dirty="0" err="1" smtClean="0"/>
              <a:t>good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agreement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observed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topography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obtained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but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other</a:t>
            </a:r>
            <a:r>
              <a:rPr lang="es-ES_tradnl" sz="2400" dirty="0" smtClean="0"/>
              <a:t> cases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slope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of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fit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lithosphere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within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trench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greater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that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predicted</a:t>
            </a:r>
            <a:r>
              <a:rPr lang="es-ES_tradnl" sz="2400" dirty="0" smtClean="0"/>
              <a:t> by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elastic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theory</a:t>
            </a:r>
            <a:r>
              <a:rPr lang="es-ES_tradnl" sz="2400" dirty="0" smtClean="0"/>
              <a:t>.</a:t>
            </a:r>
          </a:p>
          <a:p>
            <a:r>
              <a:rPr lang="es-ES_tradnl" sz="2400" dirty="0" err="1" smtClean="0"/>
              <a:t>Elastic</a:t>
            </a:r>
            <a:r>
              <a:rPr lang="es-ES_tradnl" sz="2400" dirty="0" smtClean="0"/>
              <a:t>-</a:t>
            </a:r>
            <a:r>
              <a:rPr lang="es-ES_tradnl" sz="2400" dirty="0" err="1" smtClean="0"/>
              <a:t>perfectly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plastic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reology</a:t>
            </a:r>
            <a:r>
              <a:rPr lang="es-ES_tradnl" dirty="0" smtClean="0"/>
              <a:t>.</a:t>
            </a:r>
          </a:p>
          <a:p>
            <a:r>
              <a:rPr lang="es-ES_tradnl" sz="2400" dirty="0" err="1" smtClean="0">
                <a:latin typeface=""/>
              </a:rPr>
              <a:t>The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elastic</a:t>
            </a:r>
            <a:r>
              <a:rPr lang="es-ES_tradnl" sz="2400" dirty="0" smtClean="0">
                <a:latin typeface=""/>
              </a:rPr>
              <a:t>-</a:t>
            </a:r>
            <a:r>
              <a:rPr lang="es-ES_tradnl" sz="2400" dirty="0" err="1" smtClean="0">
                <a:latin typeface=""/>
              </a:rPr>
              <a:t>perfectly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plastic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profiles</a:t>
            </a:r>
            <a:r>
              <a:rPr lang="es-ES_tradnl" sz="2400" dirty="0" smtClean="0">
                <a:latin typeface=""/>
              </a:rPr>
              <a:t> are in </a:t>
            </a:r>
            <a:r>
              <a:rPr lang="es-ES_tradnl" sz="2400" dirty="0" err="1" smtClean="0">
                <a:latin typeface=""/>
              </a:rPr>
              <a:t>excellent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agreement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with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those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profiles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that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deviate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from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elastic</a:t>
            </a:r>
            <a:r>
              <a:rPr lang="es-ES_tradnl" sz="2400" dirty="0" smtClean="0">
                <a:latin typeface=""/>
              </a:rPr>
              <a:t> </a:t>
            </a:r>
            <a:r>
              <a:rPr lang="es-ES_tradnl" sz="2400" dirty="0" err="1" smtClean="0">
                <a:latin typeface=""/>
              </a:rPr>
              <a:t>behavior</a:t>
            </a:r>
            <a:r>
              <a:rPr lang="es-ES_tradnl" sz="2400" dirty="0" smtClean="0">
                <a:latin typeface=""/>
              </a:rPr>
              <a:t>.</a:t>
            </a:r>
            <a:endParaRPr lang="es-ES_tradnl" sz="2400" dirty="0" smtClean="0"/>
          </a:p>
          <a:p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Marcador de contenido 3" descr="Screen Shot 2014-04-10 at 9.29.22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4638"/>
            <a:ext cx="8229600" cy="3373936"/>
          </a:xfrm>
        </p:spPr>
      </p:pic>
      <p:sp>
        <p:nvSpPr>
          <p:cNvPr id="5" name="CuadroTexto 4"/>
          <p:cNvSpPr txBox="1"/>
          <p:nvPr/>
        </p:nvSpPr>
        <p:spPr>
          <a:xfrm>
            <a:off x="968469" y="3718679"/>
            <a:ext cx="79690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r>
              <a:rPr lang="es-ES_tradnl" dirty="0" err="1" smtClean="0"/>
              <a:t>Flexural</a:t>
            </a:r>
            <a:r>
              <a:rPr lang="es-ES_tradnl" dirty="0" smtClean="0"/>
              <a:t> </a:t>
            </a:r>
            <a:r>
              <a:rPr lang="es-ES_tradnl" dirty="0" err="1" smtClean="0"/>
              <a:t>rigidity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*</a:t>
            </a:r>
            <a:r>
              <a:rPr lang="es-ES_tradnl" dirty="0" err="1" smtClean="0"/>
              <a:t>Restoring</a:t>
            </a:r>
            <a:r>
              <a:rPr lang="es-ES_tradnl" dirty="0" smtClean="0"/>
              <a:t> </a:t>
            </a:r>
            <a:r>
              <a:rPr lang="es-ES_tradnl" dirty="0" err="1" smtClean="0"/>
              <a:t>force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deformation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plate</a:t>
            </a:r>
            <a:r>
              <a:rPr lang="es-ES_tradnl" dirty="0" smtClean="0"/>
              <a:t> </a:t>
            </a:r>
            <a:r>
              <a:rPr lang="es-ES_tradnl" dirty="0" err="1" smtClean="0"/>
              <a:t>depends</a:t>
            </a:r>
            <a:r>
              <a:rPr lang="es-ES_tradnl" dirty="0" smtClean="0"/>
              <a:t> </a:t>
            </a:r>
            <a:r>
              <a:rPr lang="es-ES_tradnl" dirty="0" err="1" smtClean="0"/>
              <a:t>upon</a:t>
            </a:r>
            <a:r>
              <a:rPr lang="es-ES_tradnl" dirty="0" smtClean="0"/>
              <a:t> </a:t>
            </a:r>
            <a:r>
              <a:rPr lang="es-ES_tradnl" dirty="0" err="1" smtClean="0"/>
              <a:t>specified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vertical </a:t>
            </a:r>
            <a:r>
              <a:rPr lang="es-ES_tradnl" dirty="0" err="1" smtClean="0"/>
              <a:t>force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horizontal </a:t>
            </a:r>
            <a:r>
              <a:rPr lang="es-ES_tradnl" dirty="0" err="1" smtClean="0"/>
              <a:t>force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*</a:t>
            </a:r>
            <a:r>
              <a:rPr lang="es-ES_tradnl" dirty="0" err="1" smtClean="0"/>
              <a:t>Bending</a:t>
            </a:r>
            <a:r>
              <a:rPr lang="es-ES_tradnl" dirty="0" smtClean="0"/>
              <a:t> </a:t>
            </a:r>
            <a:r>
              <a:rPr lang="es-ES_tradnl" dirty="0" err="1" smtClean="0"/>
              <a:t>moment</a:t>
            </a:r>
            <a:r>
              <a:rPr lang="es-ES_tradnl" dirty="0" smtClean="0"/>
              <a:t> a at </a:t>
            </a:r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r>
              <a:rPr lang="es-ES_tradnl" dirty="0" smtClean="0"/>
              <a:t>*</a:t>
            </a:r>
            <a:r>
              <a:rPr lang="es-ES_tradnl" dirty="0" err="1" smtClean="0"/>
              <a:t>Values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horizontal </a:t>
            </a:r>
            <a:r>
              <a:rPr lang="es-ES_tradnl" dirty="0" err="1" smtClean="0"/>
              <a:t>force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only</a:t>
            </a:r>
            <a:endParaRPr lang="es-ES_tradnl" dirty="0" smtClean="0"/>
          </a:p>
          <a:p>
            <a:r>
              <a:rPr lang="es-ES_tradnl" dirty="0" smtClean="0"/>
              <a:t> a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effect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deformation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endParaRPr lang="es-ES_tradnl" dirty="0" smtClean="0"/>
          </a:p>
          <a:p>
            <a:r>
              <a:rPr lang="es-ES_tradnl" dirty="0" err="1" smtClean="0"/>
              <a:t>lithosphere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pic>
        <p:nvPicPr>
          <p:cNvPr id="6" name="Imagen 5" descr="Screen Shot 2014-04-10 at 10.14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4876800"/>
            <a:ext cx="3517900" cy="181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RHEOLOGY MODEL</a:t>
            </a:r>
            <a:endParaRPr lang="es-ES_tradnl" dirty="0"/>
          </a:p>
        </p:txBody>
      </p:sp>
      <p:pic>
        <p:nvPicPr>
          <p:cNvPr id="4" name="Marcador de contenido 3" descr="Screen Shot 2014-04-10 at 10.30.19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685040" cy="4221162"/>
          </a:xfrm>
        </p:spPr>
      </p:pic>
      <p:sp>
        <p:nvSpPr>
          <p:cNvPr id="5" name="CuadroTexto 4"/>
          <p:cNvSpPr txBox="1"/>
          <p:nvPr/>
        </p:nvSpPr>
        <p:spPr>
          <a:xfrm>
            <a:off x="4800600" y="2209800"/>
            <a:ext cx="347346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Efective</a:t>
            </a:r>
            <a:r>
              <a:rPr lang="es-ES_tradnl" dirty="0" smtClean="0"/>
              <a:t> </a:t>
            </a:r>
            <a:r>
              <a:rPr lang="es-ES_tradnl" dirty="0" err="1" smtClean="0"/>
              <a:t>elastic</a:t>
            </a:r>
            <a:r>
              <a:rPr lang="es-ES_tradnl" dirty="0" smtClean="0"/>
              <a:t> </a:t>
            </a:r>
            <a:r>
              <a:rPr lang="es-ES_tradnl" dirty="0" err="1" smtClean="0"/>
              <a:t>thickness</a:t>
            </a:r>
            <a:r>
              <a:rPr lang="es-ES_tradnl" dirty="0" smtClean="0"/>
              <a:t> 20-30 </a:t>
            </a:r>
            <a:r>
              <a:rPr lang="es-ES_tradnl" dirty="0" err="1" smtClean="0"/>
              <a:t>km.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T </a:t>
            </a:r>
            <a:r>
              <a:rPr lang="es-ES_tradnl" dirty="0" err="1" smtClean="0"/>
              <a:t>below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400˚C.</a:t>
            </a:r>
          </a:p>
          <a:p>
            <a:endParaRPr lang="es-ES_tradnl" dirty="0" smtClean="0"/>
          </a:p>
          <a:p>
            <a:r>
              <a:rPr lang="es-ES_tradnl" dirty="0" err="1" smtClean="0"/>
              <a:t>Maximun</a:t>
            </a:r>
            <a:r>
              <a:rPr lang="es-ES_tradnl" dirty="0" smtClean="0"/>
              <a:t> </a:t>
            </a:r>
            <a:r>
              <a:rPr lang="es-ES_tradnl" dirty="0" err="1" smtClean="0"/>
              <a:t>elastic</a:t>
            </a:r>
            <a:r>
              <a:rPr lang="es-ES_tradnl" dirty="0" smtClean="0"/>
              <a:t> </a:t>
            </a:r>
            <a:r>
              <a:rPr lang="es-ES_tradnl" dirty="0" err="1" smtClean="0"/>
              <a:t>bending</a:t>
            </a:r>
            <a:r>
              <a:rPr lang="es-ES_tradnl" dirty="0" smtClean="0"/>
              <a:t> 10 </a:t>
            </a:r>
            <a:r>
              <a:rPr lang="es-ES_tradnl" dirty="0" err="1" smtClean="0"/>
              <a:t>kb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Neglect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horizontal </a:t>
            </a:r>
            <a:r>
              <a:rPr lang="es-ES_tradnl" dirty="0" err="1" smtClean="0"/>
              <a:t>force</a:t>
            </a:r>
            <a:r>
              <a:rPr lang="es-ES_tradnl" dirty="0" smtClean="0"/>
              <a:t>, </a:t>
            </a:r>
            <a:r>
              <a:rPr lang="es-ES_tradnl" dirty="0" err="1" smtClean="0"/>
              <a:t>i.e</a:t>
            </a:r>
            <a:r>
              <a:rPr lang="es-ES_tradnl" dirty="0" smtClean="0"/>
              <a:t>., </a:t>
            </a:r>
            <a:r>
              <a:rPr lang="es-ES_tradnl" dirty="0" err="1" smtClean="0"/>
              <a:t>take</a:t>
            </a:r>
            <a:r>
              <a:rPr lang="es-ES_tradnl" dirty="0" smtClean="0"/>
              <a:t> S = 0 </a:t>
            </a:r>
            <a:endParaRPr lang="es-ES_tradnl" dirty="0"/>
          </a:p>
        </p:txBody>
      </p:sp>
      <p:pic>
        <p:nvPicPr>
          <p:cNvPr id="4" name="Imagen 3" descr="Screen Shot 2014-04-10 at 10.48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94000"/>
            <a:ext cx="4102100" cy="863600"/>
          </a:xfrm>
          <a:prstGeom prst="rect">
            <a:avLst/>
          </a:prstGeom>
        </p:spPr>
      </p:pic>
      <p:pic>
        <p:nvPicPr>
          <p:cNvPr id="5" name="Imagen 4" descr="Screen Shot 2014-04-10 at 10.49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747992"/>
            <a:ext cx="2736851" cy="428815"/>
          </a:xfrm>
          <a:prstGeom prst="rect">
            <a:avLst/>
          </a:prstGeom>
        </p:spPr>
      </p:pic>
      <p:pic>
        <p:nvPicPr>
          <p:cNvPr id="6" name="Imagen 5" descr="Screen Shot 2014-04-10 at 10.52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419600"/>
            <a:ext cx="2882900" cy="609600"/>
          </a:xfrm>
          <a:prstGeom prst="rect">
            <a:avLst/>
          </a:prstGeom>
        </p:spPr>
      </p:pic>
      <p:pic>
        <p:nvPicPr>
          <p:cNvPr id="8" name="Imagen 7" descr="Screen Shot 2014-04-10 at 10.55.10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5334000"/>
            <a:ext cx="33401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6" name="Marcador de contenido 5" descr="Screen Shot 2014-04-10 at 10.50.24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3" y="274638"/>
            <a:ext cx="8971517" cy="6168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Marcador de contenido 3" descr="Screen Shot 2014-04-10 at 11.00.56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4051"/>
            <a:ext cx="5593836" cy="995762"/>
          </a:xfrm>
        </p:spPr>
      </p:pic>
      <p:pic>
        <p:nvPicPr>
          <p:cNvPr id="5" name="Imagen 4" descr="Screen Shot 2014-04-10 at 11.01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7" y="3100864"/>
            <a:ext cx="7027337" cy="1143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50455" y="1937266"/>
            <a:ext cx="180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Bending</a:t>
            </a:r>
            <a:r>
              <a:rPr lang="es-ES_tradnl" dirty="0" smtClean="0"/>
              <a:t> </a:t>
            </a:r>
            <a:r>
              <a:rPr lang="es-ES_tradnl" dirty="0" err="1" smtClean="0"/>
              <a:t>moment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027337" y="3352800"/>
            <a:ext cx="124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Shear</a:t>
            </a:r>
            <a:r>
              <a:rPr lang="es-ES_tradnl" dirty="0" smtClean="0"/>
              <a:t> </a:t>
            </a:r>
            <a:r>
              <a:rPr lang="es-ES_tradnl" dirty="0" err="1" smtClean="0"/>
              <a:t>force</a:t>
            </a:r>
            <a:endParaRPr lang="es-ES_tradnl" dirty="0"/>
          </a:p>
        </p:txBody>
      </p:sp>
      <p:pic>
        <p:nvPicPr>
          <p:cNvPr id="8" name="Imagen 7" descr="Screen Shot 2014-04-11 at 9.35.5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06400"/>
            <a:ext cx="4381500" cy="8636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950455" y="729734"/>
            <a:ext cx="114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Deflection</a:t>
            </a:r>
            <a:endParaRPr lang="es-ES_tradnl" dirty="0"/>
          </a:p>
        </p:txBody>
      </p:sp>
      <p:pic>
        <p:nvPicPr>
          <p:cNvPr id="11" name="Imagen 10" descr="Screen Shot 2014-04-11 at 9.46.2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953000"/>
            <a:ext cx="4343400" cy="8763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681812" y="5181600"/>
            <a:ext cx="253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Maximum</a:t>
            </a:r>
            <a:r>
              <a:rPr lang="es-ES_tradnl" dirty="0" smtClean="0"/>
              <a:t> </a:t>
            </a:r>
            <a:r>
              <a:rPr lang="es-ES_tradnl" dirty="0" err="1" smtClean="0"/>
              <a:t>bending</a:t>
            </a:r>
            <a:r>
              <a:rPr lang="es-ES_tradnl" dirty="0" smtClean="0"/>
              <a:t> stress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Screen Shot 2014-04-11 at 9.54.05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2946400" cy="965200"/>
          </a:xfrm>
        </p:spPr>
      </p:pic>
      <p:pic>
        <p:nvPicPr>
          <p:cNvPr id="5" name="Imagen 4" descr="Screen Shot 2014-04-11 at 9.54.2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39838"/>
            <a:ext cx="4330700" cy="2781300"/>
          </a:xfrm>
          <a:prstGeom prst="rect">
            <a:avLst/>
          </a:prstGeom>
        </p:spPr>
      </p:pic>
      <p:pic>
        <p:nvPicPr>
          <p:cNvPr id="6" name="Imagen 5" descr="Screen Shot 2014-04-11 at 9.57.4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3663434"/>
            <a:ext cx="4000500" cy="2209800"/>
          </a:xfrm>
          <a:prstGeom prst="rect">
            <a:avLst/>
          </a:prstGeom>
        </p:spPr>
      </p:pic>
      <p:pic>
        <p:nvPicPr>
          <p:cNvPr id="9" name="Imagen 8" descr="Screen Shot 2014-04-11 at 9.55.12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533900"/>
            <a:ext cx="3162300" cy="1016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924300" y="468868"/>
            <a:ext cx="484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Maximum</a:t>
            </a:r>
            <a:r>
              <a:rPr lang="es-ES_tradnl" dirty="0" smtClean="0"/>
              <a:t> non-dimensional </a:t>
            </a:r>
            <a:r>
              <a:rPr lang="es-ES_tradnl" dirty="0" err="1" smtClean="0"/>
              <a:t>moment</a:t>
            </a:r>
            <a:r>
              <a:rPr lang="es-ES_tradnl" dirty="0" smtClean="0"/>
              <a:t> </a:t>
            </a:r>
            <a:r>
              <a:rPr lang="es-ES_tradnl" dirty="0" err="1" smtClean="0"/>
              <a:t>onset</a:t>
            </a:r>
            <a:r>
              <a:rPr lang="es-ES_tradnl" dirty="0" smtClean="0"/>
              <a:t> </a:t>
            </a:r>
            <a:r>
              <a:rPr lang="es-ES_tradnl" dirty="0" err="1" smtClean="0"/>
              <a:t>plastic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rheology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635500" y="2438400"/>
            <a:ext cx="143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Plastic</a:t>
            </a:r>
            <a:r>
              <a:rPr lang="es-ES_tradnl" dirty="0" smtClean="0"/>
              <a:t> </a:t>
            </a:r>
            <a:r>
              <a:rPr lang="es-ES_tradnl" dirty="0" err="1" smtClean="0"/>
              <a:t>region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52138" y="5688568"/>
            <a:ext cx="32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Bending</a:t>
            </a:r>
            <a:r>
              <a:rPr lang="es-ES_tradnl" dirty="0" smtClean="0"/>
              <a:t> </a:t>
            </a:r>
            <a:r>
              <a:rPr lang="es-ES_tradnl" dirty="0" err="1" smtClean="0"/>
              <a:t>moment</a:t>
            </a:r>
            <a:r>
              <a:rPr lang="es-ES_tradnl" dirty="0" smtClean="0"/>
              <a:t> </a:t>
            </a:r>
            <a:r>
              <a:rPr lang="es-ES_tradnl" dirty="0" err="1" smtClean="0"/>
              <a:t>partially</a:t>
            </a:r>
            <a:r>
              <a:rPr lang="es-ES_tradnl" dirty="0" smtClean="0"/>
              <a:t> </a:t>
            </a:r>
            <a:r>
              <a:rPr lang="es-ES_tradnl" dirty="0" err="1" smtClean="0"/>
              <a:t>plastic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67400" y="3294102"/>
            <a:ext cx="198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Deflection</a:t>
            </a:r>
            <a:r>
              <a:rPr lang="es-ES_tradnl" dirty="0" smtClean="0"/>
              <a:t> </a:t>
            </a:r>
            <a:r>
              <a:rPr lang="es-ES_tradnl" dirty="0" err="1" smtClean="0"/>
              <a:t>function</a:t>
            </a:r>
            <a:endParaRPr lang="es-ES_tradnl" dirty="0"/>
          </a:p>
        </p:txBody>
      </p:sp>
      <p:pic>
        <p:nvPicPr>
          <p:cNvPr id="14" name="Imagen 13" descr="Screen Shot 2014-04-11 at 10.03.48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5873234"/>
            <a:ext cx="2133600" cy="86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3" descr="Screen Shot 2014-04-10 at 10.57.03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21668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281</Words>
  <Application>Microsoft Macintosh PowerPoint</Application>
  <PresentationFormat>Presentación en pantalla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AN ELASTIC-PERFECTLY PLASTIC ANALYSIS OF THE BENDING OF THE LITHOSPHERE AT A TRENCH</vt:lpstr>
      <vt:lpstr>Abstract</vt:lpstr>
      <vt:lpstr>Diapositiva 3</vt:lpstr>
      <vt:lpstr>RHEOLOGY MODEL</vt:lpstr>
      <vt:lpstr>MODEL</vt:lpstr>
      <vt:lpstr>Diapositiva 6</vt:lpstr>
      <vt:lpstr> </vt:lpstr>
      <vt:lpstr>Diapositiva 8</vt:lpstr>
      <vt:lpstr>Diapositiva 9</vt:lpstr>
      <vt:lpstr>Comparision with observations</vt:lpstr>
      <vt:lpstr>Diapositiva 11</vt:lpstr>
      <vt:lpstr>Diapositiva 12</vt:lpstr>
      <vt:lpstr>Conclusions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Esteban Poveda</dc:creator>
  <cp:lastModifiedBy>Esteban Poveda</cp:lastModifiedBy>
  <cp:revision>31</cp:revision>
  <dcterms:created xsi:type="dcterms:W3CDTF">2014-04-11T12:16:03Z</dcterms:created>
  <dcterms:modified xsi:type="dcterms:W3CDTF">2014-04-11T13:11:15Z</dcterms:modified>
</cp:coreProperties>
</file>