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80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3/1/2025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3/1/2025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1925402/AICTE-CYBERSECURITY-INTERNSHIP-PROJECT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6929" y="4082143"/>
            <a:ext cx="7980183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latin typeface="Arial"/>
                <a:cs typeface="Arial"/>
              </a:rPr>
              <a:t>Dhruv</a:t>
            </a:r>
            <a:r>
              <a:rPr lang="en-US" sz="2000" b="1" dirty="0" smtClean="0">
                <a:latin typeface="Arial"/>
                <a:cs typeface="Arial"/>
              </a:rPr>
              <a:t> Kumar</a:t>
            </a:r>
            <a:endParaRPr lang="en-US" sz="2000" b="1" dirty="0">
              <a:latin typeface="Arial"/>
              <a:cs typeface="Arial"/>
            </a:endParaRPr>
          </a:p>
          <a:p>
            <a:pPr algn="ctr"/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latin typeface="Arial"/>
                <a:cs typeface="Arial"/>
              </a:rPr>
              <a:t>Ambedkar</a:t>
            </a:r>
            <a:r>
              <a:rPr lang="en-US" sz="2000" b="1" dirty="0" smtClean="0">
                <a:latin typeface="Arial"/>
                <a:cs typeface="Arial"/>
              </a:rPr>
              <a:t> DSEU </a:t>
            </a:r>
            <a:r>
              <a:rPr lang="en-US" sz="2000" b="1" dirty="0" err="1" smtClean="0">
                <a:latin typeface="Arial"/>
                <a:cs typeface="Arial"/>
              </a:rPr>
              <a:t>Shakarpur</a:t>
            </a:r>
            <a:r>
              <a:rPr lang="en-US" sz="2000" b="1" dirty="0" smtClean="0">
                <a:latin typeface="Arial"/>
                <a:cs typeface="Arial"/>
              </a:rPr>
              <a:t> Campus - 1 &amp; Computer Engineering</a:t>
            </a:r>
            <a:endParaRPr lang="en-US" sz="2000" b="1" dirty="0"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5881" y="3417738"/>
            <a:ext cx="2497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1" y="740979"/>
            <a:ext cx="6390289" cy="201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0281" y="3757776"/>
            <a:ext cx="2831278" cy="2596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99089" y="2790495"/>
            <a:ext cx="785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Step 2 -&gt;   </a:t>
            </a:r>
            <a:r>
              <a:rPr lang="en-US" sz="2400" dirty="0" smtClean="0"/>
              <a:t>SELECT IMAGE </a:t>
            </a:r>
            <a:r>
              <a:rPr lang="en-US" sz="2400" dirty="0" smtClean="0"/>
              <a:t>FROM FILE EXPLORER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FF0000"/>
                </a:solidFill>
              </a:rPr>
              <a:t>Step 3 -&gt; </a:t>
            </a:r>
            <a:r>
              <a:rPr lang="en-US" sz="2400" dirty="0" smtClean="0"/>
              <a:t>ENTER ENCRPTION PASSWORD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621" y="4461643"/>
            <a:ext cx="488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Step 4 -&gt;</a:t>
            </a:r>
            <a:r>
              <a:rPr lang="en-US" sz="2400" dirty="0" smtClean="0"/>
              <a:t> </a:t>
            </a:r>
            <a:r>
              <a:rPr lang="en-US" sz="2400" dirty="0" smtClean="0"/>
              <a:t> OUTPUT 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project demonstrates an innovative way to combine cryptography and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to enhance secure communication. The GUI-based implementation ensures user accessibility, making it a versatile tool for various applications. By embedding encrypted text in images, the solution provides a secure, invisible layer of data protection.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accent2"/>
                </a:solidFill>
                <a:hlinkClick r:id="rId2"/>
              </a:rPr>
              <a:t>Secure Data Hiding in Image Using </a:t>
            </a:r>
            <a:r>
              <a:rPr lang="en-US" sz="3600" dirty="0" err="1" smtClean="0">
                <a:solidFill>
                  <a:schemeClr val="accent2"/>
                </a:solidFill>
                <a:hlinkClick r:id="rId2"/>
              </a:rPr>
              <a:t>Steganography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hlinkClick r:id="rId2"/>
              </a:rPr>
              <a:t>https://github.com/dK1925402/AICTE-CYBERSECURITY-INTERNSHIP-PROJECT.git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</a:t>
            </a:r>
            <a:r>
              <a:rPr lang="en-US" sz="2000" b="1" dirty="0">
                <a:latin typeface="Arial"/>
                <a:ea typeface="+mn-lt"/>
                <a:cs typeface="+mn-lt"/>
              </a:rPr>
              <a:t>-hub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Link</a:t>
            </a: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This project provides a secure way to hide sensitive information using a graphical user interface (GUI). It combines </a:t>
            </a:r>
            <a:r>
              <a:rPr lang="en-US" sz="3200" dirty="0" err="1" smtClean="0"/>
              <a:t>steganography</a:t>
            </a:r>
            <a:r>
              <a:rPr lang="en-US" sz="3200" dirty="0" smtClean="0"/>
              <a:t> and encryption to discreetly hide encrypted text inside images. The user-friendly GUI makes it easy to hide and retrieve data, ensuring both secrecy and accessibility.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smtClean="0"/>
              <a:t>Programming Language:</a:t>
            </a:r>
            <a:r>
              <a:rPr lang="en-US" sz="2400" dirty="0" smtClean="0"/>
              <a:t> </a:t>
            </a:r>
            <a:r>
              <a:rPr lang="en-US" sz="2400" dirty="0" smtClean="0"/>
              <a:t>Python</a:t>
            </a:r>
          </a:p>
          <a:p>
            <a:r>
              <a:rPr lang="en-US" sz="2400" b="1" dirty="0" err="1" smtClean="0"/>
              <a:t>Libraries:Pillow</a:t>
            </a:r>
            <a:r>
              <a:rPr lang="en-US" sz="2400" b="1" dirty="0" smtClean="0"/>
              <a:t>:</a:t>
            </a:r>
            <a:r>
              <a:rPr lang="en-US" sz="2400" dirty="0" smtClean="0"/>
              <a:t> For image processing.</a:t>
            </a:r>
          </a:p>
          <a:p>
            <a:r>
              <a:rPr lang="en-US" sz="2400" b="1" dirty="0" smtClean="0"/>
              <a:t>Cryptography (</a:t>
            </a:r>
            <a:r>
              <a:rPr lang="en-US" sz="2400" b="1" dirty="0" err="1" smtClean="0"/>
              <a:t>Fernet</a:t>
            </a:r>
            <a:r>
              <a:rPr lang="en-US" sz="2400" b="1" dirty="0" smtClean="0"/>
              <a:t>):</a:t>
            </a:r>
            <a:r>
              <a:rPr lang="en-US" sz="2400" dirty="0" smtClean="0"/>
              <a:t> For encryption and decryption of hidden text.</a:t>
            </a:r>
          </a:p>
          <a:p>
            <a:r>
              <a:rPr lang="en-US" sz="2400" b="1" dirty="0" err="1" smtClean="0"/>
              <a:t>Tkinter</a:t>
            </a:r>
            <a:r>
              <a:rPr lang="en-US" sz="2400" b="1" dirty="0" smtClean="0"/>
              <a:t>:</a:t>
            </a:r>
            <a:r>
              <a:rPr lang="en-US" sz="2400" dirty="0" smtClean="0"/>
              <a:t> For building the graphical user interface (GUI).</a:t>
            </a:r>
          </a:p>
          <a:p>
            <a:r>
              <a:rPr lang="en-US" sz="2400" b="1" dirty="0" smtClean="0"/>
              <a:t>Data Storage:</a:t>
            </a:r>
            <a:r>
              <a:rPr lang="en-US" sz="2400" dirty="0" smtClean="0"/>
              <a:t> Binary encoding for embedding data into image pixels.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Dual Security Layers:</a:t>
            </a:r>
            <a:r>
              <a:rPr lang="en-US" sz="2400" dirty="0" smtClean="0"/>
              <a:t> Combines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with encryption to ensure data confidentiality and secrecy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User-Friendly </a:t>
            </a:r>
            <a:r>
              <a:rPr lang="en-US" sz="2400" b="1" dirty="0" smtClean="0"/>
              <a:t>Interface:</a:t>
            </a:r>
            <a:r>
              <a:rPr lang="en-US" sz="2400" dirty="0" smtClean="0"/>
              <a:t> The GUI simplifies the process of hiding and retrieving text, making it accessible to non-technical users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Cross-Compatibility</a:t>
            </a:r>
            <a:r>
              <a:rPr lang="en-US" sz="2400" b="1" dirty="0" smtClean="0"/>
              <a:t>:</a:t>
            </a:r>
            <a:r>
              <a:rPr lang="en-US" sz="2400" dirty="0" smtClean="0"/>
              <a:t> Works with any image format that can be converted to RGB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Efficient </a:t>
            </a:r>
            <a:r>
              <a:rPr lang="en-US" sz="2400" b="1" dirty="0" smtClean="0"/>
              <a:t>Space Utilization:</a:t>
            </a:r>
            <a:r>
              <a:rPr lang="en-US" sz="2400" dirty="0" smtClean="0"/>
              <a:t> Embeds data directly into the least significant bits of image pixels without compromising visible image quality.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Businesses</a:t>
            </a:r>
            <a:r>
              <a:rPr lang="en-US" sz="2400" b="1" dirty="0" smtClean="0"/>
              <a:t>:</a:t>
            </a:r>
            <a:r>
              <a:rPr lang="en-US" sz="2400" dirty="0" smtClean="0"/>
              <a:t> To securely share confidential data such as financial reports or trade secrets.</a:t>
            </a:r>
          </a:p>
          <a:p>
            <a:r>
              <a:rPr lang="en-US" sz="2400" b="1" dirty="0" smtClean="0"/>
              <a:t>Individuals:</a:t>
            </a:r>
            <a:r>
              <a:rPr lang="en-US" sz="2400" dirty="0" smtClean="0"/>
              <a:t> For protecting personal information like passwords or private messages.</a:t>
            </a:r>
          </a:p>
          <a:p>
            <a:r>
              <a:rPr lang="en-US" sz="2400" b="1" dirty="0" smtClean="0"/>
              <a:t>Law Enforcement:</a:t>
            </a:r>
            <a:r>
              <a:rPr lang="en-US" sz="2400" dirty="0" smtClean="0"/>
              <a:t> To covertly embed sensitive information in images for secure transmission.</a:t>
            </a:r>
          </a:p>
          <a:p>
            <a:r>
              <a:rPr lang="en-US" sz="2400" b="1" dirty="0" smtClean="0"/>
              <a:t>Researchers:</a:t>
            </a:r>
            <a:r>
              <a:rPr lang="en-US" sz="2400" dirty="0" smtClean="0"/>
              <a:t> To explore </a:t>
            </a:r>
            <a:r>
              <a:rPr lang="en-US" sz="2400" dirty="0" smtClean="0"/>
              <a:t>advanced </a:t>
            </a:r>
            <a:r>
              <a:rPr lang="en-US" sz="2400" dirty="0" err="1" smtClean="0"/>
              <a:t>steganographic</a:t>
            </a:r>
            <a:r>
              <a:rPr lang="en-US" sz="2400" dirty="0" smtClean="0"/>
              <a:t> and encryption </a:t>
            </a:r>
            <a:r>
              <a:rPr lang="en-US" sz="2400" dirty="0" smtClean="0"/>
              <a:t>techniques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68737" y="3461656"/>
            <a:ext cx="4342877" cy="298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1915886"/>
            <a:ext cx="3069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Process of hide data : 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0532" y="2852057"/>
            <a:ext cx="43174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Step 1 -&gt; </a:t>
            </a:r>
            <a:r>
              <a:rPr lang="en-US" sz="2000" dirty="0" smtClean="0"/>
              <a:t>Click on : Hide Text in image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9092" y="835571"/>
            <a:ext cx="5023078" cy="321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83324" y="4430110"/>
            <a:ext cx="46854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Step 2 -&gt;   </a:t>
            </a:r>
            <a:r>
              <a:rPr lang="en-US" sz="2000" dirty="0" smtClean="0"/>
              <a:t>SELECT IMAGE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FF0000"/>
                </a:solidFill>
              </a:rPr>
              <a:t>Step </a:t>
            </a:r>
            <a:r>
              <a:rPr lang="en-US" sz="2000" b="1" dirty="0" smtClean="0">
                <a:solidFill>
                  <a:srgbClr val="FF0000"/>
                </a:solidFill>
              </a:rPr>
              <a:t>3 </a:t>
            </a:r>
            <a:r>
              <a:rPr lang="en-US" sz="2000" b="1" dirty="0" smtClean="0">
                <a:solidFill>
                  <a:srgbClr val="FF0000"/>
                </a:solidFill>
              </a:rPr>
              <a:t>-&gt; </a:t>
            </a:r>
            <a:r>
              <a:rPr lang="en-US" sz="2000" dirty="0" smtClean="0"/>
              <a:t>ENTER TEXT DATA 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Step 4</a:t>
            </a:r>
            <a:r>
              <a:rPr lang="en-US" sz="2000" b="1" dirty="0" smtClean="0">
                <a:solidFill>
                  <a:srgbClr val="FF0000"/>
                </a:solidFill>
              </a:rPr>
              <a:t> -&gt;</a:t>
            </a:r>
            <a:r>
              <a:rPr lang="en-US" sz="2000" dirty="0" smtClean="0"/>
              <a:t> ENTER ENCRPTION PASSWORD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</a:rPr>
              <a:t>Step 5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-&gt; </a:t>
            </a:r>
            <a:r>
              <a:rPr lang="en-US" sz="2000" dirty="0" smtClean="0"/>
              <a:t>SELECT OUTPUT PATH  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8834" y="2846802"/>
            <a:ext cx="4295580" cy="294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61697" y="1024759"/>
            <a:ext cx="616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</a:t>
            </a:r>
            <a:r>
              <a:rPr lang="en-US" sz="2400" b="1" dirty="0" smtClean="0"/>
              <a:t> PROCESS OF RETRIEVE DATA FROM IMAGE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03586" y="1860331"/>
            <a:ext cx="532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Step 1 -&gt; </a:t>
            </a:r>
            <a:r>
              <a:rPr lang="en-US" sz="2000" dirty="0" smtClean="0"/>
              <a:t>Click on : </a:t>
            </a:r>
            <a:r>
              <a:rPr lang="en-US" sz="2000" dirty="0" smtClean="0"/>
              <a:t>Retrieve data from image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370</Words>
  <Application>Microsoft Office PowerPoint</Application>
  <PresentationFormat>Custom</PresentationFormat>
  <Paragraphs>51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Slide 8</vt:lpstr>
      <vt:lpstr>Slide 9</vt:lpstr>
      <vt:lpstr>Slide 10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40</cp:revision>
  <dcterms:created xsi:type="dcterms:W3CDTF">2021-05-26T16:50:10Z</dcterms:created>
  <dcterms:modified xsi:type="dcterms:W3CDTF">2025-03-01T18:17:54Z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