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5" r:id="rId5"/>
    <p:sldId id="260" r:id="rId6"/>
    <p:sldId id="263" r:id="rId7"/>
    <p:sldId id="264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8E1E-1D34-4239-B596-5AE8B0A16F9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1733-92BB-49AA-A359-43B89F935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715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/>
              <a:t>Alapító:</a:t>
            </a:r>
            <a:r>
              <a:rPr lang="en-US" sz="3600" b="1" dirty="0" smtClean="0"/>
              <a:t> </a:t>
            </a:r>
            <a:r>
              <a:rPr lang="hu-HU" sz="3600" b="1" u="sng" dirty="0" smtClean="0"/>
              <a:t>Ferdinand Porsche</a:t>
            </a:r>
            <a:endParaRPr lang="hu-HU" sz="3600" b="1" dirty="0" smtClean="0"/>
          </a:p>
          <a:p>
            <a:r>
              <a:rPr lang="hu-HU" sz="3600" b="1" dirty="0" smtClean="0"/>
              <a:t>Alapítás:</a:t>
            </a:r>
            <a:r>
              <a:rPr lang="en-US" sz="3600" b="1" dirty="0" smtClean="0"/>
              <a:t>25 </a:t>
            </a:r>
            <a:r>
              <a:rPr lang="hu-HU" sz="3600" b="1" dirty="0" smtClean="0"/>
              <a:t>április</a:t>
            </a:r>
            <a:r>
              <a:rPr lang="en-US" sz="3600" b="1" dirty="0" smtClean="0"/>
              <a:t> 1931</a:t>
            </a:r>
            <a:r>
              <a:rPr lang="hu-HU" sz="3600" b="1" dirty="0" smtClean="0"/>
              <a:t>,Stuttgart,Németország</a:t>
            </a:r>
          </a:p>
          <a:p>
            <a:r>
              <a:rPr lang="hu-HU" sz="3600" b="1" dirty="0" smtClean="0"/>
              <a:t>Székhely:Stuttgart,Németország</a:t>
            </a:r>
          </a:p>
          <a:p>
            <a:r>
              <a:rPr lang="hu-HU" sz="3600" b="1" dirty="0" smtClean="0"/>
              <a:t>Igazgató:</a:t>
            </a:r>
            <a:r>
              <a:rPr lang="en-US" sz="3600" b="1" dirty="0" smtClean="0"/>
              <a:t>Oliver </a:t>
            </a:r>
            <a:r>
              <a:rPr lang="hu-HU" sz="3600" b="1" dirty="0" smtClean="0"/>
              <a:t>Blume</a:t>
            </a:r>
            <a:r>
              <a:rPr lang="en-US" sz="3600" b="1" dirty="0" smtClean="0"/>
              <a:t> (2015</a:t>
            </a:r>
            <a:r>
              <a:rPr lang="hu-HU" sz="3600" b="1" dirty="0" smtClean="0"/>
              <a:t> óta)</a:t>
            </a:r>
          </a:p>
          <a:p>
            <a:r>
              <a:rPr lang="hu-HU" sz="3600" b="1" dirty="0" smtClean="0"/>
              <a:t>Anyavállalat:VolksWagen</a:t>
            </a:r>
            <a:endParaRPr lang="en-US" sz="36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362"/>
            <a:ext cx="778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A </a:t>
            </a:r>
            <a:r>
              <a:rPr lang="hu-HU" sz="2400" b="1" dirty="0" smtClean="0"/>
              <a:t>Taycan T.S.,</a:t>
            </a:r>
            <a:r>
              <a:rPr lang="hu-HU" sz="2400" dirty="0" smtClean="0"/>
              <a:t>a Porsche 2020-ra betervezett csúcsmodellje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4288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két motorját két külön váltó kezeli. Hátulra egy kétsebességest raktak, ami az első fokozatban a gyorsítást, a másodikban az egyenletes tempóval haladást segíti. Hogy ezek mikor hogyan állnak, ahhoz persze nincs köze itt sem a sofőrnek, automatán kezeli a Taycan</a:t>
            </a:r>
            <a:r>
              <a:rPr lang="hu-HU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u-HU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926" y="0"/>
            <a:ext cx="52149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Lassításnál akár 265 kW-tal is képes visszanyerni az energiát, de mivel ez egy sportautó, a rekuperálgatás itt mellékes. Fontosabb, hogy elöl tíz, hátul négydugattyús fékei vannak. A Turbónál ezek 415-365 milliméteres tárcsákat kapnak, a Turbo S-nél 410-420 mm-eseket, utóbbinál ráadásul karbonkerámia az alapanyag</a:t>
            </a:r>
            <a:r>
              <a:rPr lang="hu-HU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85734"/>
            <a:ext cx="6357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/>
              <a:t>Porsche Taycan Turbo S</a:t>
            </a:r>
          </a:p>
          <a:p>
            <a:r>
              <a:rPr lang="hu-HU" dirty="0" smtClean="0"/>
              <a:t>-a Porsche első elektromos autója</a:t>
            </a:r>
          </a:p>
          <a:p>
            <a:r>
              <a:rPr lang="hu-HU" dirty="0" smtClean="0"/>
              <a:t>-a </a:t>
            </a:r>
            <a:r>
              <a:rPr lang="hu-HU" b="1" dirty="0" smtClean="0"/>
              <a:t>világ</a:t>
            </a:r>
            <a:r>
              <a:rPr lang="hu-HU" dirty="0" smtClean="0"/>
              <a:t> leggyorsabb elektromos autója (</a:t>
            </a:r>
            <a:r>
              <a:rPr lang="hu-HU" b="1" dirty="0" smtClean="0"/>
              <a:t>260</a:t>
            </a:r>
            <a:r>
              <a:rPr lang="hu-HU" dirty="0" smtClean="0"/>
              <a:t>km/h)</a:t>
            </a:r>
          </a:p>
          <a:p>
            <a:r>
              <a:rPr lang="hu-HU" dirty="0" smtClean="0"/>
              <a:t>-9,8s alatt gyorsul fel 200-ra</a:t>
            </a:r>
          </a:p>
          <a:p>
            <a:r>
              <a:rPr lang="hu-HU" dirty="0" smtClean="0"/>
              <a:t>-93,4kWh-s akkumulátor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12175"/>
            <a:ext cx="5000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Taycan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egy steril, unalmas gyorsulógép. Hiába elektronikusan felügyelt az 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elöl-hátul külön motorral hajtott összkerékhajtása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hiába van benne (az igazi motorhangból kiindulva) mesterségesen szintetizált villanyhuhogás, hiába szeretnéd előítéletből nem szeretni, végtelenül szépen, örömtelien, elegánsan vezethető autó</a:t>
            </a:r>
            <a:r>
              <a:rPr lang="hu-H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186</Words>
  <Application>Microsoft Office PowerPoint</Application>
  <PresentationFormat>On-screen Show (16:9)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elev</dc:creator>
  <cp:lastModifiedBy>elev</cp:lastModifiedBy>
  <cp:revision>14</cp:revision>
  <dcterms:created xsi:type="dcterms:W3CDTF">2019-10-09T07:16:50Z</dcterms:created>
  <dcterms:modified xsi:type="dcterms:W3CDTF">2019-10-30T07:28:31Z</dcterms:modified>
</cp:coreProperties>
</file>