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9939325" cy="6805600"/>
  <p:embeddedFontLs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4306888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629275" y="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6464300"/>
            <a:ext cx="4306888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タイトルとコンテンツ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タイトルと 縦書きテキスト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縦書きタイトルと 縦書きテキスト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タイトル スライド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セクション見出し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つのコンテンツ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較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タイトルのみ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白紙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タイトル付きの コンテンツ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タイトル付きの図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28650" y="1365908"/>
            <a:ext cx="8119110" cy="53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ksvm {kernlab}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Machines are an excellent tool for classification, novelty detection, and regression. ksvm supports the well known C-svc, nu-svc, (classification) one-class-svc (novelty) eps-svr, nu-svr (regression) formulations along with native multi-class classification formulations and the bound-constraint SVM formulations.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Usage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ksvm(formula, data, type, kernel, …)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Arguments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formula	: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formula, with a response but no interaction terms.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	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optional data frame in which to interpret the variables              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named in the formula.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Neural Network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628650" y="1292782"/>
            <a:ext cx="8144509" cy="51819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 &lt;- data[seq.int(1, 150, by=2),]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 &lt;- data[setdiff(1:150, train),]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train.nnet &lt;- nnet(Species~., size=3, data=train)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test.predict &lt;- predict(train.nnet, test, type="class")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table(test$Species, test.predict)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  test.preddict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setosa versicolor virginica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setosa         50          0 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versicolor      0         49         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virginica       0          1        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Neural Network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28650" y="1292782"/>
            <a:ext cx="8144509" cy="51819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 &lt;- data[seq.int(1, 150, by=2),]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 &lt;- data[setdiff(1:150, train),]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train.nnet &lt;- nnet(Species~., size=3, data=train)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test.predict &lt;- predict(train.nnet, test, type="class")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table(test$Species, test.predict)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  test.preddict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setosa versicolor virginica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setosa         50          0 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versicolor      0         49         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virginica       0          1        49</a:t>
            </a:r>
          </a:p>
        </p:txBody>
      </p:sp>
      <p:sp>
        <p:nvSpPr>
          <p:cNvPr id="169" name="Shape 169"/>
          <p:cNvSpPr/>
          <p:nvPr/>
        </p:nvSpPr>
        <p:spPr>
          <a:xfrm>
            <a:off x="896504" y="2373747"/>
            <a:ext cx="6446404" cy="42487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846528" y="2054693"/>
            <a:ext cx="3693956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main part of Neural Network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Neural Network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28650" y="1292782"/>
            <a:ext cx="8144509" cy="51819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 &lt;- data[seq.int(1, 150, by=2),]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 &lt;- data[setdiff(1:150, train),]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train.nnet &lt;- nnet(Species~., size=3, data=train)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test.predict &lt;- predict(train.nnet, test, type="class")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table(test$Species, test.predict)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  test.preddict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setosa versicolor virginica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setosa         50          0 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versicolor      0         49         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virginica       0          1        49</a:t>
            </a:r>
          </a:p>
        </p:txBody>
      </p:sp>
      <p:sp>
        <p:nvSpPr>
          <p:cNvPr id="178" name="Shape 178"/>
          <p:cNvSpPr/>
          <p:nvPr/>
        </p:nvSpPr>
        <p:spPr>
          <a:xfrm>
            <a:off x="896504" y="3472882"/>
            <a:ext cx="5328805" cy="24661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797348" y="5877032"/>
            <a:ext cx="2828740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 of Neural Network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Self Organizing Map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28650" y="1365908"/>
            <a:ext cx="8119110" cy="53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 {som}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Produces an object of class "som" which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 Self-Organizing Map fit of the data.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Usage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som(data, xdim, ydim, …)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Arguments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	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data frame or matrix of input data.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xdim	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integer specifying the x-dimension of the map.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ydim	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integer specifying the y-dimension of the map.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Self Organizing Map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28650" y="1292782"/>
            <a:ext cx="8144509" cy="51819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install.packages(“som”)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library(som)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 &lt;- iris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head(data,10)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Sepal.Length Sepal.Width Petal.Length Petal.Width Species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 5.1         3.5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      4.9         3.0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   4.7         3.2          1.3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         4.6         3.1          1.5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     5.0         3.6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     5.4         3.9          1.7         0.4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        4.6         3.4          1.4         0.3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         5.0         3.4          1.5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Self Organizing Map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28650" y="1292782"/>
            <a:ext cx="8144509" cy="51819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&lt;- som(data[,-5] ,xdim=10, ydim=10)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label &lt;- as.numeric(data[,5])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plot(model$visual$x, model$visual$y, pch = label,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 = label, cex = 2)</a:t>
            </a:r>
          </a:p>
        </p:txBody>
      </p:sp>
      <p:sp>
        <p:nvSpPr>
          <p:cNvPr id="201" name="Shape 201"/>
          <p:cNvSpPr/>
          <p:nvPr/>
        </p:nvSpPr>
        <p:spPr>
          <a:xfrm>
            <a:off x="896504" y="1302336"/>
            <a:ext cx="5421168" cy="42487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607087" y="1650502"/>
            <a:ext cx="4277954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main part of Self Organizing Map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Self Organizing Map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28650" y="1292782"/>
            <a:ext cx="8144509" cy="51819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model &lt;- som(data[,-5] ,xdim=10, ydim=10)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label &lt;- as.numeric(data[,5])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plot(model$visual$x, model$visual$y, pch = label,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 = label, cex = 2)</a:t>
            </a:r>
          </a:p>
        </p:txBody>
      </p:sp>
      <p:sp>
        <p:nvSpPr>
          <p:cNvPr id="210" name="Shape 210"/>
          <p:cNvSpPr/>
          <p:nvPr/>
        </p:nvSpPr>
        <p:spPr>
          <a:xfrm>
            <a:off x="896504" y="1302336"/>
            <a:ext cx="5421168" cy="42487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607087" y="1650502"/>
            <a:ext cx="4277954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main part of Self Organizing Map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Self Organizing Map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4784"/>
            <a:ext cx="9144000" cy="55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914" y="2381692"/>
            <a:ext cx="7931887" cy="444074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Self Organizing Map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28650" y="1292782"/>
            <a:ext cx="8144509" cy="11527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plot(model)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points(model$visual$x, model$visual$y,pch = label,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col = label, cex = 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install.packages(“kernlab")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library(kernlab)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 &lt;- iris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head(data,10)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Sepal.Length Sepal.Width Petal.Length Petal.Width Species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 5.1         3.5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      4.9         3.0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   4.7         3.2          1.3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         4.6         3.1          1.5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     5.0         3.6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     5.4         3.9          1.7         0.4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        4.6         3.4          1.4         0.3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         5.0         3.4          1.5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 &lt;- data[seq.int(1, 150, by=2),]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 &lt;- data[setdiff(1:150, train),]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train.svm &lt;- ksvm(Species ~., data=train, type="C-bsvc",		      			        kernel ="rbfdot")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test.predict &lt;- predict(train.svm,test)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table(test.predict,test$Species)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test.predict setosa versicolor virginica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setosa         49          0 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versicolor      1         49         4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virginica       0          1        46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 &lt;- data[seq.int(1, 150, by=2),]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 &lt;- data[setdiff(1:150, train),]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train.svm &lt;- ksvm(Species ~., data=train, type="C-bsvc",		      			        kernel ="rbfdot")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test.predict &lt;- predict(train.svm,test)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table(test.predict,test$Species)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test.predict setosa versicolor virginica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setosa         49          0 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versicolor      1         49         4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virginica       0          1        46</a:t>
            </a:r>
          </a:p>
        </p:txBody>
      </p:sp>
      <p:sp>
        <p:nvSpPr>
          <p:cNvPr id="112" name="Shape 112"/>
          <p:cNvSpPr/>
          <p:nvPr/>
        </p:nvSpPr>
        <p:spPr>
          <a:xfrm>
            <a:off x="905163" y="1292782"/>
            <a:ext cx="4895272" cy="76692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316051" y="2006280"/>
            <a:ext cx="3310575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training data &amp; test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 &lt;- data[seq.int(1, 150, by=2),]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 &lt;- data[setdiff(1:150, train),]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train.svm &lt;- ksvm(Species ~., data=train, type="C-bsvc",		      			        kernel ="rbfdot")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test.predict &lt;- predict(train.svm,test)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table(test.predict,test$Species)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test.predict setosa versicolor virginica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setosa         49          0 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versicolor      1         49         4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virginica       0          1        46</a:t>
            </a:r>
          </a:p>
        </p:txBody>
      </p:sp>
      <p:sp>
        <p:nvSpPr>
          <p:cNvPr id="121" name="Shape 121"/>
          <p:cNvSpPr/>
          <p:nvPr/>
        </p:nvSpPr>
        <p:spPr>
          <a:xfrm>
            <a:off x="905162" y="2327255"/>
            <a:ext cx="7592290" cy="76692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203628" y="3132124"/>
            <a:ext cx="4503050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main part of Support Vector Machine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 &lt;- data[seq.int(1, 150, by=2),]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 &lt;- data[setdiff(1:150, train),]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train.svm &lt;- ksvm(Species ~., data=train, type="C-bsvc",		      			        kernel ="rbfdot")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test.predict &lt;- predict(train.svm,test)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table(test.predict,test$Species)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test.predict setosa versicolor virginica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setosa         49          0 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versicolor      1         49         4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virginica       0          1        46</a:t>
            </a:r>
          </a:p>
        </p:txBody>
      </p:sp>
      <p:sp>
        <p:nvSpPr>
          <p:cNvPr id="130" name="Shape 130"/>
          <p:cNvSpPr/>
          <p:nvPr/>
        </p:nvSpPr>
        <p:spPr>
          <a:xfrm>
            <a:off x="904758" y="3408217"/>
            <a:ext cx="5034223" cy="42487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094227" y="3046921"/>
            <a:ext cx="4120862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constructed models to test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 Machine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 &lt;- data[seq.int(1, 150, by=2),]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 &lt;- data[setdiff(1:150, train),]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train.svm &lt;- ksvm(Species ~., data=train, type="C-bsvc",		      			        kernel ="rbfdot")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test.predict &lt;- predict(train.svm,test)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table(test.predict,test$Species)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test.predict setosa versicolor virginica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setosa         49          0 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versicolor      1         49         4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virginica       0          1        46</a:t>
            </a:r>
          </a:p>
        </p:txBody>
      </p:sp>
      <p:sp>
        <p:nvSpPr>
          <p:cNvPr id="139" name="Shape 139"/>
          <p:cNvSpPr/>
          <p:nvPr/>
        </p:nvSpPr>
        <p:spPr>
          <a:xfrm>
            <a:off x="628650" y="3823853"/>
            <a:ext cx="5467350" cy="205047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823313" y="5804128"/>
            <a:ext cx="3637120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 of Sapport Vector Machine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Neural Network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8650" y="1365908"/>
            <a:ext cx="8119110" cy="53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nnet {nnet}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 single-hidden-layer neural network, possibly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skip-layer connections.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Usage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nnet(formula, data, size, …)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Arguments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formula	: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number of variables randomly sampled as candidates at 		  each split.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	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frame from which variables specified in formula are 		   preferentially to be taken.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size		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units in the hidden layer. Can be zero if there 		  are skip-layer units.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Neural Network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28650" y="1292782"/>
            <a:ext cx="8144509" cy="51819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library(nnet)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 &lt;- iris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head(data,10)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Sepal.Length Sepal.Width Petal.Length Petal.Width Species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 5.1         3.5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      4.9         3.0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   4.7         3.2          1.3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         4.6         3.1          1.5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     5.0         3.6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     5.4         3.9          1.7         0.4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        4.6         3.4          1.4         0.3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         5.0         3.4          1.5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