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53"/>
  </p:notesMasterIdLst>
  <p:sldIdLst>
    <p:sldId id="288" r:id="rId5"/>
    <p:sldId id="289" r:id="rId6"/>
    <p:sldId id="290" r:id="rId7"/>
    <p:sldId id="291" r:id="rId8"/>
    <p:sldId id="292" r:id="rId9"/>
    <p:sldId id="265" r:id="rId10"/>
    <p:sldId id="331" r:id="rId11"/>
    <p:sldId id="332" r:id="rId12"/>
    <p:sldId id="333" r:id="rId13"/>
    <p:sldId id="301" r:id="rId14"/>
    <p:sldId id="334" r:id="rId15"/>
    <p:sldId id="335" r:id="rId16"/>
    <p:sldId id="336" r:id="rId17"/>
    <p:sldId id="337" r:id="rId18"/>
    <p:sldId id="338" r:id="rId19"/>
    <p:sldId id="339" r:id="rId20"/>
    <p:sldId id="314" r:id="rId21"/>
    <p:sldId id="315" r:id="rId22"/>
    <p:sldId id="327"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275" r:id="rId41"/>
    <p:sldId id="358" r:id="rId42"/>
    <p:sldId id="359" r:id="rId43"/>
    <p:sldId id="360" r:id="rId44"/>
    <p:sldId id="361" r:id="rId45"/>
    <p:sldId id="362" r:id="rId46"/>
    <p:sldId id="363" r:id="rId47"/>
    <p:sldId id="364" r:id="rId48"/>
    <p:sldId id="365" r:id="rId49"/>
    <p:sldId id="366" r:id="rId50"/>
    <p:sldId id="367" r:id="rId51"/>
    <p:sldId id="368" r:id="rId52"/>
  </p:sldIdLst>
  <p:sldSz cx="9144000" cy="5143500" type="screen16x9"/>
  <p:notesSz cx="6858000" cy="9144000"/>
  <p:embeddedFontLst>
    <p:embeddedFont>
      <p:font typeface="Century Gothic" panose="020B0502020202020204" pitchFamily="34" charset="0"/>
      <p:regular r:id="rId54"/>
      <p:bold r:id="rId55"/>
      <p:italic r:id="rId56"/>
      <p:boldItalic r:id="rId57"/>
    </p:embeddedFont>
    <p:embeddedFont>
      <p:font typeface="Segoe UI" panose="020B0502040204020203"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C"/>
    <a:srgbClr val="070B14"/>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815C7-15B3-4608-B329-F4D1F65C1B68}" v="126" dt="2024-11-26T19:36:52.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0266" autoAdjust="0"/>
  </p:normalViewPr>
  <p:slideViewPr>
    <p:cSldViewPr snapToGrid="0">
      <p:cViewPr varScale="1">
        <p:scale>
          <a:sx n="87" d="100"/>
          <a:sy n="87" d="100"/>
        </p:scale>
        <p:origin x="96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2.fntdata"/><Relationship Id="rId84" Type="http://customschemas.google.com/relationships/presentationmetadata" Target="metadata"/><Relationship Id="rId89"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font" Target="fonts/font5.fntdata"/><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8.fntdata"/><Relationship Id="rId90"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slide" Target="slides/slide47.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fntdata"/><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7.fntdata"/><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Lopes" userId="a3a46c8a4e9a1c27" providerId="LiveId" clId="{A00815C7-15B3-4608-B329-F4D1F65C1B68}"/>
    <pc:docChg chg="undo custSel addSld delSld modSld sldOrd">
      <pc:chgData name="Pablo Lopes" userId="a3a46c8a4e9a1c27" providerId="LiveId" clId="{A00815C7-15B3-4608-B329-F4D1F65C1B68}" dt="2024-11-28T06:23:15.109" v="2208" actId="20577"/>
      <pc:docMkLst>
        <pc:docMk/>
      </pc:docMkLst>
      <pc:sldChg chg="modSp mod">
        <pc:chgData name="Pablo Lopes" userId="a3a46c8a4e9a1c27" providerId="LiveId" clId="{A00815C7-15B3-4608-B329-F4D1F65C1B68}" dt="2024-11-26T07:48:05.319" v="387"/>
        <pc:sldMkLst>
          <pc:docMk/>
          <pc:sldMk cId="0" sldId="265"/>
        </pc:sldMkLst>
        <pc:spChg chg="mod">
          <ac:chgData name="Pablo Lopes" userId="a3a46c8a4e9a1c27" providerId="LiveId" clId="{A00815C7-15B3-4608-B329-F4D1F65C1B68}" dt="2024-11-26T07:48:05.319" v="387"/>
          <ac:spMkLst>
            <pc:docMk/>
            <pc:sldMk cId="0" sldId="265"/>
            <ac:spMk id="194" creationId="{00000000-0000-0000-0000-000000000000}"/>
          </ac:spMkLst>
        </pc:spChg>
        <pc:spChg chg="mod">
          <ac:chgData name="Pablo Lopes" userId="a3a46c8a4e9a1c27" providerId="LiveId" clId="{A00815C7-15B3-4608-B329-F4D1F65C1B68}" dt="2024-11-26T07:47:58.315" v="386" actId="20577"/>
          <ac:spMkLst>
            <pc:docMk/>
            <pc:sldMk cId="0" sldId="265"/>
            <ac:spMk id="196" creationId="{00000000-0000-0000-0000-000000000000}"/>
          </ac:spMkLst>
        </pc:spChg>
      </pc:sldChg>
      <pc:sldChg chg="modSp del mod">
        <pc:chgData name="Pablo Lopes" userId="a3a46c8a4e9a1c27" providerId="LiveId" clId="{A00815C7-15B3-4608-B329-F4D1F65C1B68}" dt="2024-11-26T07:58:00.178" v="414" actId="47"/>
        <pc:sldMkLst>
          <pc:docMk/>
          <pc:sldMk cId="0" sldId="266"/>
        </pc:sldMkLst>
        <pc:spChg chg="mod">
          <ac:chgData name="Pablo Lopes" userId="a3a46c8a4e9a1c27" providerId="LiveId" clId="{A00815C7-15B3-4608-B329-F4D1F65C1B68}" dt="2024-11-26T07:48:19.862" v="412" actId="20577"/>
          <ac:spMkLst>
            <pc:docMk/>
            <pc:sldMk cId="0" sldId="266"/>
            <ac:spMk id="204" creationId="{00000000-0000-0000-0000-000000000000}"/>
          </ac:spMkLst>
        </pc:spChg>
      </pc:sldChg>
      <pc:sldChg chg="setBg">
        <pc:chgData name="Pablo Lopes" userId="a3a46c8a4e9a1c27" providerId="LiveId" clId="{A00815C7-15B3-4608-B329-F4D1F65C1B68}" dt="2024-11-26T19:13:50.182" v="1729"/>
        <pc:sldMkLst>
          <pc:docMk/>
          <pc:sldMk cId="0" sldId="272"/>
        </pc:sldMkLst>
      </pc:sldChg>
      <pc:sldChg chg="ord">
        <pc:chgData name="Pablo Lopes" userId="a3a46c8a4e9a1c27" providerId="LiveId" clId="{A00815C7-15B3-4608-B329-F4D1F65C1B68}" dt="2024-11-26T19:15:16.385" v="1749"/>
        <pc:sldMkLst>
          <pc:docMk/>
          <pc:sldMk cId="0" sldId="275"/>
        </pc:sldMkLst>
      </pc:sldChg>
      <pc:sldChg chg="modSp mod">
        <pc:chgData name="Pablo Lopes" userId="a3a46c8a4e9a1c27" providerId="LiveId" clId="{A00815C7-15B3-4608-B329-F4D1F65C1B68}" dt="2024-11-26T07:43:18.856" v="47" actId="20577"/>
        <pc:sldMkLst>
          <pc:docMk/>
          <pc:sldMk cId="270823634" sldId="288"/>
        </pc:sldMkLst>
        <pc:spChg chg="mod">
          <ac:chgData name="Pablo Lopes" userId="a3a46c8a4e9a1c27" providerId="LiveId" clId="{A00815C7-15B3-4608-B329-F4D1F65C1B68}" dt="2024-11-26T07:43:18.856" v="47" actId="20577"/>
          <ac:spMkLst>
            <pc:docMk/>
            <pc:sldMk cId="270823634" sldId="288"/>
            <ac:spMk id="155" creationId="{11880961-5CF6-C902-5848-2CCB78E55F68}"/>
          </ac:spMkLst>
        </pc:spChg>
      </pc:sldChg>
      <pc:sldChg chg="modSp mod modNotesTx">
        <pc:chgData name="Pablo Lopes" userId="a3a46c8a4e9a1c27" providerId="LiveId" clId="{A00815C7-15B3-4608-B329-F4D1F65C1B68}" dt="2024-11-26T07:44:55.880" v="105" actId="20577"/>
        <pc:sldMkLst>
          <pc:docMk/>
          <pc:sldMk cId="2162173631" sldId="290"/>
        </pc:sldMkLst>
        <pc:spChg chg="mod">
          <ac:chgData name="Pablo Lopes" userId="a3a46c8a4e9a1c27" providerId="LiveId" clId="{A00815C7-15B3-4608-B329-F4D1F65C1B68}" dt="2024-11-26T07:44:55.880" v="105" actId="20577"/>
          <ac:spMkLst>
            <pc:docMk/>
            <pc:sldMk cId="2162173631" sldId="290"/>
            <ac:spMk id="168" creationId="{7B03ABD9-0733-C478-5573-37E14BDC9277}"/>
          </ac:spMkLst>
        </pc:spChg>
      </pc:sldChg>
      <pc:sldChg chg="modSp mod">
        <pc:chgData name="Pablo Lopes" userId="a3a46c8a4e9a1c27" providerId="LiveId" clId="{A00815C7-15B3-4608-B329-F4D1F65C1B68}" dt="2024-11-26T07:45:09.132" v="106" actId="20577"/>
        <pc:sldMkLst>
          <pc:docMk/>
          <pc:sldMk cId="2778327904" sldId="291"/>
        </pc:sldMkLst>
        <pc:spChg chg="mod">
          <ac:chgData name="Pablo Lopes" userId="a3a46c8a4e9a1c27" providerId="LiveId" clId="{A00815C7-15B3-4608-B329-F4D1F65C1B68}" dt="2024-11-26T07:45:09.132" v="106" actId="20577"/>
          <ac:spMkLst>
            <pc:docMk/>
            <pc:sldMk cId="2778327904" sldId="291"/>
            <ac:spMk id="175" creationId="{045DBC33-75A9-1EB1-0F59-E1E96E4BE33E}"/>
          </ac:spMkLst>
        </pc:spChg>
      </pc:sldChg>
      <pc:sldChg chg="modSp mod">
        <pc:chgData name="Pablo Lopes" userId="a3a46c8a4e9a1c27" providerId="LiveId" clId="{A00815C7-15B3-4608-B329-F4D1F65C1B68}" dt="2024-11-26T07:47:20.957" v="341" actId="20577"/>
        <pc:sldMkLst>
          <pc:docMk/>
          <pc:sldMk cId="1527561802" sldId="292"/>
        </pc:sldMkLst>
        <pc:spChg chg="mod">
          <ac:chgData name="Pablo Lopes" userId="a3a46c8a4e9a1c27" providerId="LiveId" clId="{A00815C7-15B3-4608-B329-F4D1F65C1B68}" dt="2024-11-26T07:47:20.957" v="341" actId="20577"/>
          <ac:spMkLst>
            <pc:docMk/>
            <pc:sldMk cId="1527561802" sldId="292"/>
            <ac:spMk id="184" creationId="{0C6F0325-861E-D375-CD86-77AE8D355E4A}"/>
          </ac:spMkLst>
        </pc:spChg>
      </pc:sldChg>
      <pc:sldChg chg="del">
        <pc:chgData name="Pablo Lopes" userId="a3a46c8a4e9a1c27" providerId="LiveId" clId="{A00815C7-15B3-4608-B329-F4D1F65C1B68}" dt="2024-11-26T07:58:10.719" v="417" actId="47"/>
        <pc:sldMkLst>
          <pc:docMk/>
          <pc:sldMk cId="2409844604" sldId="300"/>
        </pc:sldMkLst>
      </pc:sldChg>
      <pc:sldChg chg="modSp mod ord">
        <pc:chgData name="Pablo Lopes" userId="a3a46c8a4e9a1c27" providerId="LiveId" clId="{A00815C7-15B3-4608-B329-F4D1F65C1B68}" dt="2024-11-26T08:00:43.215" v="527" actId="20577"/>
        <pc:sldMkLst>
          <pc:docMk/>
          <pc:sldMk cId="3682018144" sldId="301"/>
        </pc:sldMkLst>
        <pc:spChg chg="mod">
          <ac:chgData name="Pablo Lopes" userId="a3a46c8a4e9a1c27" providerId="LiveId" clId="{A00815C7-15B3-4608-B329-F4D1F65C1B68}" dt="2024-11-26T08:00:43.215" v="527" actId="20577"/>
          <ac:spMkLst>
            <pc:docMk/>
            <pc:sldMk cId="3682018144" sldId="301"/>
            <ac:spMk id="203" creationId="{BC76FF21-7B50-B086-E667-6346C6399EC2}"/>
          </ac:spMkLst>
        </pc:spChg>
        <pc:spChg chg="mod">
          <ac:chgData name="Pablo Lopes" userId="a3a46c8a4e9a1c27" providerId="LiveId" clId="{A00815C7-15B3-4608-B329-F4D1F65C1B68}" dt="2024-11-26T07:58:35.367" v="484" actId="114"/>
          <ac:spMkLst>
            <pc:docMk/>
            <pc:sldMk cId="3682018144" sldId="301"/>
            <ac:spMk id="204" creationId="{6661E2D5-287C-B88D-D86D-956CD76BB1CD}"/>
          </ac:spMkLst>
        </pc:spChg>
      </pc:sldChg>
      <pc:sldChg chg="del">
        <pc:chgData name="Pablo Lopes" userId="a3a46c8a4e9a1c27" providerId="LiveId" clId="{A00815C7-15B3-4608-B329-F4D1F65C1B68}" dt="2024-11-26T08:05:33.903" v="859" actId="47"/>
        <pc:sldMkLst>
          <pc:docMk/>
          <pc:sldMk cId="3745036795" sldId="302"/>
        </pc:sldMkLst>
      </pc:sldChg>
      <pc:sldChg chg="del">
        <pc:chgData name="Pablo Lopes" userId="a3a46c8a4e9a1c27" providerId="LiveId" clId="{A00815C7-15B3-4608-B329-F4D1F65C1B68}" dt="2024-11-26T08:05:33.903" v="859" actId="47"/>
        <pc:sldMkLst>
          <pc:docMk/>
          <pc:sldMk cId="2497199189" sldId="303"/>
        </pc:sldMkLst>
      </pc:sldChg>
      <pc:sldChg chg="del">
        <pc:chgData name="Pablo Lopes" userId="a3a46c8a4e9a1c27" providerId="LiveId" clId="{A00815C7-15B3-4608-B329-F4D1F65C1B68}" dt="2024-11-26T08:05:33.903" v="859" actId="47"/>
        <pc:sldMkLst>
          <pc:docMk/>
          <pc:sldMk cId="85134730" sldId="305"/>
        </pc:sldMkLst>
      </pc:sldChg>
      <pc:sldChg chg="del">
        <pc:chgData name="Pablo Lopes" userId="a3a46c8a4e9a1c27" providerId="LiveId" clId="{A00815C7-15B3-4608-B329-F4D1F65C1B68}" dt="2024-11-26T08:05:33.903" v="859" actId="47"/>
        <pc:sldMkLst>
          <pc:docMk/>
          <pc:sldMk cId="4108678110" sldId="307"/>
        </pc:sldMkLst>
      </pc:sldChg>
      <pc:sldChg chg="del">
        <pc:chgData name="Pablo Lopes" userId="a3a46c8a4e9a1c27" providerId="LiveId" clId="{A00815C7-15B3-4608-B329-F4D1F65C1B68}" dt="2024-11-26T08:05:33.903" v="859" actId="47"/>
        <pc:sldMkLst>
          <pc:docMk/>
          <pc:sldMk cId="1424779759" sldId="308"/>
        </pc:sldMkLst>
      </pc:sldChg>
      <pc:sldChg chg="del">
        <pc:chgData name="Pablo Lopes" userId="a3a46c8a4e9a1c27" providerId="LiveId" clId="{A00815C7-15B3-4608-B329-F4D1F65C1B68}" dt="2024-11-26T08:05:33.903" v="859" actId="47"/>
        <pc:sldMkLst>
          <pc:docMk/>
          <pc:sldMk cId="2726360140" sldId="309"/>
        </pc:sldMkLst>
      </pc:sldChg>
      <pc:sldChg chg="del">
        <pc:chgData name="Pablo Lopes" userId="a3a46c8a4e9a1c27" providerId="LiveId" clId="{A00815C7-15B3-4608-B329-F4D1F65C1B68}" dt="2024-11-26T08:05:33.903" v="859" actId="47"/>
        <pc:sldMkLst>
          <pc:docMk/>
          <pc:sldMk cId="4275192312" sldId="310"/>
        </pc:sldMkLst>
      </pc:sldChg>
      <pc:sldChg chg="del">
        <pc:chgData name="Pablo Lopes" userId="a3a46c8a4e9a1c27" providerId="LiveId" clId="{A00815C7-15B3-4608-B329-F4D1F65C1B68}" dt="2024-11-26T08:05:33.903" v="859" actId="47"/>
        <pc:sldMkLst>
          <pc:docMk/>
          <pc:sldMk cId="2853116357" sldId="312"/>
        </pc:sldMkLst>
      </pc:sldChg>
      <pc:sldChg chg="modSp mod">
        <pc:chgData name="Pablo Lopes" userId="a3a46c8a4e9a1c27" providerId="LiveId" clId="{A00815C7-15B3-4608-B329-F4D1F65C1B68}" dt="2024-11-26T08:06:14.088" v="905"/>
        <pc:sldMkLst>
          <pc:docMk/>
          <pc:sldMk cId="3202968165" sldId="314"/>
        </pc:sldMkLst>
        <pc:spChg chg="mod">
          <ac:chgData name="Pablo Lopes" userId="a3a46c8a4e9a1c27" providerId="LiveId" clId="{A00815C7-15B3-4608-B329-F4D1F65C1B68}" dt="2024-11-26T08:06:14.088" v="905"/>
          <ac:spMkLst>
            <pc:docMk/>
            <pc:sldMk cId="3202968165" sldId="314"/>
            <ac:spMk id="194" creationId="{6D2F6200-87FB-BC71-8A61-DAEC4F0C3F16}"/>
          </ac:spMkLst>
        </pc:spChg>
        <pc:spChg chg="mod">
          <ac:chgData name="Pablo Lopes" userId="a3a46c8a4e9a1c27" providerId="LiveId" clId="{A00815C7-15B3-4608-B329-F4D1F65C1B68}" dt="2024-11-26T08:06:03.436" v="904" actId="20577"/>
          <ac:spMkLst>
            <pc:docMk/>
            <pc:sldMk cId="3202968165" sldId="314"/>
            <ac:spMk id="196" creationId="{AEE65DEF-7A8A-4A45-A5AA-EFCE99CEB85F}"/>
          </ac:spMkLst>
        </pc:spChg>
      </pc:sldChg>
      <pc:sldChg chg="modSp mod ord">
        <pc:chgData name="Pablo Lopes" userId="a3a46c8a4e9a1c27" providerId="LiveId" clId="{A00815C7-15B3-4608-B329-F4D1F65C1B68}" dt="2024-11-26T17:19:20.714" v="1131"/>
        <pc:sldMkLst>
          <pc:docMk/>
          <pc:sldMk cId="496378959" sldId="315"/>
        </pc:sldMkLst>
        <pc:spChg chg="mod">
          <ac:chgData name="Pablo Lopes" userId="a3a46c8a4e9a1c27" providerId="LiveId" clId="{A00815C7-15B3-4608-B329-F4D1F65C1B68}" dt="2024-11-26T16:25:37.686" v="1127" actId="20577"/>
          <ac:spMkLst>
            <pc:docMk/>
            <pc:sldMk cId="496378959" sldId="315"/>
            <ac:spMk id="203" creationId="{13B54BF3-D2C3-4D98-2B44-9FB9F327CEA4}"/>
          </ac:spMkLst>
        </pc:spChg>
        <pc:spChg chg="mod">
          <ac:chgData name="Pablo Lopes" userId="a3a46c8a4e9a1c27" providerId="LiveId" clId="{A00815C7-15B3-4608-B329-F4D1F65C1B68}" dt="2024-11-26T16:24:17.302" v="944" actId="20577"/>
          <ac:spMkLst>
            <pc:docMk/>
            <pc:sldMk cId="496378959" sldId="315"/>
            <ac:spMk id="204" creationId="{C7D91AD2-3288-6118-2DB6-9563DE0C7A80}"/>
          </ac:spMkLst>
        </pc:spChg>
      </pc:sldChg>
      <pc:sldChg chg="del">
        <pc:chgData name="Pablo Lopes" userId="a3a46c8a4e9a1c27" providerId="LiveId" clId="{A00815C7-15B3-4608-B329-F4D1F65C1B68}" dt="2024-11-26T08:05:33.903" v="859" actId="47"/>
        <pc:sldMkLst>
          <pc:docMk/>
          <pc:sldMk cId="720054983" sldId="316"/>
        </pc:sldMkLst>
      </pc:sldChg>
      <pc:sldChg chg="del">
        <pc:chgData name="Pablo Lopes" userId="a3a46c8a4e9a1c27" providerId="LiveId" clId="{A00815C7-15B3-4608-B329-F4D1F65C1B68}" dt="2024-11-26T19:15:07.020" v="1743" actId="47"/>
        <pc:sldMkLst>
          <pc:docMk/>
          <pc:sldMk cId="2294011603" sldId="317"/>
        </pc:sldMkLst>
      </pc:sldChg>
      <pc:sldChg chg="del">
        <pc:chgData name="Pablo Lopes" userId="a3a46c8a4e9a1c27" providerId="LiveId" clId="{A00815C7-15B3-4608-B329-F4D1F65C1B68}" dt="2024-11-26T19:15:07.020" v="1743" actId="47"/>
        <pc:sldMkLst>
          <pc:docMk/>
          <pc:sldMk cId="4033291659" sldId="318"/>
        </pc:sldMkLst>
      </pc:sldChg>
      <pc:sldChg chg="del">
        <pc:chgData name="Pablo Lopes" userId="a3a46c8a4e9a1c27" providerId="LiveId" clId="{A00815C7-15B3-4608-B329-F4D1F65C1B68}" dt="2024-11-26T19:15:07.020" v="1743" actId="47"/>
        <pc:sldMkLst>
          <pc:docMk/>
          <pc:sldMk cId="1180104412" sldId="319"/>
        </pc:sldMkLst>
      </pc:sldChg>
      <pc:sldChg chg="del">
        <pc:chgData name="Pablo Lopes" userId="a3a46c8a4e9a1c27" providerId="LiveId" clId="{A00815C7-15B3-4608-B329-F4D1F65C1B68}" dt="2024-11-26T19:15:07.020" v="1743" actId="47"/>
        <pc:sldMkLst>
          <pc:docMk/>
          <pc:sldMk cId="4056436209" sldId="320"/>
        </pc:sldMkLst>
      </pc:sldChg>
      <pc:sldChg chg="del">
        <pc:chgData name="Pablo Lopes" userId="a3a46c8a4e9a1c27" providerId="LiveId" clId="{A00815C7-15B3-4608-B329-F4D1F65C1B68}" dt="2024-11-26T19:15:07.020" v="1743" actId="47"/>
        <pc:sldMkLst>
          <pc:docMk/>
          <pc:sldMk cId="2590615672" sldId="321"/>
        </pc:sldMkLst>
      </pc:sldChg>
      <pc:sldChg chg="del">
        <pc:chgData name="Pablo Lopes" userId="a3a46c8a4e9a1c27" providerId="LiveId" clId="{A00815C7-15B3-4608-B329-F4D1F65C1B68}" dt="2024-11-26T19:15:07.020" v="1743" actId="47"/>
        <pc:sldMkLst>
          <pc:docMk/>
          <pc:sldMk cId="3529500832" sldId="322"/>
        </pc:sldMkLst>
      </pc:sldChg>
      <pc:sldChg chg="del">
        <pc:chgData name="Pablo Lopes" userId="a3a46c8a4e9a1c27" providerId="LiveId" clId="{A00815C7-15B3-4608-B329-F4D1F65C1B68}" dt="2024-11-26T19:15:07.020" v="1743" actId="47"/>
        <pc:sldMkLst>
          <pc:docMk/>
          <pc:sldMk cId="1469390465" sldId="323"/>
        </pc:sldMkLst>
      </pc:sldChg>
      <pc:sldChg chg="del">
        <pc:chgData name="Pablo Lopes" userId="a3a46c8a4e9a1c27" providerId="LiveId" clId="{A00815C7-15B3-4608-B329-F4D1F65C1B68}" dt="2024-11-26T19:15:07.020" v="1743" actId="47"/>
        <pc:sldMkLst>
          <pc:docMk/>
          <pc:sldMk cId="2940794499" sldId="324"/>
        </pc:sldMkLst>
      </pc:sldChg>
      <pc:sldChg chg="del">
        <pc:chgData name="Pablo Lopes" userId="a3a46c8a4e9a1c27" providerId="LiveId" clId="{A00815C7-15B3-4608-B329-F4D1F65C1B68}" dt="2024-11-26T19:15:07.020" v="1743" actId="47"/>
        <pc:sldMkLst>
          <pc:docMk/>
          <pc:sldMk cId="2496867372" sldId="325"/>
        </pc:sldMkLst>
      </pc:sldChg>
      <pc:sldChg chg="del">
        <pc:chgData name="Pablo Lopes" userId="a3a46c8a4e9a1c27" providerId="LiveId" clId="{A00815C7-15B3-4608-B329-F4D1F65C1B68}" dt="2024-11-26T19:15:07.020" v="1743" actId="47"/>
        <pc:sldMkLst>
          <pc:docMk/>
          <pc:sldMk cId="1198099911" sldId="326"/>
        </pc:sldMkLst>
      </pc:sldChg>
      <pc:sldChg chg="modSp mod">
        <pc:chgData name="Pablo Lopes" userId="a3a46c8a4e9a1c27" providerId="LiveId" clId="{A00815C7-15B3-4608-B329-F4D1F65C1B68}" dt="2024-11-26T17:19:50.709" v="1208" actId="20577"/>
        <pc:sldMkLst>
          <pc:docMk/>
          <pc:sldMk cId="1572325555" sldId="327"/>
        </pc:sldMkLst>
        <pc:spChg chg="mod">
          <ac:chgData name="Pablo Lopes" userId="a3a46c8a4e9a1c27" providerId="LiveId" clId="{A00815C7-15B3-4608-B329-F4D1F65C1B68}" dt="2024-11-26T17:19:50.709" v="1208" actId="20577"/>
          <ac:spMkLst>
            <pc:docMk/>
            <pc:sldMk cId="1572325555" sldId="327"/>
            <ac:spMk id="203" creationId="{431BF058-B820-F046-7A67-64BBEF45F881}"/>
          </ac:spMkLst>
        </pc:spChg>
        <pc:spChg chg="mod">
          <ac:chgData name="Pablo Lopes" userId="a3a46c8a4e9a1c27" providerId="LiveId" clId="{A00815C7-15B3-4608-B329-F4D1F65C1B68}" dt="2024-11-26T17:19:38.960" v="1166" actId="20577"/>
          <ac:spMkLst>
            <pc:docMk/>
            <pc:sldMk cId="1572325555" sldId="327"/>
            <ac:spMk id="204" creationId="{777F3035-BBA2-7D16-4A5B-94BE8E3D93F2}"/>
          </ac:spMkLst>
        </pc:spChg>
      </pc:sldChg>
      <pc:sldChg chg="del">
        <pc:chgData name="Pablo Lopes" userId="a3a46c8a4e9a1c27" providerId="LiveId" clId="{A00815C7-15B3-4608-B329-F4D1F65C1B68}" dt="2024-11-26T19:15:07.020" v="1743" actId="47"/>
        <pc:sldMkLst>
          <pc:docMk/>
          <pc:sldMk cId="919062961" sldId="328"/>
        </pc:sldMkLst>
      </pc:sldChg>
      <pc:sldChg chg="del">
        <pc:chgData name="Pablo Lopes" userId="a3a46c8a4e9a1c27" providerId="LiveId" clId="{A00815C7-15B3-4608-B329-F4D1F65C1B68}" dt="2024-11-26T19:15:07.020" v="1743" actId="47"/>
        <pc:sldMkLst>
          <pc:docMk/>
          <pc:sldMk cId="1202605267" sldId="329"/>
        </pc:sldMkLst>
      </pc:sldChg>
      <pc:sldChg chg="del">
        <pc:chgData name="Pablo Lopes" userId="a3a46c8a4e9a1c27" providerId="LiveId" clId="{A00815C7-15B3-4608-B329-F4D1F65C1B68}" dt="2024-11-26T19:15:07.020" v="1743" actId="47"/>
        <pc:sldMkLst>
          <pc:docMk/>
          <pc:sldMk cId="306720440" sldId="330"/>
        </pc:sldMkLst>
      </pc:sldChg>
      <pc:sldChg chg="add setBg">
        <pc:chgData name="Pablo Lopes" userId="a3a46c8a4e9a1c27" providerId="LiveId" clId="{A00815C7-15B3-4608-B329-F4D1F65C1B68}" dt="2024-11-26T07:57:57.880" v="413"/>
        <pc:sldMkLst>
          <pc:docMk/>
          <pc:sldMk cId="3346561667" sldId="331"/>
        </pc:sldMkLst>
      </pc:sldChg>
      <pc:sldChg chg="add setBg">
        <pc:chgData name="Pablo Lopes" userId="a3a46c8a4e9a1c27" providerId="LiveId" clId="{A00815C7-15B3-4608-B329-F4D1F65C1B68}" dt="2024-11-26T07:57:57.880" v="413"/>
        <pc:sldMkLst>
          <pc:docMk/>
          <pc:sldMk cId="2824906875" sldId="332"/>
        </pc:sldMkLst>
      </pc:sldChg>
      <pc:sldChg chg="add setBg">
        <pc:chgData name="Pablo Lopes" userId="a3a46c8a4e9a1c27" providerId="LiveId" clId="{A00815C7-15B3-4608-B329-F4D1F65C1B68}" dt="2024-11-26T07:57:57.880" v="413"/>
        <pc:sldMkLst>
          <pc:docMk/>
          <pc:sldMk cId="368118276" sldId="333"/>
        </pc:sldMkLst>
      </pc:sldChg>
      <pc:sldChg chg="modSp add mod modTransition">
        <pc:chgData name="Pablo Lopes" userId="a3a46c8a4e9a1c27" providerId="LiveId" clId="{A00815C7-15B3-4608-B329-F4D1F65C1B68}" dt="2024-11-26T08:02:40.514" v="714"/>
        <pc:sldMkLst>
          <pc:docMk/>
          <pc:sldMk cId="2107568413" sldId="334"/>
        </pc:sldMkLst>
        <pc:spChg chg="mod">
          <ac:chgData name="Pablo Lopes" userId="a3a46c8a4e9a1c27" providerId="LiveId" clId="{A00815C7-15B3-4608-B329-F4D1F65C1B68}" dt="2024-11-26T08:01:46.635" v="650" actId="20577"/>
          <ac:spMkLst>
            <pc:docMk/>
            <pc:sldMk cId="2107568413" sldId="334"/>
            <ac:spMk id="203" creationId="{289AEAFF-4433-30AE-6F9F-E92DA2E8C301}"/>
          </ac:spMkLst>
        </pc:spChg>
      </pc:sldChg>
      <pc:sldChg chg="modSp add mod modTransition">
        <pc:chgData name="Pablo Lopes" userId="a3a46c8a4e9a1c27" providerId="LiveId" clId="{A00815C7-15B3-4608-B329-F4D1F65C1B68}" dt="2024-11-26T08:02:40.514" v="714"/>
        <pc:sldMkLst>
          <pc:docMk/>
          <pc:sldMk cId="1236809954" sldId="335"/>
        </pc:sldMkLst>
        <pc:spChg chg="mod">
          <ac:chgData name="Pablo Lopes" userId="a3a46c8a4e9a1c27" providerId="LiveId" clId="{A00815C7-15B3-4608-B329-F4D1F65C1B68}" dt="2024-11-26T08:02:06.246" v="662" actId="20577"/>
          <ac:spMkLst>
            <pc:docMk/>
            <pc:sldMk cId="1236809954" sldId="335"/>
            <ac:spMk id="203" creationId="{AC394D71-01EA-4BED-93E0-F2C68A1E1283}"/>
          </ac:spMkLst>
        </pc:spChg>
      </pc:sldChg>
      <pc:sldChg chg="modSp add mod modTransition">
        <pc:chgData name="Pablo Lopes" userId="a3a46c8a4e9a1c27" providerId="LiveId" clId="{A00815C7-15B3-4608-B329-F4D1F65C1B68}" dt="2024-11-26T08:02:40.514" v="714"/>
        <pc:sldMkLst>
          <pc:docMk/>
          <pc:sldMk cId="3096724037" sldId="336"/>
        </pc:sldMkLst>
        <pc:spChg chg="mod">
          <ac:chgData name="Pablo Lopes" userId="a3a46c8a4e9a1c27" providerId="LiveId" clId="{A00815C7-15B3-4608-B329-F4D1F65C1B68}" dt="2024-11-26T08:02:21.387" v="704" actId="20577"/>
          <ac:spMkLst>
            <pc:docMk/>
            <pc:sldMk cId="3096724037" sldId="336"/>
            <ac:spMk id="203" creationId="{13B276E1-D847-D3F3-602E-5B98C435BFE8}"/>
          </ac:spMkLst>
        </pc:spChg>
      </pc:sldChg>
      <pc:sldChg chg="modSp add mod modTransition">
        <pc:chgData name="Pablo Lopes" userId="a3a46c8a4e9a1c27" providerId="LiveId" clId="{A00815C7-15B3-4608-B329-F4D1F65C1B68}" dt="2024-11-26T08:02:40.514" v="714"/>
        <pc:sldMkLst>
          <pc:docMk/>
          <pc:sldMk cId="3711803908" sldId="337"/>
        </pc:sldMkLst>
        <pc:spChg chg="mod">
          <ac:chgData name="Pablo Lopes" userId="a3a46c8a4e9a1c27" providerId="LiveId" clId="{A00815C7-15B3-4608-B329-F4D1F65C1B68}" dt="2024-11-26T08:02:32.180" v="713" actId="20577"/>
          <ac:spMkLst>
            <pc:docMk/>
            <pc:sldMk cId="3711803908" sldId="337"/>
            <ac:spMk id="203" creationId="{64C62069-AB7E-AFB1-CAB0-FC1DB05233FD}"/>
          </ac:spMkLst>
        </pc:spChg>
      </pc:sldChg>
      <pc:sldChg chg="modSp add mod">
        <pc:chgData name="Pablo Lopes" userId="a3a46c8a4e9a1c27" providerId="LiveId" clId="{A00815C7-15B3-4608-B329-F4D1F65C1B68}" dt="2024-11-27T13:56:30.227" v="2205" actId="20577"/>
        <pc:sldMkLst>
          <pc:docMk/>
          <pc:sldMk cId="1436973185" sldId="338"/>
        </pc:sldMkLst>
        <pc:spChg chg="mod">
          <ac:chgData name="Pablo Lopes" userId="a3a46c8a4e9a1c27" providerId="LiveId" clId="{A00815C7-15B3-4608-B329-F4D1F65C1B68}" dt="2024-11-26T08:04:00.933" v="853" actId="20577"/>
          <ac:spMkLst>
            <pc:docMk/>
            <pc:sldMk cId="1436973185" sldId="338"/>
            <ac:spMk id="203" creationId="{4385A492-B921-AED9-4EEC-247FD19B6F6B}"/>
          </ac:spMkLst>
        </pc:spChg>
        <pc:spChg chg="mod">
          <ac:chgData name="Pablo Lopes" userId="a3a46c8a4e9a1c27" providerId="LiveId" clId="{A00815C7-15B3-4608-B329-F4D1F65C1B68}" dt="2024-11-27T13:56:30.227" v="2205" actId="20577"/>
          <ac:spMkLst>
            <pc:docMk/>
            <pc:sldMk cId="1436973185" sldId="338"/>
            <ac:spMk id="204" creationId="{6F9D2508-0635-3AC0-E9A6-419C277C76B4}"/>
          </ac:spMkLst>
        </pc:spChg>
      </pc:sldChg>
      <pc:sldChg chg="modSp add mod">
        <pc:chgData name="Pablo Lopes" userId="a3a46c8a4e9a1c27" providerId="LiveId" clId="{A00815C7-15B3-4608-B329-F4D1F65C1B68}" dt="2024-11-26T08:05:26.651" v="858" actId="20577"/>
        <pc:sldMkLst>
          <pc:docMk/>
          <pc:sldMk cId="1877094811" sldId="339"/>
        </pc:sldMkLst>
        <pc:spChg chg="mod">
          <ac:chgData name="Pablo Lopes" userId="a3a46c8a4e9a1c27" providerId="LiveId" clId="{A00815C7-15B3-4608-B329-F4D1F65C1B68}" dt="2024-11-26T08:05:26.651" v="858" actId="20577"/>
          <ac:spMkLst>
            <pc:docMk/>
            <pc:sldMk cId="1877094811" sldId="339"/>
            <ac:spMk id="267" creationId="{72F2D861-D5BC-BEBD-53E6-C84ADD173F5A}"/>
          </ac:spMkLst>
        </pc:spChg>
      </pc:sldChg>
      <pc:sldChg chg="addSp delSp modSp add mod">
        <pc:chgData name="Pablo Lopes" userId="a3a46c8a4e9a1c27" providerId="LiveId" clId="{A00815C7-15B3-4608-B329-F4D1F65C1B68}" dt="2024-11-26T17:26:44.126" v="1215" actId="1076"/>
        <pc:sldMkLst>
          <pc:docMk/>
          <pc:sldMk cId="3865338384" sldId="340"/>
        </pc:sldMkLst>
        <pc:spChg chg="del">
          <ac:chgData name="Pablo Lopes" userId="a3a46c8a4e9a1c27" providerId="LiveId" clId="{A00815C7-15B3-4608-B329-F4D1F65C1B68}" dt="2024-11-26T17:26:31.070" v="1210" actId="478"/>
          <ac:spMkLst>
            <pc:docMk/>
            <pc:sldMk cId="3865338384" sldId="340"/>
            <ac:spMk id="203" creationId="{5FACBB1D-775C-8778-9599-B7C80C8E988E}"/>
          </ac:spMkLst>
        </pc:spChg>
        <pc:picChg chg="add mod">
          <ac:chgData name="Pablo Lopes" userId="a3a46c8a4e9a1c27" providerId="LiveId" clId="{A00815C7-15B3-4608-B329-F4D1F65C1B68}" dt="2024-11-26T17:26:44.126" v="1215" actId="1076"/>
          <ac:picMkLst>
            <pc:docMk/>
            <pc:sldMk cId="3865338384" sldId="340"/>
            <ac:picMk id="4" creationId="{CF32FA16-35C1-4DF0-E89B-3B00F55B4612}"/>
          </ac:picMkLst>
        </pc:picChg>
      </pc:sldChg>
      <pc:sldChg chg="addSp delSp modSp add mod">
        <pc:chgData name="Pablo Lopes" userId="a3a46c8a4e9a1c27" providerId="LiveId" clId="{A00815C7-15B3-4608-B329-F4D1F65C1B68}" dt="2024-11-26T17:27:05.815" v="1221" actId="1076"/>
        <pc:sldMkLst>
          <pc:docMk/>
          <pc:sldMk cId="1275760257" sldId="341"/>
        </pc:sldMkLst>
        <pc:picChg chg="del">
          <ac:chgData name="Pablo Lopes" userId="a3a46c8a4e9a1c27" providerId="LiveId" clId="{A00815C7-15B3-4608-B329-F4D1F65C1B68}" dt="2024-11-26T17:27:02.626" v="1220" actId="478"/>
          <ac:picMkLst>
            <pc:docMk/>
            <pc:sldMk cId="1275760257" sldId="341"/>
            <ac:picMk id="4" creationId="{09C6DDE8-9727-560C-4AEB-53BB2F4A8982}"/>
          </ac:picMkLst>
        </pc:picChg>
        <pc:picChg chg="add mod">
          <ac:chgData name="Pablo Lopes" userId="a3a46c8a4e9a1c27" providerId="LiveId" clId="{A00815C7-15B3-4608-B329-F4D1F65C1B68}" dt="2024-11-26T17:27:05.815" v="1221" actId="1076"/>
          <ac:picMkLst>
            <pc:docMk/>
            <pc:sldMk cId="1275760257" sldId="341"/>
            <ac:picMk id="6" creationId="{A41AB5FD-F76C-87EC-3DF5-4C6FF0EE1A65}"/>
          </ac:picMkLst>
        </pc:picChg>
      </pc:sldChg>
      <pc:sldChg chg="addSp delSp modSp add mod">
        <pc:chgData name="Pablo Lopes" userId="a3a46c8a4e9a1c27" providerId="LiveId" clId="{A00815C7-15B3-4608-B329-F4D1F65C1B68}" dt="2024-11-26T17:27:29.634" v="1227" actId="1076"/>
        <pc:sldMkLst>
          <pc:docMk/>
          <pc:sldMk cId="2205461169" sldId="342"/>
        </pc:sldMkLst>
        <pc:picChg chg="add mod">
          <ac:chgData name="Pablo Lopes" userId="a3a46c8a4e9a1c27" providerId="LiveId" clId="{A00815C7-15B3-4608-B329-F4D1F65C1B68}" dt="2024-11-26T17:27:29.634" v="1227" actId="1076"/>
          <ac:picMkLst>
            <pc:docMk/>
            <pc:sldMk cId="2205461169" sldId="342"/>
            <ac:picMk id="4" creationId="{8FB63827-9911-DBFD-B756-50ED270E9BE8}"/>
          </ac:picMkLst>
        </pc:picChg>
        <pc:picChg chg="del">
          <ac:chgData name="Pablo Lopes" userId="a3a46c8a4e9a1c27" providerId="LiveId" clId="{A00815C7-15B3-4608-B329-F4D1F65C1B68}" dt="2024-11-26T17:27:25.686" v="1223" actId="478"/>
          <ac:picMkLst>
            <pc:docMk/>
            <pc:sldMk cId="2205461169" sldId="342"/>
            <ac:picMk id="6" creationId="{72496C6B-3539-DC2C-9DFC-88DF616A4703}"/>
          </ac:picMkLst>
        </pc:picChg>
      </pc:sldChg>
      <pc:sldChg chg="addSp delSp modSp add mod">
        <pc:chgData name="Pablo Lopes" userId="a3a46c8a4e9a1c27" providerId="LiveId" clId="{A00815C7-15B3-4608-B329-F4D1F65C1B68}" dt="2024-11-26T17:27:44.956" v="1235" actId="1076"/>
        <pc:sldMkLst>
          <pc:docMk/>
          <pc:sldMk cId="2956232580" sldId="343"/>
        </pc:sldMkLst>
        <pc:picChg chg="del">
          <ac:chgData name="Pablo Lopes" userId="a3a46c8a4e9a1c27" providerId="LiveId" clId="{A00815C7-15B3-4608-B329-F4D1F65C1B68}" dt="2024-11-26T17:27:37.871" v="1229" actId="478"/>
          <ac:picMkLst>
            <pc:docMk/>
            <pc:sldMk cId="2956232580" sldId="343"/>
            <ac:picMk id="4" creationId="{9F3B1562-568F-8B8A-3906-473724E3722F}"/>
          </ac:picMkLst>
        </pc:picChg>
        <pc:picChg chg="add mod">
          <ac:chgData name="Pablo Lopes" userId="a3a46c8a4e9a1c27" providerId="LiveId" clId="{A00815C7-15B3-4608-B329-F4D1F65C1B68}" dt="2024-11-26T17:27:44.956" v="1235" actId="1076"/>
          <ac:picMkLst>
            <pc:docMk/>
            <pc:sldMk cId="2956232580" sldId="343"/>
            <ac:picMk id="6" creationId="{B0B5EE19-1CA9-0EF7-FA97-B2AD931D0A94}"/>
          </ac:picMkLst>
        </pc:picChg>
      </pc:sldChg>
      <pc:sldChg chg="addSp delSp modSp add mod">
        <pc:chgData name="Pablo Lopes" userId="a3a46c8a4e9a1c27" providerId="LiveId" clId="{A00815C7-15B3-4608-B329-F4D1F65C1B68}" dt="2024-11-26T17:28:36.782" v="1246" actId="1076"/>
        <pc:sldMkLst>
          <pc:docMk/>
          <pc:sldMk cId="1302714769" sldId="344"/>
        </pc:sldMkLst>
        <pc:picChg chg="add mod modCrop">
          <ac:chgData name="Pablo Lopes" userId="a3a46c8a4e9a1c27" providerId="LiveId" clId="{A00815C7-15B3-4608-B329-F4D1F65C1B68}" dt="2024-11-26T17:28:36.782" v="1246" actId="1076"/>
          <ac:picMkLst>
            <pc:docMk/>
            <pc:sldMk cId="1302714769" sldId="344"/>
            <ac:picMk id="4" creationId="{0E50BD30-1D76-1F59-2A4E-1A10FD4C82F5}"/>
          </ac:picMkLst>
        </pc:picChg>
        <pc:picChg chg="del">
          <ac:chgData name="Pablo Lopes" userId="a3a46c8a4e9a1c27" providerId="LiveId" clId="{A00815C7-15B3-4608-B329-F4D1F65C1B68}" dt="2024-11-26T17:27:59.017" v="1237" actId="478"/>
          <ac:picMkLst>
            <pc:docMk/>
            <pc:sldMk cId="1302714769" sldId="344"/>
            <ac:picMk id="6" creationId="{ED20192B-5BCD-2E33-1C87-5E859D403159}"/>
          </ac:picMkLst>
        </pc:picChg>
      </pc:sldChg>
      <pc:sldChg chg="modSp add mod setBg modShow">
        <pc:chgData name="Pablo Lopes" userId="a3a46c8a4e9a1c27" providerId="LiveId" clId="{A00815C7-15B3-4608-B329-F4D1F65C1B68}" dt="2024-11-26T19:14:02.220" v="1730"/>
        <pc:sldMkLst>
          <pc:docMk/>
          <pc:sldMk cId="2561588591" sldId="345"/>
        </pc:sldMkLst>
        <pc:spChg chg="mod">
          <ac:chgData name="Pablo Lopes" userId="a3a46c8a4e9a1c27" providerId="LiveId" clId="{A00815C7-15B3-4608-B329-F4D1F65C1B68}" dt="2024-11-26T17:29:55.549" v="1353" actId="20577"/>
          <ac:spMkLst>
            <pc:docMk/>
            <pc:sldMk cId="2561588591" sldId="345"/>
            <ac:spMk id="259" creationId="{A379E1B0-CF02-E648-7054-F3FAD4A4314A}"/>
          </ac:spMkLst>
        </pc:spChg>
      </pc:sldChg>
      <pc:sldChg chg="modSp add mod ord setBg">
        <pc:chgData name="Pablo Lopes" userId="a3a46c8a4e9a1c27" providerId="LiveId" clId="{A00815C7-15B3-4608-B329-F4D1F65C1B68}" dt="2024-11-26T18:51:26.537" v="1478" actId="20577"/>
        <pc:sldMkLst>
          <pc:docMk/>
          <pc:sldMk cId="2126650798" sldId="346"/>
        </pc:sldMkLst>
        <pc:spChg chg="mod">
          <ac:chgData name="Pablo Lopes" userId="a3a46c8a4e9a1c27" providerId="LiveId" clId="{A00815C7-15B3-4608-B329-F4D1F65C1B68}" dt="2024-11-26T18:51:26.537" v="1478" actId="20577"/>
          <ac:spMkLst>
            <pc:docMk/>
            <pc:sldMk cId="2126650798" sldId="346"/>
            <ac:spMk id="203" creationId="{7E0C7C54-9853-47D7-0001-5578222CD8C6}"/>
          </ac:spMkLst>
        </pc:spChg>
        <pc:spChg chg="mod">
          <ac:chgData name="Pablo Lopes" userId="a3a46c8a4e9a1c27" providerId="LiveId" clId="{A00815C7-15B3-4608-B329-F4D1F65C1B68}" dt="2024-11-26T18:50:21.838" v="1378" actId="20577"/>
          <ac:spMkLst>
            <pc:docMk/>
            <pc:sldMk cId="2126650798" sldId="346"/>
            <ac:spMk id="204" creationId="{22C4A09D-8E9D-675A-4A4C-80CD1668AEF2}"/>
          </ac:spMkLst>
        </pc:spChg>
      </pc:sldChg>
      <pc:sldChg chg="addSp delSp modSp add mod">
        <pc:chgData name="Pablo Lopes" userId="a3a46c8a4e9a1c27" providerId="LiveId" clId="{A00815C7-15B3-4608-B329-F4D1F65C1B68}" dt="2024-11-26T18:52:33.127" v="1494" actId="1076"/>
        <pc:sldMkLst>
          <pc:docMk/>
          <pc:sldMk cId="1643518310" sldId="347"/>
        </pc:sldMkLst>
        <pc:spChg chg="del">
          <ac:chgData name="Pablo Lopes" userId="a3a46c8a4e9a1c27" providerId="LiveId" clId="{A00815C7-15B3-4608-B329-F4D1F65C1B68}" dt="2024-11-26T18:52:02.947" v="1480" actId="478"/>
          <ac:spMkLst>
            <pc:docMk/>
            <pc:sldMk cId="1643518310" sldId="347"/>
            <ac:spMk id="203" creationId="{260EDEB6-CAEA-526E-6AEC-4AB5619FB086}"/>
          </ac:spMkLst>
        </pc:spChg>
        <pc:picChg chg="add mod modCrop">
          <ac:chgData name="Pablo Lopes" userId="a3a46c8a4e9a1c27" providerId="LiveId" clId="{A00815C7-15B3-4608-B329-F4D1F65C1B68}" dt="2024-11-26T18:52:33.127" v="1494" actId="1076"/>
          <ac:picMkLst>
            <pc:docMk/>
            <pc:sldMk cId="1643518310" sldId="347"/>
            <ac:picMk id="4" creationId="{CFE7FAB8-1BEE-7569-799B-9F826F840DFB}"/>
          </ac:picMkLst>
        </pc:picChg>
      </pc:sldChg>
      <pc:sldChg chg="addSp delSp modSp add mod">
        <pc:chgData name="Pablo Lopes" userId="a3a46c8a4e9a1c27" providerId="LiveId" clId="{A00815C7-15B3-4608-B329-F4D1F65C1B68}" dt="2024-11-26T18:52:59.998" v="1501" actId="1076"/>
        <pc:sldMkLst>
          <pc:docMk/>
          <pc:sldMk cId="2043228792" sldId="348"/>
        </pc:sldMkLst>
        <pc:picChg chg="del">
          <ac:chgData name="Pablo Lopes" userId="a3a46c8a4e9a1c27" providerId="LiveId" clId="{A00815C7-15B3-4608-B329-F4D1F65C1B68}" dt="2024-11-26T18:52:54.237" v="1496" actId="478"/>
          <ac:picMkLst>
            <pc:docMk/>
            <pc:sldMk cId="2043228792" sldId="348"/>
            <ac:picMk id="4" creationId="{D2F1D991-962E-CA6E-E5E7-F8277884865C}"/>
          </ac:picMkLst>
        </pc:picChg>
        <pc:picChg chg="add mod">
          <ac:chgData name="Pablo Lopes" userId="a3a46c8a4e9a1c27" providerId="LiveId" clId="{A00815C7-15B3-4608-B329-F4D1F65C1B68}" dt="2024-11-26T18:52:59.998" v="1501" actId="1076"/>
          <ac:picMkLst>
            <pc:docMk/>
            <pc:sldMk cId="2043228792" sldId="348"/>
            <ac:picMk id="6" creationId="{D3CEFB06-F2E4-6688-2236-1B33262AC91F}"/>
          </ac:picMkLst>
        </pc:picChg>
      </pc:sldChg>
      <pc:sldChg chg="modSp add mod ord setBg">
        <pc:chgData name="Pablo Lopes" userId="a3a46c8a4e9a1c27" providerId="LiveId" clId="{A00815C7-15B3-4608-B329-F4D1F65C1B68}" dt="2024-11-26T19:14:05.601" v="1731"/>
        <pc:sldMkLst>
          <pc:docMk/>
          <pc:sldMk cId="1149747405" sldId="349"/>
        </pc:sldMkLst>
        <pc:spChg chg="mod">
          <ac:chgData name="Pablo Lopes" userId="a3a46c8a4e9a1c27" providerId="LiveId" clId="{A00815C7-15B3-4608-B329-F4D1F65C1B68}" dt="2024-11-26T18:54:49.547" v="1518" actId="20577"/>
          <ac:spMkLst>
            <pc:docMk/>
            <pc:sldMk cId="1149747405" sldId="349"/>
            <ac:spMk id="259" creationId="{A677660D-E702-51D4-7D22-5DDC3CCCECD6}"/>
          </ac:spMkLst>
        </pc:spChg>
      </pc:sldChg>
      <pc:sldChg chg="modSp add mod ord">
        <pc:chgData name="Pablo Lopes" userId="a3a46c8a4e9a1c27" providerId="LiveId" clId="{A00815C7-15B3-4608-B329-F4D1F65C1B68}" dt="2024-11-26T18:56:40.616" v="1586" actId="20577"/>
        <pc:sldMkLst>
          <pc:docMk/>
          <pc:sldMk cId="3862502517" sldId="350"/>
        </pc:sldMkLst>
        <pc:spChg chg="mod">
          <ac:chgData name="Pablo Lopes" userId="a3a46c8a4e9a1c27" providerId="LiveId" clId="{A00815C7-15B3-4608-B329-F4D1F65C1B68}" dt="2024-11-26T18:56:40.616" v="1586" actId="20577"/>
          <ac:spMkLst>
            <pc:docMk/>
            <pc:sldMk cId="3862502517" sldId="350"/>
            <ac:spMk id="203" creationId="{E8035B2C-5717-1622-041E-4421F1523D06}"/>
          </ac:spMkLst>
        </pc:spChg>
        <pc:spChg chg="mod">
          <ac:chgData name="Pablo Lopes" userId="a3a46c8a4e9a1c27" providerId="LiveId" clId="{A00815C7-15B3-4608-B329-F4D1F65C1B68}" dt="2024-11-26T18:55:13.438" v="1553" actId="20577"/>
          <ac:spMkLst>
            <pc:docMk/>
            <pc:sldMk cId="3862502517" sldId="350"/>
            <ac:spMk id="204" creationId="{20BD1E98-2222-1C0C-C517-5C6B229096E6}"/>
          </ac:spMkLst>
        </pc:spChg>
      </pc:sldChg>
      <pc:sldChg chg="addSp delSp modSp add mod">
        <pc:chgData name="Pablo Lopes" userId="a3a46c8a4e9a1c27" providerId="LiveId" clId="{A00815C7-15B3-4608-B329-F4D1F65C1B68}" dt="2024-11-26T18:57:12.133" v="1596" actId="1076"/>
        <pc:sldMkLst>
          <pc:docMk/>
          <pc:sldMk cId="3792685868" sldId="351"/>
        </pc:sldMkLst>
        <pc:spChg chg="del">
          <ac:chgData name="Pablo Lopes" userId="a3a46c8a4e9a1c27" providerId="LiveId" clId="{A00815C7-15B3-4608-B329-F4D1F65C1B68}" dt="2024-11-26T18:56:56.269" v="1588" actId="478"/>
          <ac:spMkLst>
            <pc:docMk/>
            <pc:sldMk cId="3792685868" sldId="351"/>
            <ac:spMk id="203" creationId="{2856E6B3-EE62-9A2F-DF4C-8811142D9206}"/>
          </ac:spMkLst>
        </pc:spChg>
        <pc:picChg chg="add mod">
          <ac:chgData name="Pablo Lopes" userId="a3a46c8a4e9a1c27" providerId="LiveId" clId="{A00815C7-15B3-4608-B329-F4D1F65C1B68}" dt="2024-11-26T18:57:12.133" v="1596" actId="1076"/>
          <ac:picMkLst>
            <pc:docMk/>
            <pc:sldMk cId="3792685868" sldId="351"/>
            <ac:picMk id="4" creationId="{DE8820F3-E3CA-B23B-CA01-E6DB959A7D93}"/>
          </ac:picMkLst>
        </pc:picChg>
      </pc:sldChg>
      <pc:sldChg chg="addSp delSp modSp add mod">
        <pc:chgData name="Pablo Lopes" userId="a3a46c8a4e9a1c27" providerId="LiveId" clId="{A00815C7-15B3-4608-B329-F4D1F65C1B68}" dt="2024-11-26T19:06:00.463" v="1603" actId="1076"/>
        <pc:sldMkLst>
          <pc:docMk/>
          <pc:sldMk cId="1006821043" sldId="352"/>
        </pc:sldMkLst>
        <pc:picChg chg="del">
          <ac:chgData name="Pablo Lopes" userId="a3a46c8a4e9a1c27" providerId="LiveId" clId="{A00815C7-15B3-4608-B329-F4D1F65C1B68}" dt="2024-11-26T19:05:54.469" v="1598" actId="478"/>
          <ac:picMkLst>
            <pc:docMk/>
            <pc:sldMk cId="1006821043" sldId="352"/>
            <ac:picMk id="4" creationId="{77CD65F5-0A8F-76F6-5EF8-950DB4807427}"/>
          </ac:picMkLst>
        </pc:picChg>
        <pc:picChg chg="add mod">
          <ac:chgData name="Pablo Lopes" userId="a3a46c8a4e9a1c27" providerId="LiveId" clId="{A00815C7-15B3-4608-B329-F4D1F65C1B68}" dt="2024-11-26T19:06:00.463" v="1603" actId="1076"/>
          <ac:picMkLst>
            <pc:docMk/>
            <pc:sldMk cId="1006821043" sldId="352"/>
            <ac:picMk id="6" creationId="{6FC9E0A5-6B26-DA92-5C8C-F24D8DAFEDFA}"/>
          </ac:picMkLst>
        </pc:picChg>
      </pc:sldChg>
      <pc:sldChg chg="addSp delSp modSp add mod">
        <pc:chgData name="Pablo Lopes" userId="a3a46c8a4e9a1c27" providerId="LiveId" clId="{A00815C7-15B3-4608-B329-F4D1F65C1B68}" dt="2024-11-26T19:06:40.360" v="1612" actId="1076"/>
        <pc:sldMkLst>
          <pc:docMk/>
          <pc:sldMk cId="2323710791" sldId="353"/>
        </pc:sldMkLst>
        <pc:picChg chg="add mod">
          <ac:chgData name="Pablo Lopes" userId="a3a46c8a4e9a1c27" providerId="LiveId" clId="{A00815C7-15B3-4608-B329-F4D1F65C1B68}" dt="2024-11-26T19:06:40.360" v="1612" actId="1076"/>
          <ac:picMkLst>
            <pc:docMk/>
            <pc:sldMk cId="2323710791" sldId="353"/>
            <ac:picMk id="4" creationId="{180C3CB4-2CDC-1AE5-4D6B-6DE0E11EDF02}"/>
          </ac:picMkLst>
        </pc:picChg>
        <pc:picChg chg="del">
          <ac:chgData name="Pablo Lopes" userId="a3a46c8a4e9a1c27" providerId="LiveId" clId="{A00815C7-15B3-4608-B329-F4D1F65C1B68}" dt="2024-11-26T19:06:07.884" v="1605" actId="478"/>
          <ac:picMkLst>
            <pc:docMk/>
            <pc:sldMk cId="2323710791" sldId="353"/>
            <ac:picMk id="6" creationId="{26EA6E5F-1BFF-0D6E-79A8-D68CD30D558E}"/>
          </ac:picMkLst>
        </pc:picChg>
      </pc:sldChg>
      <pc:sldChg chg="modSp add mod ord setBg">
        <pc:chgData name="Pablo Lopes" userId="a3a46c8a4e9a1c27" providerId="LiveId" clId="{A00815C7-15B3-4608-B329-F4D1F65C1B68}" dt="2024-11-26T19:14:09.957" v="1732"/>
        <pc:sldMkLst>
          <pc:docMk/>
          <pc:sldMk cId="3096715274" sldId="354"/>
        </pc:sldMkLst>
        <pc:spChg chg="mod">
          <ac:chgData name="Pablo Lopes" userId="a3a46c8a4e9a1c27" providerId="LiveId" clId="{A00815C7-15B3-4608-B329-F4D1F65C1B68}" dt="2024-11-26T19:07:25.206" v="1658" actId="20577"/>
          <ac:spMkLst>
            <pc:docMk/>
            <pc:sldMk cId="3096715274" sldId="354"/>
            <ac:spMk id="259" creationId="{5149AC27-DCCE-14EC-D7AF-3B2FE6994A1D}"/>
          </ac:spMkLst>
        </pc:spChg>
      </pc:sldChg>
      <pc:sldChg chg="modSp add mod setBg">
        <pc:chgData name="Pablo Lopes" userId="a3a46c8a4e9a1c27" providerId="LiveId" clId="{A00815C7-15B3-4608-B329-F4D1F65C1B68}" dt="2024-11-26T19:14:12.663" v="1733"/>
        <pc:sldMkLst>
          <pc:docMk/>
          <pc:sldMk cId="2950305092" sldId="355"/>
        </pc:sldMkLst>
        <pc:spChg chg="mod">
          <ac:chgData name="Pablo Lopes" userId="a3a46c8a4e9a1c27" providerId="LiveId" clId="{A00815C7-15B3-4608-B329-F4D1F65C1B68}" dt="2024-11-26T19:11:28.573" v="1719" actId="20577"/>
          <ac:spMkLst>
            <pc:docMk/>
            <pc:sldMk cId="2950305092" sldId="355"/>
            <ac:spMk id="259" creationId="{FC3A9594-D8C5-942A-E54D-5D9B5A0984CF}"/>
          </ac:spMkLst>
        </pc:spChg>
      </pc:sldChg>
      <pc:sldChg chg="modSp add mod">
        <pc:chgData name="Pablo Lopes" userId="a3a46c8a4e9a1c27" providerId="LiveId" clId="{A00815C7-15B3-4608-B329-F4D1F65C1B68}" dt="2024-11-26T19:12:55.736" v="1725" actId="20577"/>
        <pc:sldMkLst>
          <pc:docMk/>
          <pc:sldMk cId="217350384" sldId="356"/>
        </pc:sldMkLst>
        <pc:spChg chg="mod">
          <ac:chgData name="Pablo Lopes" userId="a3a46c8a4e9a1c27" providerId="LiveId" clId="{A00815C7-15B3-4608-B329-F4D1F65C1B68}" dt="2024-11-26T19:12:55.736" v="1725" actId="20577"/>
          <ac:spMkLst>
            <pc:docMk/>
            <pc:sldMk cId="217350384" sldId="356"/>
            <ac:spMk id="267" creationId="{7D5AF083-AEEC-0D2E-A95D-5CA214DE6A1E}"/>
          </ac:spMkLst>
        </pc:spChg>
      </pc:sldChg>
      <pc:sldChg chg="add del setBg">
        <pc:chgData name="Pablo Lopes" userId="a3a46c8a4e9a1c27" providerId="LiveId" clId="{A00815C7-15B3-4608-B329-F4D1F65C1B68}" dt="2024-11-26T19:15:02.486" v="1742" actId="47"/>
        <pc:sldMkLst>
          <pc:docMk/>
          <pc:sldMk cId="1334554250" sldId="357"/>
        </pc:sldMkLst>
      </pc:sldChg>
      <pc:sldChg chg="modSp add mod ord">
        <pc:chgData name="Pablo Lopes" userId="a3a46c8a4e9a1c27" providerId="LiveId" clId="{A00815C7-15B3-4608-B329-F4D1F65C1B68}" dt="2024-11-26T19:14:57.114" v="1741" actId="113"/>
        <pc:sldMkLst>
          <pc:docMk/>
          <pc:sldMk cId="10885816" sldId="358"/>
        </pc:sldMkLst>
        <pc:spChg chg="mod">
          <ac:chgData name="Pablo Lopes" userId="a3a46c8a4e9a1c27" providerId="LiveId" clId="{A00815C7-15B3-4608-B329-F4D1F65C1B68}" dt="2024-11-26T19:14:57.114" v="1741" actId="113"/>
          <ac:spMkLst>
            <pc:docMk/>
            <pc:sldMk cId="10885816" sldId="358"/>
            <ac:spMk id="196" creationId="{A1A559AF-B9C6-AC57-A6EB-B7FF7C997DE7}"/>
          </ac:spMkLst>
        </pc:spChg>
      </pc:sldChg>
      <pc:sldChg chg="add del setBg">
        <pc:chgData name="Pablo Lopes" userId="a3a46c8a4e9a1c27" providerId="LiveId" clId="{A00815C7-15B3-4608-B329-F4D1F65C1B68}" dt="2024-11-26T19:14:18.607" v="1735"/>
        <pc:sldMkLst>
          <pc:docMk/>
          <pc:sldMk cId="2761020780" sldId="358"/>
        </pc:sldMkLst>
      </pc:sldChg>
      <pc:sldChg chg="modSp add mod">
        <pc:chgData name="Pablo Lopes" userId="a3a46c8a4e9a1c27" providerId="LiveId" clId="{A00815C7-15B3-4608-B329-F4D1F65C1B68}" dt="2024-11-26T19:29:03.422" v="1851" actId="20577"/>
        <pc:sldMkLst>
          <pc:docMk/>
          <pc:sldMk cId="1782005037" sldId="359"/>
        </pc:sldMkLst>
        <pc:spChg chg="mod">
          <ac:chgData name="Pablo Lopes" userId="a3a46c8a4e9a1c27" providerId="LiveId" clId="{A00815C7-15B3-4608-B329-F4D1F65C1B68}" dt="2024-11-26T19:29:03.422" v="1851" actId="20577"/>
          <ac:spMkLst>
            <pc:docMk/>
            <pc:sldMk cId="1782005037" sldId="359"/>
            <ac:spMk id="203" creationId="{7918F490-6B6D-74B2-9EAA-136481846879}"/>
          </ac:spMkLst>
        </pc:spChg>
        <pc:spChg chg="mod">
          <ac:chgData name="Pablo Lopes" userId="a3a46c8a4e9a1c27" providerId="LiveId" clId="{A00815C7-15B3-4608-B329-F4D1F65C1B68}" dt="2024-11-26T19:28:42.966" v="1770" actId="20577"/>
          <ac:spMkLst>
            <pc:docMk/>
            <pc:sldMk cId="1782005037" sldId="359"/>
            <ac:spMk id="204" creationId="{776B5C6A-756A-D106-627E-5964AD0D8A53}"/>
          </ac:spMkLst>
        </pc:spChg>
      </pc:sldChg>
      <pc:sldChg chg="add del setBg">
        <pc:chgData name="Pablo Lopes" userId="a3a46c8a4e9a1c27" providerId="LiveId" clId="{A00815C7-15B3-4608-B329-F4D1F65C1B68}" dt="2024-11-26T19:15:13.325" v="1747" actId="47"/>
        <pc:sldMkLst>
          <pc:docMk/>
          <pc:sldMk cId="2046930376" sldId="359"/>
        </pc:sldMkLst>
      </pc:sldChg>
      <pc:sldChg chg="modSp add mod setBg modNotesTx">
        <pc:chgData name="Pablo Lopes" userId="a3a46c8a4e9a1c27" providerId="LiveId" clId="{A00815C7-15B3-4608-B329-F4D1F65C1B68}" dt="2024-11-26T19:35:00.210" v="1918"/>
        <pc:sldMkLst>
          <pc:docMk/>
          <pc:sldMk cId="4270887072" sldId="360"/>
        </pc:sldMkLst>
        <pc:spChg chg="mod">
          <ac:chgData name="Pablo Lopes" userId="a3a46c8a4e9a1c27" providerId="LiveId" clId="{A00815C7-15B3-4608-B329-F4D1F65C1B68}" dt="2024-11-26T19:31:16.032" v="1897" actId="20577"/>
          <ac:spMkLst>
            <pc:docMk/>
            <pc:sldMk cId="4270887072" sldId="360"/>
            <ac:spMk id="259" creationId="{FA6CA14F-F76B-1A00-5DB7-621160497B06}"/>
          </ac:spMkLst>
        </pc:spChg>
      </pc:sldChg>
      <pc:sldChg chg="modSp add mod">
        <pc:chgData name="Pablo Lopes" userId="a3a46c8a4e9a1c27" providerId="LiveId" clId="{A00815C7-15B3-4608-B329-F4D1F65C1B68}" dt="2024-11-28T06:23:15.109" v="2208" actId="20577"/>
        <pc:sldMkLst>
          <pc:docMk/>
          <pc:sldMk cId="631924271" sldId="361"/>
        </pc:sldMkLst>
        <pc:spChg chg="mod">
          <ac:chgData name="Pablo Lopes" userId="a3a46c8a4e9a1c27" providerId="LiveId" clId="{A00815C7-15B3-4608-B329-F4D1F65C1B68}" dt="2024-11-28T06:23:15.109" v="2208" actId="20577"/>
          <ac:spMkLst>
            <pc:docMk/>
            <pc:sldMk cId="631924271" sldId="361"/>
            <ac:spMk id="267" creationId="{B1180F43-B883-5822-74E9-7E385E931AB8}"/>
          </ac:spMkLst>
        </pc:spChg>
      </pc:sldChg>
      <pc:sldChg chg="add setBg">
        <pc:chgData name="Pablo Lopes" userId="a3a46c8a4e9a1c27" providerId="LiveId" clId="{A00815C7-15B3-4608-B329-F4D1F65C1B68}" dt="2024-11-26T19:35:10.723" v="1920"/>
        <pc:sldMkLst>
          <pc:docMk/>
          <pc:sldMk cId="3957002833" sldId="362"/>
        </pc:sldMkLst>
      </pc:sldChg>
      <pc:sldChg chg="modSp add mod ord">
        <pc:chgData name="Pablo Lopes" userId="a3a46c8a4e9a1c27" providerId="LiveId" clId="{A00815C7-15B3-4608-B329-F4D1F65C1B68}" dt="2024-11-26T19:35:33.030" v="1964" actId="20577"/>
        <pc:sldMkLst>
          <pc:docMk/>
          <pc:sldMk cId="2819542698" sldId="363"/>
        </pc:sldMkLst>
        <pc:spChg chg="mod">
          <ac:chgData name="Pablo Lopes" userId="a3a46c8a4e9a1c27" providerId="LiveId" clId="{A00815C7-15B3-4608-B329-F4D1F65C1B68}" dt="2024-11-26T19:35:33.030" v="1964" actId="20577"/>
          <ac:spMkLst>
            <pc:docMk/>
            <pc:sldMk cId="2819542698" sldId="363"/>
            <ac:spMk id="196" creationId="{39581185-DEA4-15C7-A75D-17208CFDAA28}"/>
          </ac:spMkLst>
        </pc:spChg>
      </pc:sldChg>
      <pc:sldChg chg="add del setBg">
        <pc:chgData name="Pablo Lopes" userId="a3a46c8a4e9a1c27" providerId="LiveId" clId="{A00815C7-15B3-4608-B329-F4D1F65C1B68}" dt="2024-11-26T19:35:17.300" v="1924"/>
        <pc:sldMkLst>
          <pc:docMk/>
          <pc:sldMk cId="3792329641" sldId="363"/>
        </pc:sldMkLst>
      </pc:sldChg>
      <pc:sldChg chg="add del">
        <pc:chgData name="Pablo Lopes" userId="a3a46c8a4e9a1c27" providerId="LiveId" clId="{A00815C7-15B3-4608-B329-F4D1F65C1B68}" dt="2024-11-26T19:35:16.370" v="1923"/>
        <pc:sldMkLst>
          <pc:docMk/>
          <pc:sldMk cId="1304438457" sldId="364"/>
        </pc:sldMkLst>
      </pc:sldChg>
      <pc:sldChg chg="modSp add mod ord">
        <pc:chgData name="Pablo Lopes" userId="a3a46c8a4e9a1c27" providerId="LiveId" clId="{A00815C7-15B3-4608-B329-F4D1F65C1B68}" dt="2024-11-26T19:36:02.493" v="2073" actId="20577"/>
        <pc:sldMkLst>
          <pc:docMk/>
          <pc:sldMk cId="2502853431" sldId="364"/>
        </pc:sldMkLst>
        <pc:spChg chg="mod">
          <ac:chgData name="Pablo Lopes" userId="a3a46c8a4e9a1c27" providerId="LiveId" clId="{A00815C7-15B3-4608-B329-F4D1F65C1B68}" dt="2024-11-26T19:36:02.493" v="2073" actId="20577"/>
          <ac:spMkLst>
            <pc:docMk/>
            <pc:sldMk cId="2502853431" sldId="364"/>
            <ac:spMk id="203" creationId="{99AE9D68-4208-66E4-01AB-FCF3FD8E7D72}"/>
          </ac:spMkLst>
        </pc:spChg>
      </pc:sldChg>
      <pc:sldChg chg="modSp add mod">
        <pc:chgData name="Pablo Lopes" userId="a3a46c8a4e9a1c27" providerId="LiveId" clId="{A00815C7-15B3-4608-B329-F4D1F65C1B68}" dt="2024-11-26T19:36:18.521" v="2113" actId="20577"/>
        <pc:sldMkLst>
          <pc:docMk/>
          <pc:sldMk cId="817404530" sldId="365"/>
        </pc:sldMkLst>
        <pc:spChg chg="mod">
          <ac:chgData name="Pablo Lopes" userId="a3a46c8a4e9a1c27" providerId="LiveId" clId="{A00815C7-15B3-4608-B329-F4D1F65C1B68}" dt="2024-11-26T19:36:18.521" v="2113" actId="20577"/>
          <ac:spMkLst>
            <pc:docMk/>
            <pc:sldMk cId="817404530" sldId="365"/>
            <ac:spMk id="203" creationId="{DFC06105-1195-E6EC-5FB2-64D94DE22E2D}"/>
          </ac:spMkLst>
        </pc:spChg>
        <pc:spChg chg="mod">
          <ac:chgData name="Pablo Lopes" userId="a3a46c8a4e9a1c27" providerId="LiveId" clId="{A00815C7-15B3-4608-B329-F4D1F65C1B68}" dt="2024-11-26T19:36:14.930" v="2112" actId="20577"/>
          <ac:spMkLst>
            <pc:docMk/>
            <pc:sldMk cId="817404530" sldId="365"/>
            <ac:spMk id="204" creationId="{A4BFA687-4BF8-5AEC-55A0-DBD1CDE5DB54}"/>
          </ac:spMkLst>
        </pc:spChg>
      </pc:sldChg>
      <pc:sldChg chg="modSp add mod ord modNotesTx">
        <pc:chgData name="Pablo Lopes" userId="a3a46c8a4e9a1c27" providerId="LiveId" clId="{A00815C7-15B3-4608-B329-F4D1F65C1B68}" dt="2024-11-26T19:36:37.094" v="2147" actId="20577"/>
        <pc:sldMkLst>
          <pc:docMk/>
          <pc:sldMk cId="1410209276" sldId="366"/>
        </pc:sldMkLst>
        <pc:spChg chg="mod">
          <ac:chgData name="Pablo Lopes" userId="a3a46c8a4e9a1c27" providerId="LiveId" clId="{A00815C7-15B3-4608-B329-F4D1F65C1B68}" dt="2024-11-26T19:36:37.094" v="2147" actId="20577"/>
          <ac:spMkLst>
            <pc:docMk/>
            <pc:sldMk cId="1410209276" sldId="366"/>
            <ac:spMk id="259" creationId="{A9BC257D-2E07-A8C7-4973-619FDAC24810}"/>
          </ac:spMkLst>
        </pc:spChg>
      </pc:sldChg>
      <pc:sldChg chg="add del setBg">
        <pc:chgData name="Pablo Lopes" userId="a3a46c8a4e9a1c27" providerId="LiveId" clId="{A00815C7-15B3-4608-B329-F4D1F65C1B68}" dt="2024-11-26T19:36:22.738" v="2115"/>
        <pc:sldMkLst>
          <pc:docMk/>
          <pc:sldMk cId="3403871828" sldId="366"/>
        </pc:sldMkLst>
      </pc:sldChg>
      <pc:sldChg chg="modSp add mod ord">
        <pc:chgData name="Pablo Lopes" userId="a3a46c8a4e9a1c27" providerId="LiveId" clId="{A00815C7-15B3-4608-B329-F4D1F65C1B68}" dt="2024-11-26T19:37:04.485" v="2177" actId="20577"/>
        <pc:sldMkLst>
          <pc:docMk/>
          <pc:sldMk cId="2221171308" sldId="367"/>
        </pc:sldMkLst>
        <pc:spChg chg="mod">
          <ac:chgData name="Pablo Lopes" userId="a3a46c8a4e9a1c27" providerId="LiveId" clId="{A00815C7-15B3-4608-B329-F4D1F65C1B68}" dt="2024-11-26T19:37:04.485" v="2177" actId="20577"/>
          <ac:spMkLst>
            <pc:docMk/>
            <pc:sldMk cId="2221171308" sldId="367"/>
            <ac:spMk id="267" creationId="{22553E57-CF86-9BBA-9AA4-AF3B82805F84}"/>
          </ac:spMkLst>
        </pc:spChg>
      </pc:sldChg>
      <pc:sldChg chg="add ord">
        <pc:chgData name="Pablo Lopes" userId="a3a46c8a4e9a1c27" providerId="LiveId" clId="{A00815C7-15B3-4608-B329-F4D1F65C1B68}" dt="2024-11-26T19:37:10.358" v="2180"/>
        <pc:sldMkLst>
          <pc:docMk/>
          <pc:sldMk cId="2422051531" sldId="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D605168A-F342-B530-3CAE-33846E834639}"/>
            </a:ext>
          </a:extLst>
        </p:cNvPr>
        <p:cNvGrpSpPr/>
        <p:nvPr/>
      </p:nvGrpSpPr>
      <p:grpSpPr>
        <a:xfrm>
          <a:off x="0" y="0"/>
          <a:ext cx="0" cy="0"/>
          <a:chOff x="0" y="0"/>
          <a:chExt cx="0" cy="0"/>
        </a:xfrm>
      </p:grpSpPr>
      <p:sp>
        <p:nvSpPr>
          <p:cNvPr id="151" name="Google Shape;151;p2:notes">
            <a:extLst>
              <a:ext uri="{FF2B5EF4-FFF2-40B4-BE49-F238E27FC236}">
                <a16:creationId xmlns:a16="http://schemas.microsoft.com/office/drawing/2014/main" id="{D79B4967-1968-5FA8-06D8-EA022088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a:extLst>
              <a:ext uri="{FF2B5EF4-FFF2-40B4-BE49-F238E27FC236}">
                <a16:creationId xmlns:a16="http://schemas.microsoft.com/office/drawing/2014/main" id="{E852A356-304B-08AC-A708-A2B15AE93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515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486FAC5-3E3B-60F6-C99D-57945AA753D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CCDECD32-1F24-05CE-E788-0E6814E6A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63D0BAF-0276-D2DE-B15C-3907BBBBA0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35194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4651FD0-6AD4-3362-FA5D-24134214A338}"/>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38A7276-472C-71D0-5BDB-5A871A3C74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5A1AA1B-42E3-4197-6D2C-DB35A0F8E35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74014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1D7A5C5-5824-CA8C-F602-7FD311EA056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CC732DC-F208-5C2A-1A19-B65E558242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2E3AA2C-C593-EC1A-C1C6-D58036EE9E2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60056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6641744-A226-3669-F5C4-FB849E35317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1AF43A6-6FFE-A990-86C4-064B9453D5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529013C-79FA-1C4E-5805-8B05411DC2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403598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A478A2C-65F1-C719-5BE1-5BDCF80978DD}"/>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83FE945-C771-2FE1-6BF8-B8A637BA99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5664FB9-71FD-AE2A-BBE3-E22679AAF4F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965702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67B5895-1C7E-486B-C05C-95A9B423061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ECCF1445-3D49-0A37-5BC0-6CF4FF7C95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F92C02F-3804-9B72-F20A-7823C42175E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9510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53ABA635-7E16-DFE6-FA2D-D7B50777D0B9}"/>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6586A6A2-DFE9-BA36-5548-A06BB6769D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1AAE376B-BAE2-77A6-DC45-06F716708A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1160000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A036D346-DEA6-FDF7-FF3E-E19A6C251F5C}"/>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246FABB-8A71-CB26-7BBF-DC5E21B14F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367D9D77-9797-A7F8-516A-CC27AED66A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699003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687E253-E4F2-7000-89D1-80C42ADACE5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207B1C5-1581-DC95-2A69-91E4FC4120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935166A-B69E-F5F7-652D-6C530F9F6E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648217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73FC02D-D038-292E-FB9F-B41C7D89ED0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6FDA0E2-B192-8FD1-E803-D6F0CDCB25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ABA6028-02A4-7F11-4920-2DD906F7F0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20691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A0CB5F9-B462-1230-5058-BA22957A884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3842A23-7FF5-FC28-56D8-36E5E4870F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3A12D66C-BE5F-54EA-B14A-1CC8E8E6E92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370077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92F4C22-8469-ADDF-3840-4D4E3D718D2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E4DE9D6-C3F1-2E95-1699-C3B55A9C84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50AE2082-53EB-0073-4C75-472F0704C8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057744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3FEA83C-B283-23ED-9B06-6DE0DB9B55B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7C3D53B-35D9-F994-245B-28A911FC0C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2D6E01F-35EE-FEFE-65CC-DB5F86C9F2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4254705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80E3495-B942-B09B-E0EC-6C3B76E077A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355F3D7-D575-36A7-D558-812B17843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1A219C55-1FCF-17AC-E81A-E969A2E937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535228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57C1B3D-7FCC-2E5C-C033-8D5AD2CD19E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0CCAC35-D301-EE4E-0A6D-6C914F8330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B251199-ACCF-4C08-13E8-CAF66440249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558336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ECF84763-587D-3B38-4015-09FAB3A17CB8}"/>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8C7581D1-3F59-3AB5-8A5E-0B4D7B3686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EF5F4159-1832-8AAD-AD20-F4DD874B62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Exemplo de slide de transição para uma parte prática</a:t>
            </a:r>
            <a:endParaRPr/>
          </a:p>
        </p:txBody>
      </p:sp>
    </p:spTree>
    <p:extLst>
      <p:ext uri="{BB962C8B-B14F-4D97-AF65-F5344CB8AC3E}">
        <p14:creationId xmlns:p14="http://schemas.microsoft.com/office/powerpoint/2010/main" val="3638967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B62E66B-5D45-FB46-B851-9618E66B214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8EA1369-D351-00A3-00D4-4E64C5906A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95D0A19-84E4-702F-EF04-1CD68E83687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516275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2B2A093-31A1-4678-8186-DFBCE16CFFA8}"/>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9430264C-4DCB-2FC7-F9A2-1B213B6768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6703ED0-108F-1486-8BBA-A4A06537CCC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790712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4926721-15D4-EB44-16E8-E86F727D106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E7C880A-9C79-41E5-9E43-A27AF4CBD5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6F5175A3-72B3-D696-5A28-C878827EE93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571436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179A8FA5-3DA9-8B1E-7123-2D302B157D2E}"/>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15732981-F928-E355-DE9A-6815158CE1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420B60AF-7E5A-85E6-77E3-AB6C460767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Exemplo de slide de transição para uma parte prática</a:t>
            </a:r>
            <a:endParaRPr/>
          </a:p>
        </p:txBody>
      </p:sp>
    </p:spTree>
    <p:extLst>
      <p:ext uri="{BB962C8B-B14F-4D97-AF65-F5344CB8AC3E}">
        <p14:creationId xmlns:p14="http://schemas.microsoft.com/office/powerpoint/2010/main" val="199462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8A5ED4C2-F0B7-A54D-E4D5-02DA0EAFDA45}"/>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01C26E3B-A84B-6E14-0CAB-ECB830E42E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B6B20BB9-C26E-D370-D6E3-40F2D7DAAE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3197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61CF2B0-AD7C-D5A4-B6F3-93195665AD5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92B123B9-3C9B-71E7-8BFE-604B16736A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164A244-ED39-DEA2-002C-126987B3A1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237930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0F875EC-2EA9-1E18-90E4-AC1CB73C5C6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29F2944-E541-F761-7E0D-240840C87F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C1BC469-5963-44DE-A44C-6F632A984D9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933155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E157C700-1CCD-3EDA-7762-67B250C256E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9C6D8DE-E1EE-C872-B45C-0DE758621D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345735DD-28A4-08AB-F42B-1551555FD8D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189748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836F18F-0C43-3455-6740-90D60D53E77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9D809F8-6FBC-0A68-E286-F78EB96AC8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D6F350E-4141-5387-E028-40B06274C2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561963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FA7CD30D-F460-0DC3-4196-05E3458FC63A}"/>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8255754E-4881-1A28-CB90-CD3AC05B4F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803B8B5D-09B7-733B-7FF2-82C3BEC22E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Exemplo de slide de transição para uma parte prática</a:t>
            </a:r>
            <a:endParaRPr/>
          </a:p>
        </p:txBody>
      </p:sp>
    </p:spTree>
    <p:extLst>
      <p:ext uri="{BB962C8B-B14F-4D97-AF65-F5344CB8AC3E}">
        <p14:creationId xmlns:p14="http://schemas.microsoft.com/office/powerpoint/2010/main" val="3505855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240EA696-9D87-CC8A-A75E-1B45018AF63A}"/>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ED50AEE7-9D18-5F49-4492-2C93BAEDDB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51604C01-3B0D-066A-0A78-94FBD0FC17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Exemplo de slide de transição para uma parte prática</a:t>
            </a:r>
            <a:endParaRPr/>
          </a:p>
        </p:txBody>
      </p:sp>
    </p:spTree>
    <p:extLst>
      <p:ext uri="{BB962C8B-B14F-4D97-AF65-F5344CB8AC3E}">
        <p14:creationId xmlns:p14="http://schemas.microsoft.com/office/powerpoint/2010/main" val="598604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5BA3D9F-4111-B1F0-14C3-1CF182204D8B}"/>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BC988F3F-BC9B-AE1F-DCB1-BAFB7D08E1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F836BC83-E7BC-2435-E19C-1D3650F379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2468461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2875902-E33A-8DEF-92EB-D40D8AC39D81}"/>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F80742E1-8623-1A94-4202-B8D0C0AE44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E13ECE6D-3F45-F9A6-8E65-4042C832EA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589497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43D2A37-A13C-AC1B-3B86-D719E586019B}"/>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4A3681A-EEAB-B552-5C97-19FD27A3C2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E7B0EA3-9848-79E4-4767-9D98E8ECD12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9731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B9893D0C-B10B-DFB6-1110-79218EB75D8B}"/>
            </a:ext>
          </a:extLst>
        </p:cNvPr>
        <p:cNvGrpSpPr/>
        <p:nvPr/>
      </p:nvGrpSpPr>
      <p:grpSpPr>
        <a:xfrm>
          <a:off x="0" y="0"/>
          <a:ext cx="0" cy="0"/>
          <a:chOff x="0" y="0"/>
          <a:chExt cx="0" cy="0"/>
        </a:xfrm>
      </p:grpSpPr>
      <p:sp>
        <p:nvSpPr>
          <p:cNvPr id="172" name="Google Shape;172;g116295da5bc_0_62:notes">
            <a:extLst>
              <a:ext uri="{FF2B5EF4-FFF2-40B4-BE49-F238E27FC236}">
                <a16:creationId xmlns:a16="http://schemas.microsoft.com/office/drawing/2014/main" id="{4A0AA116-12A0-F8BC-ECB7-D4E0A7121D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a:extLst>
              <a:ext uri="{FF2B5EF4-FFF2-40B4-BE49-F238E27FC236}">
                <a16:creationId xmlns:a16="http://schemas.microsoft.com/office/drawing/2014/main" id="{2B750634-31A5-D794-6CF0-B3F7EE3A3F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356625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B05B68EE-B203-A0FE-609B-14380EB1A08C}"/>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B099C57E-2727-E72D-B17B-81084BAA67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164D9DCA-DE19-819A-B861-238891B1741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Habilitar e Desabilitar o </a:t>
            </a:r>
            <a:r>
              <a:rPr lang="pt-BR" sz="1800" b="0" i="0" dirty="0" err="1">
                <a:solidFill>
                  <a:srgbClr val="000000"/>
                </a:solidFill>
                <a:effectLst/>
                <a:latin typeface="Arial" panose="020B0604020202020204" pitchFamily="34" charset="0"/>
              </a:rPr>
              <a:t>Copilot</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Habilitar e Desabilitar o </a:t>
            </a:r>
            <a:r>
              <a:rPr lang="pt-BR" sz="1800" b="0" i="0" dirty="0" err="1">
                <a:solidFill>
                  <a:srgbClr val="000000"/>
                </a:solidFill>
                <a:effectLst/>
                <a:latin typeface="Arial" panose="020B0604020202020204" pitchFamily="34" charset="0"/>
              </a:rPr>
              <a:t>Copilot</a:t>
            </a:r>
            <a:r>
              <a:rPr lang="pt-BR" sz="1800" b="0" i="0" dirty="0">
                <a:solidFill>
                  <a:srgbClr val="000000"/>
                </a:solidFill>
                <a:effectLst/>
                <a:latin typeface="Arial" panose="020B0604020202020204" pitchFamily="34" charset="0"/>
              </a:rPr>
              <a:t> dependendo da linguagem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Habilitar e Desabilitar a sugestão </a:t>
            </a:r>
            <a:r>
              <a:rPr lang="pt-BR" sz="1800" b="0" i="0" dirty="0" err="1">
                <a:solidFill>
                  <a:srgbClr val="000000"/>
                </a:solidFill>
                <a:effectLst/>
                <a:latin typeface="Arial" panose="020B0604020202020204" pitchFamily="34" charset="0"/>
              </a:rPr>
              <a:t>Inline</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Habilitar e Desabilitar instâncias do </a:t>
            </a:r>
            <a:r>
              <a:rPr lang="pt-BR" sz="1800" b="0" i="0" dirty="0" err="1">
                <a:solidFill>
                  <a:srgbClr val="000000"/>
                </a:solidFill>
                <a:effectLst/>
                <a:latin typeface="Arial" panose="020B0604020202020204" pitchFamily="34" charset="0"/>
              </a:rPr>
              <a:t>Copilot</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Habilitar e Desabilitar a função de Match para Código Publico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Habilitar e Desabilitar a função para sugestões e prompts </a:t>
            </a:r>
          </a:p>
        </p:txBody>
      </p:sp>
    </p:spTree>
    <p:extLst>
      <p:ext uri="{BB962C8B-B14F-4D97-AF65-F5344CB8AC3E}">
        <p14:creationId xmlns:p14="http://schemas.microsoft.com/office/powerpoint/2010/main" val="530142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F7504438-3226-ECBB-C4FA-1AE2D635DC97}"/>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21DDFDCC-0279-3843-72B5-328637DB55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FC4438D9-6712-C03F-7EF7-9CD7B2255F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3272997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E7A7CEC6-2F68-1216-EDC8-0B698232F3D5}"/>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21B05EF2-6D33-4E90-BF06-E5CB10D1B5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09686951-17FC-EFEC-D5CD-B03636A2B5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46236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284BC09D-F81B-1A81-4B98-415A0E723112}"/>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8852CE4B-94BE-76F6-C1DE-41A3476D9F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CB7AF532-CED6-5D72-4662-5810C59C85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1139832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6FAB4A5-B350-A553-5C63-A83C1FF2D1A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CF7D19F-49E0-7AFE-8769-50F7ED6C16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09012F6C-5BEE-1B1F-CE75-6F1DADD288B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4887624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ACB2928-2CC9-5DF6-C9DD-091056C4614D}"/>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5F15584-7034-694D-8955-0E67C39E9A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1BEDEE4-8482-0802-397F-0F77B235B3F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890737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EE3E6EF3-F9A8-B99F-44FE-2A4D05109AB6}"/>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FEC2A526-36E6-D626-60DE-5FC5405768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D76B8077-97EA-CF9A-B49F-2E7BDB75E6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0717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7F651F1E-A66B-CE26-1C1A-1A2A403B53EE}"/>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E37DD563-677A-0C57-0C04-5D413EA2A5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B7302610-1F52-F93E-5E8A-68B6BE35EB8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24185182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1A361AE3-8AD5-6F12-7AC5-5D51E974C1BB}"/>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F6476323-2783-37BB-8B64-892CECDB80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D88A2D23-C07F-D9E1-82B2-FE654AFCCC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71339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B1E220E7-5B1E-C663-A3F5-9A8928AC886D}"/>
            </a:ext>
          </a:extLst>
        </p:cNvPr>
        <p:cNvGrpSpPr/>
        <p:nvPr/>
      </p:nvGrpSpPr>
      <p:grpSpPr>
        <a:xfrm>
          <a:off x="0" y="0"/>
          <a:ext cx="0" cy="0"/>
          <a:chOff x="0" y="0"/>
          <a:chExt cx="0" cy="0"/>
        </a:xfrm>
      </p:grpSpPr>
      <p:sp>
        <p:nvSpPr>
          <p:cNvPr id="179" name="Google Shape;179;p17:notes">
            <a:extLst>
              <a:ext uri="{FF2B5EF4-FFF2-40B4-BE49-F238E27FC236}">
                <a16:creationId xmlns:a16="http://schemas.microsoft.com/office/drawing/2014/main" id="{97C357BD-03E9-0B6B-2707-167C13FC8C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a:extLst>
              <a:ext uri="{FF2B5EF4-FFF2-40B4-BE49-F238E27FC236}">
                <a16:creationId xmlns:a16="http://schemas.microsoft.com/office/drawing/2014/main" id="{BE18D69E-0161-583F-AE37-BAA9BEB6D57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endParaRPr dirty="0"/>
          </a:p>
        </p:txBody>
      </p:sp>
    </p:spTree>
    <p:extLst>
      <p:ext uri="{BB962C8B-B14F-4D97-AF65-F5344CB8AC3E}">
        <p14:creationId xmlns:p14="http://schemas.microsoft.com/office/powerpoint/2010/main" val="190015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744794C-BFA1-FD41-0952-2C70A00C481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1F9E6F6-77D4-23C8-84E1-9AFB9653D8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0585111-8D3A-E356-A091-05697ADE2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54579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FC541FD-DFCC-DD8E-1F6A-8EADC09DC30B}"/>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F1E703B-2B2B-C2D4-2448-6308224946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95AF89C-C411-89C6-F003-78672043B1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93142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864E669-CC03-53A8-B5E2-C3171374274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9C10A3B6-AE5C-7CFF-337F-A4E660F6F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5CF2CF74-91F9-5703-3692-CD13963B814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29783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features/copilot/"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github.com/en/copilot/managing-copilot/configure-personal-settings/installing-the-github-copilot-extension-in-your-environment?tool=azure_data_studi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ithub.com/en/copilot/managing-copilot/configure-personal-settings/installing-the-github-copilot-extension-in-your-environment"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github.com/en/copilot/using-github-copilot/using-github-copilot-in-the-command-lin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ithub.com/en/copilot/managing-copilot/configure-personal-settings/configuring-github-copilot-in-your-environment?tool=vscode"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github.com/en/copilot/using-github-copilot/finding-public-code-that-matches-github-copilot-suggestion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B6E26CE2-E644-7694-C47F-6FA605A67C1C}"/>
            </a:ext>
          </a:extLst>
        </p:cNvPr>
        <p:cNvGrpSpPr/>
        <p:nvPr/>
      </p:nvGrpSpPr>
      <p:grpSpPr>
        <a:xfrm>
          <a:off x="0" y="0"/>
          <a:ext cx="0" cy="0"/>
          <a:chOff x="0" y="0"/>
          <a:chExt cx="0" cy="0"/>
        </a:xfrm>
      </p:grpSpPr>
      <p:sp>
        <p:nvSpPr>
          <p:cNvPr id="154" name="Google Shape;154;p2">
            <a:extLst>
              <a:ext uri="{FF2B5EF4-FFF2-40B4-BE49-F238E27FC236}">
                <a16:creationId xmlns:a16="http://schemas.microsoft.com/office/drawing/2014/main" id="{117F3CFD-DD6C-3000-7464-1F016E51FF0E}"/>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000" b="1" dirty="0">
                <a:solidFill>
                  <a:srgbClr val="040A24"/>
                </a:solidFill>
                <a:latin typeface="Calibri"/>
                <a:ea typeface="Calibri"/>
                <a:cs typeface="Calibri"/>
                <a:sym typeface="Calibri"/>
              </a:rPr>
              <a:t>Pablo Lopes</a:t>
            </a:r>
            <a:endParaRPr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000" dirty="0">
                <a:solidFill>
                  <a:srgbClr val="040A24"/>
                </a:solidFill>
                <a:latin typeface="Calibri"/>
                <a:ea typeface="Calibri"/>
                <a:cs typeface="Calibri"/>
                <a:sym typeface="Calibri"/>
              </a:rPr>
              <a:t>Cloud </a:t>
            </a:r>
            <a:r>
              <a:rPr lang="pt-BR" sz="2000" dirty="0" err="1">
                <a:solidFill>
                  <a:srgbClr val="040A24"/>
                </a:solidFill>
                <a:latin typeface="Calibri"/>
                <a:ea typeface="Calibri"/>
                <a:cs typeface="Calibri"/>
                <a:sym typeface="Calibri"/>
              </a:rPr>
              <a:t>Advocate</a:t>
            </a:r>
            <a:r>
              <a:rPr lang="pt-BR" sz="2000" dirty="0">
                <a:solidFill>
                  <a:srgbClr val="040A24"/>
                </a:solidFill>
                <a:latin typeface="Calibri"/>
                <a:ea typeface="Calibri"/>
                <a:cs typeface="Calibri"/>
                <a:sym typeface="Calibri"/>
              </a:rPr>
              <a:t> @ Microsoft</a:t>
            </a:r>
            <a:endParaRPr sz="20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000" b="1" i="0" u="none" strike="noStrike" cap="none" dirty="0">
                <a:solidFill>
                  <a:srgbClr val="040A24"/>
                </a:solidFill>
                <a:latin typeface="Calibri"/>
                <a:ea typeface="Calibri"/>
                <a:cs typeface="Calibri"/>
                <a:sym typeface="Calibri"/>
              </a:rPr>
              <a:t>@</a:t>
            </a:r>
            <a:r>
              <a:rPr lang="en-US" sz="20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en-US" sz="2000" b="1" dirty="0">
                <a:solidFill>
                  <a:srgbClr val="040A24"/>
                </a:solidFill>
                <a:latin typeface="Calibri"/>
                <a:ea typeface="Calibri"/>
                <a:cs typeface="Calibri"/>
                <a:sym typeface="Calibri"/>
              </a:rPr>
              <a:t>/in/</a:t>
            </a:r>
            <a:r>
              <a:rPr lang="en-US" sz="2000" b="1" dirty="0" err="1">
                <a:solidFill>
                  <a:srgbClr val="040A24"/>
                </a:solidFill>
                <a:latin typeface="Calibri"/>
                <a:ea typeface="Calibri"/>
                <a:cs typeface="Calibri"/>
                <a:sym typeface="Calibri"/>
              </a:rPr>
              <a:t>pablonuneslopes</a:t>
            </a:r>
            <a:r>
              <a:rPr lang="en-US" sz="2000" b="1" dirty="0">
                <a:solidFill>
                  <a:srgbClr val="040A24"/>
                </a:solidFill>
                <a:latin typeface="Calibri"/>
                <a:ea typeface="Calibri"/>
                <a:cs typeface="Calibri"/>
                <a:sym typeface="Calibri"/>
              </a:rPr>
              <a:t> - LinkedIn</a:t>
            </a:r>
            <a:endParaRPr sz="2000" b="1" i="0" u="none" strike="noStrike" cap="none" dirty="0">
              <a:solidFill>
                <a:srgbClr val="040A24"/>
              </a:solidFill>
              <a:latin typeface="Calibri"/>
              <a:ea typeface="Calibri"/>
              <a:cs typeface="Calibri"/>
              <a:sym typeface="Calibri"/>
            </a:endParaRPr>
          </a:p>
        </p:txBody>
      </p:sp>
      <p:sp>
        <p:nvSpPr>
          <p:cNvPr id="155" name="Google Shape;155;p2">
            <a:extLst>
              <a:ext uri="{FF2B5EF4-FFF2-40B4-BE49-F238E27FC236}">
                <a16:creationId xmlns:a16="http://schemas.microsoft.com/office/drawing/2014/main" id="{11880961-5CF6-C902-5848-2CCB78E55F68}"/>
              </a:ext>
            </a:extLst>
          </p:cNvPr>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err="1">
                <a:solidFill>
                  <a:srgbClr val="EA4E60"/>
                </a:solidFill>
                <a:latin typeface="Century Gothic"/>
                <a:ea typeface="Century Gothic"/>
                <a:cs typeface="Century Gothic"/>
              </a:rPr>
              <a:t>Configurando</a:t>
            </a:r>
            <a:r>
              <a:rPr lang="en-US" sz="5000" b="1" dirty="0">
                <a:solidFill>
                  <a:srgbClr val="EA4E60"/>
                </a:solidFill>
                <a:latin typeface="Century Gothic"/>
                <a:ea typeface="Century Gothic"/>
                <a:cs typeface="Century Gothic"/>
              </a:rPr>
              <a:t> e </a:t>
            </a:r>
            <a:r>
              <a:rPr lang="en-US" sz="5000" b="1" dirty="0" err="1">
                <a:solidFill>
                  <a:srgbClr val="EA4E60"/>
                </a:solidFill>
                <a:latin typeface="Century Gothic"/>
                <a:ea typeface="Century Gothic"/>
                <a:cs typeface="Century Gothic"/>
              </a:rPr>
              <a:t>usando</a:t>
            </a:r>
            <a:r>
              <a:rPr lang="en-US" sz="5000" b="1" dirty="0">
                <a:solidFill>
                  <a:srgbClr val="EA4E60"/>
                </a:solidFill>
                <a:latin typeface="Century Gothic"/>
                <a:ea typeface="Century Gothic"/>
                <a:cs typeface="Century Gothic"/>
              </a:rPr>
              <a:t> o GitHub Copilot</a:t>
            </a:r>
          </a:p>
        </p:txBody>
      </p:sp>
      <p:pic>
        <p:nvPicPr>
          <p:cNvPr id="2" name="Imagem 3">
            <a:extLst>
              <a:ext uri="{FF2B5EF4-FFF2-40B4-BE49-F238E27FC236}">
                <a16:creationId xmlns:a16="http://schemas.microsoft.com/office/drawing/2014/main" id="{7538A6DF-D0B0-1D50-282C-A4E0A7FF3F7A}"/>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DF01793E-3537-2F93-D904-48BA134D38E4}"/>
              </a:ext>
            </a:extLst>
          </p:cNvPr>
          <p:cNvSpPr>
            <a:spLocks noGrp="1"/>
          </p:cNvSpPr>
          <p:nvPr>
            <p:ph type="sldNum" idx="12"/>
          </p:nvPr>
        </p:nvSpPr>
        <p:spPr/>
        <p:txBody>
          <a:bodyPr/>
          <a:lstStyle/>
          <a:p>
            <a:r>
              <a:rPr lang="en-US" dirty="0"/>
              <a:t>[</a:t>
            </a:r>
            <a:fld id="{00000000-1234-1234-1234-123412341234}" type="slidenum">
              <a:rPr lang="en-US">
                <a:solidFill>
                  <a:srgbClr val="EA4E60"/>
                </a:solidFill>
              </a:rPr>
              <a:t>1</a:t>
            </a:fld>
            <a:r>
              <a:rPr lang="en-US" dirty="0"/>
              <a:t>]</a:t>
            </a:r>
            <a:endParaRPr lang="pt-BR" dirty="0"/>
          </a:p>
        </p:txBody>
      </p:sp>
    </p:spTree>
    <p:extLst>
      <p:ext uri="{BB962C8B-B14F-4D97-AF65-F5344CB8AC3E}">
        <p14:creationId xmlns:p14="http://schemas.microsoft.com/office/powerpoint/2010/main" val="2708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E086827-C919-B697-9490-ACD07D302249}"/>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BC76FF21-7B50-B086-E667-6346C6399EC2}"/>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R="0" lvl="0" algn="just" rtl="0">
              <a:lnSpc>
                <a:spcPct val="115000"/>
              </a:lnSpc>
              <a:spcBef>
                <a:spcPts val="1000"/>
              </a:spcBef>
              <a:spcAft>
                <a:spcPts val="0"/>
              </a:spcAft>
            </a:pPr>
            <a:r>
              <a:rPr lang="pt-BR" sz="2400" b="0" u="none" strike="noStrike" cap="none" dirty="0">
                <a:solidFill>
                  <a:srgbClr val="040A24"/>
                </a:solidFill>
                <a:latin typeface="Calibri"/>
                <a:ea typeface="Calibri"/>
                <a:cs typeface="Calibri"/>
                <a:sym typeface="Calibri"/>
              </a:rPr>
              <a:t>- Azure Data Studio</a:t>
            </a:r>
          </a:p>
        </p:txBody>
      </p:sp>
      <p:sp>
        <p:nvSpPr>
          <p:cNvPr id="204" name="Google Shape;204;g109ffa863cd_0_328">
            <a:extLst>
              <a:ext uri="{FF2B5EF4-FFF2-40B4-BE49-F238E27FC236}">
                <a16:creationId xmlns:a16="http://schemas.microsoft.com/office/drawing/2014/main" id="{6661E2D5-287C-B88D-D86D-956CD76BB1C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Quais as </a:t>
            </a:r>
            <a:r>
              <a:rPr lang="pt-BR" sz="4000" b="1" dirty="0" err="1">
                <a:solidFill>
                  <a:srgbClr val="EA4E60"/>
                </a:solidFill>
                <a:latin typeface="Century Gothic"/>
                <a:ea typeface="Century Gothic"/>
                <a:cs typeface="Century Gothic"/>
                <a:sym typeface="Century Gothic"/>
              </a:rPr>
              <a:t>IDEs</a:t>
            </a:r>
            <a:r>
              <a:rPr lang="pt-BR" sz="4000" b="1" dirty="0">
                <a:solidFill>
                  <a:srgbClr val="EA4E60"/>
                </a:solidFill>
                <a:latin typeface="Century Gothic"/>
                <a:ea typeface="Century Gothic"/>
                <a:cs typeface="Century Gothic"/>
                <a:sym typeface="Century Gothic"/>
              </a:rPr>
              <a:t> compatíveis com o GitHub </a:t>
            </a:r>
            <a:r>
              <a:rPr lang="pt-BR" sz="4000" b="1" dirty="0" err="1">
                <a:solidFill>
                  <a:srgbClr val="EA4E60"/>
                </a:solidFill>
                <a:latin typeface="Century Gothic"/>
                <a:ea typeface="Century Gothic"/>
                <a:cs typeface="Century Gothic"/>
                <a:sym typeface="Century Gothic"/>
              </a:rPr>
              <a:t>Copilot</a:t>
            </a:r>
            <a:r>
              <a:rPr lang="pt-BR" sz="4000" b="1" dirty="0">
                <a:solidFill>
                  <a:srgbClr val="EA4E60"/>
                </a:solidFill>
                <a:latin typeface="Century Gothic"/>
                <a:ea typeface="Century Gothic"/>
                <a:cs typeface="Century Gothic"/>
                <a:sym typeface="Century Gothic"/>
              </a:rPr>
              <a:t>?</a:t>
            </a:r>
            <a:endParaRPr lang="en-US" sz="4000" b="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C96E6D1-03D6-C580-F89E-3F3CE7A5C6A7}"/>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3">
            <a:extLst>
              <a:ext uri="{FF2B5EF4-FFF2-40B4-BE49-F238E27FC236}">
                <a16:creationId xmlns:a16="http://schemas.microsoft.com/office/drawing/2014/main" id="{7E814B4C-01B5-E908-09D0-7A282666319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68201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89A6E7D-EE5C-249D-E1AF-D19718A9CD8B}"/>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289AEAFF-4433-30AE-6F9F-E92DA2E8C30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b="0" u="none" strike="noStrike" cap="none" dirty="0">
                <a:solidFill>
                  <a:srgbClr val="040A24"/>
                </a:solidFill>
                <a:latin typeface="Calibri"/>
                <a:ea typeface="Calibri"/>
                <a:cs typeface="Calibri"/>
                <a:sym typeface="Calibri"/>
              </a:rPr>
              <a:t>Azure Data Studio</a:t>
            </a:r>
          </a:p>
          <a:p>
            <a:pPr marL="342900" marR="0" lvl="0" indent="-342900" algn="just" rtl="0">
              <a:lnSpc>
                <a:spcPct val="115000"/>
              </a:lnSpc>
              <a:spcBef>
                <a:spcPts val="1000"/>
              </a:spcBef>
              <a:spcAft>
                <a:spcPts val="0"/>
              </a:spcAft>
              <a:buFontTx/>
              <a:buChar char="-"/>
            </a:pPr>
            <a:r>
              <a:rPr lang="pt-BR" sz="2400" dirty="0" err="1">
                <a:solidFill>
                  <a:srgbClr val="040A24"/>
                </a:solidFill>
                <a:latin typeface="Calibri"/>
                <a:ea typeface="Calibri"/>
                <a:cs typeface="Calibri"/>
                <a:sym typeface="Calibri"/>
              </a:rPr>
              <a:t>IDEs</a:t>
            </a:r>
            <a:r>
              <a:rPr lang="pt-BR" sz="2400" dirty="0">
                <a:solidFill>
                  <a:srgbClr val="040A24"/>
                </a:solidFill>
                <a:latin typeface="Calibri"/>
                <a:ea typeface="Calibri"/>
                <a:cs typeface="Calibri"/>
                <a:sym typeface="Calibri"/>
              </a:rPr>
              <a:t> da </a:t>
            </a:r>
            <a:r>
              <a:rPr lang="pt-BR" sz="2400" dirty="0" err="1">
                <a:solidFill>
                  <a:srgbClr val="040A24"/>
                </a:solidFill>
                <a:latin typeface="Calibri"/>
                <a:ea typeface="Calibri"/>
                <a:cs typeface="Calibri"/>
                <a:sym typeface="Calibri"/>
              </a:rPr>
              <a:t>JetBrains</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IntelliJ</a:t>
            </a:r>
            <a:r>
              <a:rPr lang="pt-BR" sz="2400" dirty="0">
                <a:solidFill>
                  <a:srgbClr val="040A24"/>
                </a:solidFill>
                <a:latin typeface="Calibri"/>
                <a:ea typeface="Calibri"/>
                <a:cs typeface="Calibri"/>
                <a:sym typeface="Calibri"/>
              </a:rPr>
              <a:t>, Android Studio, </a:t>
            </a:r>
            <a:r>
              <a:rPr lang="pt-BR" sz="2400" dirty="0" err="1">
                <a:solidFill>
                  <a:srgbClr val="040A24"/>
                </a:solidFill>
                <a:latin typeface="Calibri"/>
                <a:ea typeface="Calibri"/>
                <a:cs typeface="Calibri"/>
                <a:sym typeface="Calibri"/>
              </a:rPr>
              <a:t>GoLand</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PyCharm</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WebStorm</a:t>
            </a:r>
            <a:r>
              <a:rPr lang="pt-BR" sz="2400" dirty="0">
                <a:solidFill>
                  <a:srgbClr val="040A24"/>
                </a:solidFill>
                <a:latin typeface="Calibri"/>
                <a:ea typeface="Calibri"/>
                <a:cs typeface="Calibri"/>
                <a:sym typeface="Calibri"/>
              </a:rPr>
              <a:t>)</a:t>
            </a:r>
          </a:p>
        </p:txBody>
      </p:sp>
      <p:sp>
        <p:nvSpPr>
          <p:cNvPr id="204" name="Google Shape;204;g109ffa863cd_0_328">
            <a:extLst>
              <a:ext uri="{FF2B5EF4-FFF2-40B4-BE49-F238E27FC236}">
                <a16:creationId xmlns:a16="http://schemas.microsoft.com/office/drawing/2014/main" id="{617F747D-3CBA-9CAA-4F0D-A6AE224B63B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Quais as </a:t>
            </a:r>
            <a:r>
              <a:rPr lang="pt-BR" sz="4000" b="1" dirty="0" err="1">
                <a:solidFill>
                  <a:srgbClr val="EA4E60"/>
                </a:solidFill>
                <a:latin typeface="Century Gothic"/>
                <a:ea typeface="Century Gothic"/>
                <a:cs typeface="Century Gothic"/>
                <a:sym typeface="Century Gothic"/>
              </a:rPr>
              <a:t>IDEs</a:t>
            </a:r>
            <a:r>
              <a:rPr lang="pt-BR" sz="4000" b="1" dirty="0">
                <a:solidFill>
                  <a:srgbClr val="EA4E60"/>
                </a:solidFill>
                <a:latin typeface="Century Gothic"/>
                <a:ea typeface="Century Gothic"/>
                <a:cs typeface="Century Gothic"/>
                <a:sym typeface="Century Gothic"/>
              </a:rPr>
              <a:t> compatíveis com o GitHub </a:t>
            </a:r>
            <a:r>
              <a:rPr lang="pt-BR" sz="4000" b="1" dirty="0" err="1">
                <a:solidFill>
                  <a:srgbClr val="EA4E60"/>
                </a:solidFill>
                <a:latin typeface="Century Gothic"/>
                <a:ea typeface="Century Gothic"/>
                <a:cs typeface="Century Gothic"/>
                <a:sym typeface="Century Gothic"/>
              </a:rPr>
              <a:t>Copilot</a:t>
            </a:r>
            <a:r>
              <a:rPr lang="pt-BR" sz="4000" b="1" dirty="0">
                <a:solidFill>
                  <a:srgbClr val="EA4E60"/>
                </a:solidFill>
                <a:latin typeface="Century Gothic"/>
                <a:ea typeface="Century Gothic"/>
                <a:cs typeface="Century Gothic"/>
                <a:sym typeface="Century Gothic"/>
              </a:rPr>
              <a:t>?</a:t>
            </a:r>
            <a:endParaRPr lang="en-US" sz="4000" b="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FDC7892-1381-C5B2-C7E5-7B495D8D7D50}"/>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C7C75F5F-8327-967E-365B-A9C8D00DBB0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07568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3753931B-1146-CD28-9617-A5359AF284CF}"/>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C394D71-01EA-4BED-93E0-F2C68A1E1283}"/>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b="0" u="none" strike="noStrike" cap="none" dirty="0">
                <a:solidFill>
                  <a:srgbClr val="040A24"/>
                </a:solidFill>
                <a:latin typeface="Calibri"/>
                <a:ea typeface="Calibri"/>
                <a:cs typeface="Calibri"/>
                <a:sym typeface="Calibri"/>
              </a:rPr>
              <a:t>Azure Data Studio</a:t>
            </a:r>
          </a:p>
          <a:p>
            <a:pPr marL="342900" marR="0" lvl="0" indent="-342900" algn="just" rtl="0">
              <a:lnSpc>
                <a:spcPct val="115000"/>
              </a:lnSpc>
              <a:spcBef>
                <a:spcPts val="1000"/>
              </a:spcBef>
              <a:spcAft>
                <a:spcPts val="0"/>
              </a:spcAft>
              <a:buFontTx/>
              <a:buChar char="-"/>
            </a:pPr>
            <a:r>
              <a:rPr lang="pt-BR" sz="2400" dirty="0" err="1">
                <a:solidFill>
                  <a:srgbClr val="040A24"/>
                </a:solidFill>
                <a:latin typeface="Calibri"/>
                <a:ea typeface="Calibri"/>
                <a:cs typeface="Calibri"/>
                <a:sym typeface="Calibri"/>
              </a:rPr>
              <a:t>IDEs</a:t>
            </a:r>
            <a:r>
              <a:rPr lang="pt-BR" sz="2400" dirty="0">
                <a:solidFill>
                  <a:srgbClr val="040A24"/>
                </a:solidFill>
                <a:latin typeface="Calibri"/>
                <a:ea typeface="Calibri"/>
                <a:cs typeface="Calibri"/>
                <a:sym typeface="Calibri"/>
              </a:rPr>
              <a:t> da </a:t>
            </a:r>
            <a:r>
              <a:rPr lang="pt-BR" sz="2400" dirty="0" err="1">
                <a:solidFill>
                  <a:srgbClr val="040A24"/>
                </a:solidFill>
                <a:latin typeface="Calibri"/>
                <a:ea typeface="Calibri"/>
                <a:cs typeface="Calibri"/>
                <a:sym typeface="Calibri"/>
              </a:rPr>
              <a:t>JetBrains</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IntelliJ</a:t>
            </a:r>
            <a:r>
              <a:rPr lang="pt-BR" sz="2400" dirty="0">
                <a:solidFill>
                  <a:srgbClr val="040A24"/>
                </a:solidFill>
                <a:latin typeface="Calibri"/>
                <a:ea typeface="Calibri"/>
                <a:cs typeface="Calibri"/>
                <a:sym typeface="Calibri"/>
              </a:rPr>
              <a:t>, Android Studio, </a:t>
            </a:r>
            <a:r>
              <a:rPr lang="pt-BR" sz="2400" dirty="0" err="1">
                <a:solidFill>
                  <a:srgbClr val="040A24"/>
                </a:solidFill>
                <a:latin typeface="Calibri"/>
                <a:ea typeface="Calibri"/>
                <a:cs typeface="Calibri"/>
                <a:sym typeface="Calibri"/>
              </a:rPr>
              <a:t>GoLand</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PyCharm</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WebStorm</a:t>
            </a:r>
            <a:r>
              <a:rPr lang="pt-BR" sz="2400" dirty="0">
                <a:solidFill>
                  <a:srgbClr val="040A24"/>
                </a:solidFill>
                <a:latin typeface="Calibri"/>
                <a:ea typeface="Calibri"/>
                <a:cs typeface="Calibri"/>
                <a:sym typeface="Calibri"/>
              </a:rPr>
              <a:t>)</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Vim/</a:t>
            </a:r>
            <a:r>
              <a:rPr lang="pt-BR" sz="2400" dirty="0" err="1">
                <a:solidFill>
                  <a:srgbClr val="040A24"/>
                </a:solidFill>
                <a:latin typeface="Calibri"/>
                <a:ea typeface="Calibri"/>
                <a:cs typeface="Calibri"/>
                <a:sym typeface="Calibri"/>
              </a:rPr>
              <a:t>NeoVim</a:t>
            </a: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AA5ED724-5E5C-A245-F720-8EAE7B4EC9B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Quais as </a:t>
            </a:r>
            <a:r>
              <a:rPr lang="pt-BR" sz="4000" b="1" dirty="0" err="1">
                <a:solidFill>
                  <a:srgbClr val="EA4E60"/>
                </a:solidFill>
                <a:latin typeface="Century Gothic"/>
                <a:ea typeface="Century Gothic"/>
                <a:cs typeface="Century Gothic"/>
                <a:sym typeface="Century Gothic"/>
              </a:rPr>
              <a:t>IDEs</a:t>
            </a:r>
            <a:r>
              <a:rPr lang="pt-BR" sz="4000" b="1" dirty="0">
                <a:solidFill>
                  <a:srgbClr val="EA4E60"/>
                </a:solidFill>
                <a:latin typeface="Century Gothic"/>
                <a:ea typeface="Century Gothic"/>
                <a:cs typeface="Century Gothic"/>
                <a:sym typeface="Century Gothic"/>
              </a:rPr>
              <a:t> compatíveis com o GitHub </a:t>
            </a:r>
            <a:r>
              <a:rPr lang="pt-BR" sz="4000" b="1" dirty="0" err="1">
                <a:solidFill>
                  <a:srgbClr val="EA4E60"/>
                </a:solidFill>
                <a:latin typeface="Century Gothic"/>
                <a:ea typeface="Century Gothic"/>
                <a:cs typeface="Century Gothic"/>
                <a:sym typeface="Century Gothic"/>
              </a:rPr>
              <a:t>Copilot</a:t>
            </a:r>
            <a:r>
              <a:rPr lang="pt-BR" sz="4000" b="1" dirty="0">
                <a:solidFill>
                  <a:srgbClr val="EA4E60"/>
                </a:solidFill>
                <a:latin typeface="Century Gothic"/>
                <a:ea typeface="Century Gothic"/>
                <a:cs typeface="Century Gothic"/>
                <a:sym typeface="Century Gothic"/>
              </a:rPr>
              <a:t>?</a:t>
            </a:r>
            <a:endParaRPr lang="en-US" sz="4000" b="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005711D-D5B3-9804-C0CC-D40358EB3F13}"/>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5" name="Imagem 3">
            <a:extLst>
              <a:ext uri="{FF2B5EF4-FFF2-40B4-BE49-F238E27FC236}">
                <a16:creationId xmlns:a16="http://schemas.microsoft.com/office/drawing/2014/main" id="{7F04F6D5-7983-7F94-9A00-F86905A9B9C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23680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6FE1B7AC-CB5D-0C6E-472F-1EB18B5ADC4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3B276E1-D847-D3F3-602E-5B98C435BFE8}"/>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b="0" u="none" strike="noStrike" cap="none" dirty="0">
                <a:solidFill>
                  <a:srgbClr val="040A24"/>
                </a:solidFill>
                <a:latin typeface="Calibri"/>
                <a:ea typeface="Calibri"/>
                <a:cs typeface="Calibri"/>
                <a:sym typeface="Calibri"/>
              </a:rPr>
              <a:t>Azure Data Studio</a:t>
            </a:r>
          </a:p>
          <a:p>
            <a:pPr marL="342900" marR="0" lvl="0" indent="-342900" algn="just" rtl="0">
              <a:lnSpc>
                <a:spcPct val="115000"/>
              </a:lnSpc>
              <a:spcBef>
                <a:spcPts val="1000"/>
              </a:spcBef>
              <a:spcAft>
                <a:spcPts val="0"/>
              </a:spcAft>
              <a:buFontTx/>
              <a:buChar char="-"/>
            </a:pPr>
            <a:r>
              <a:rPr lang="pt-BR" sz="2400" dirty="0" err="1">
                <a:solidFill>
                  <a:srgbClr val="040A24"/>
                </a:solidFill>
                <a:latin typeface="Calibri"/>
                <a:ea typeface="Calibri"/>
                <a:cs typeface="Calibri"/>
                <a:sym typeface="Calibri"/>
              </a:rPr>
              <a:t>IDEs</a:t>
            </a:r>
            <a:r>
              <a:rPr lang="pt-BR" sz="2400" dirty="0">
                <a:solidFill>
                  <a:srgbClr val="040A24"/>
                </a:solidFill>
                <a:latin typeface="Calibri"/>
                <a:ea typeface="Calibri"/>
                <a:cs typeface="Calibri"/>
                <a:sym typeface="Calibri"/>
              </a:rPr>
              <a:t> da </a:t>
            </a:r>
            <a:r>
              <a:rPr lang="pt-BR" sz="2400" dirty="0" err="1">
                <a:solidFill>
                  <a:srgbClr val="040A24"/>
                </a:solidFill>
                <a:latin typeface="Calibri"/>
                <a:ea typeface="Calibri"/>
                <a:cs typeface="Calibri"/>
                <a:sym typeface="Calibri"/>
              </a:rPr>
              <a:t>JetBrains</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IntelliJ</a:t>
            </a:r>
            <a:r>
              <a:rPr lang="pt-BR" sz="2400" dirty="0">
                <a:solidFill>
                  <a:srgbClr val="040A24"/>
                </a:solidFill>
                <a:latin typeface="Calibri"/>
                <a:ea typeface="Calibri"/>
                <a:cs typeface="Calibri"/>
                <a:sym typeface="Calibri"/>
              </a:rPr>
              <a:t>, Android Studio, </a:t>
            </a:r>
            <a:r>
              <a:rPr lang="pt-BR" sz="2400" dirty="0" err="1">
                <a:solidFill>
                  <a:srgbClr val="040A24"/>
                </a:solidFill>
                <a:latin typeface="Calibri"/>
                <a:ea typeface="Calibri"/>
                <a:cs typeface="Calibri"/>
                <a:sym typeface="Calibri"/>
              </a:rPr>
              <a:t>GoLand</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PyCharm</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WebStorm</a:t>
            </a:r>
            <a:r>
              <a:rPr lang="pt-BR" sz="2400" dirty="0">
                <a:solidFill>
                  <a:srgbClr val="040A24"/>
                </a:solidFill>
                <a:latin typeface="Calibri"/>
                <a:ea typeface="Calibri"/>
                <a:cs typeface="Calibri"/>
                <a:sym typeface="Calibri"/>
              </a:rPr>
              <a:t>)</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Vim/</a:t>
            </a:r>
            <a:r>
              <a:rPr lang="pt-BR" sz="2400" dirty="0" err="1">
                <a:solidFill>
                  <a:srgbClr val="040A24"/>
                </a:solidFill>
                <a:latin typeface="Calibri"/>
                <a:ea typeface="Calibri"/>
                <a:cs typeface="Calibri"/>
                <a:sym typeface="Calibri"/>
              </a:rPr>
              <a:t>NeoVim</a:t>
            </a:r>
            <a:endParaRPr lang="pt-BR" sz="2400"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Visual Studio / Visual Studio </a:t>
            </a:r>
            <a:r>
              <a:rPr lang="pt-BR" sz="2400" dirty="0" err="1">
                <a:solidFill>
                  <a:srgbClr val="040A24"/>
                </a:solidFill>
                <a:latin typeface="Calibri"/>
                <a:ea typeface="Calibri"/>
                <a:cs typeface="Calibri"/>
                <a:sym typeface="Calibri"/>
              </a:rPr>
              <a:t>Code</a:t>
            </a: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CE5B6B79-C6CB-D648-CCD2-D46FEEC3533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Quais as </a:t>
            </a:r>
            <a:r>
              <a:rPr lang="pt-BR" sz="4000" b="1" dirty="0" err="1">
                <a:solidFill>
                  <a:srgbClr val="EA4E60"/>
                </a:solidFill>
                <a:latin typeface="Century Gothic"/>
                <a:ea typeface="Century Gothic"/>
                <a:cs typeface="Century Gothic"/>
                <a:sym typeface="Century Gothic"/>
              </a:rPr>
              <a:t>IDEs</a:t>
            </a:r>
            <a:r>
              <a:rPr lang="pt-BR" sz="4000" b="1" dirty="0">
                <a:solidFill>
                  <a:srgbClr val="EA4E60"/>
                </a:solidFill>
                <a:latin typeface="Century Gothic"/>
                <a:ea typeface="Century Gothic"/>
                <a:cs typeface="Century Gothic"/>
                <a:sym typeface="Century Gothic"/>
              </a:rPr>
              <a:t> compatíveis com o GitHub </a:t>
            </a:r>
            <a:r>
              <a:rPr lang="pt-BR" sz="4000" b="1" dirty="0" err="1">
                <a:solidFill>
                  <a:srgbClr val="EA4E60"/>
                </a:solidFill>
                <a:latin typeface="Century Gothic"/>
                <a:ea typeface="Century Gothic"/>
                <a:cs typeface="Century Gothic"/>
                <a:sym typeface="Century Gothic"/>
              </a:rPr>
              <a:t>Copilot</a:t>
            </a:r>
            <a:r>
              <a:rPr lang="pt-BR" sz="4000" b="1" dirty="0">
                <a:solidFill>
                  <a:srgbClr val="EA4E60"/>
                </a:solidFill>
                <a:latin typeface="Century Gothic"/>
                <a:ea typeface="Century Gothic"/>
                <a:cs typeface="Century Gothic"/>
                <a:sym typeface="Century Gothic"/>
              </a:rPr>
              <a:t>?</a:t>
            </a:r>
            <a:endParaRPr lang="en-US" sz="4000" b="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38EF717-82E0-5062-799B-EFFBE39FC89A}"/>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3">
            <a:extLst>
              <a:ext uri="{FF2B5EF4-FFF2-40B4-BE49-F238E27FC236}">
                <a16:creationId xmlns:a16="http://schemas.microsoft.com/office/drawing/2014/main" id="{2C329AD9-8E7B-B5B0-2C67-239C417ACD9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096724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578FE41A-45B6-86FF-1191-38361C111B5E}"/>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64C62069-AB7E-AFB1-CAB0-FC1DB05233F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b="0" u="none" strike="noStrike" cap="none" dirty="0">
                <a:solidFill>
                  <a:srgbClr val="040A24"/>
                </a:solidFill>
                <a:latin typeface="Calibri"/>
                <a:ea typeface="Calibri"/>
                <a:cs typeface="Calibri"/>
                <a:sym typeface="Calibri"/>
              </a:rPr>
              <a:t>Azure Data Studio</a:t>
            </a:r>
          </a:p>
          <a:p>
            <a:pPr marL="342900" marR="0" lvl="0" indent="-342900" algn="just" rtl="0">
              <a:lnSpc>
                <a:spcPct val="115000"/>
              </a:lnSpc>
              <a:spcBef>
                <a:spcPts val="1000"/>
              </a:spcBef>
              <a:spcAft>
                <a:spcPts val="0"/>
              </a:spcAft>
              <a:buFontTx/>
              <a:buChar char="-"/>
            </a:pPr>
            <a:r>
              <a:rPr lang="pt-BR" sz="2400" dirty="0" err="1">
                <a:solidFill>
                  <a:srgbClr val="040A24"/>
                </a:solidFill>
                <a:latin typeface="Calibri"/>
                <a:ea typeface="Calibri"/>
                <a:cs typeface="Calibri"/>
                <a:sym typeface="Calibri"/>
              </a:rPr>
              <a:t>IDEs</a:t>
            </a:r>
            <a:r>
              <a:rPr lang="pt-BR" sz="2400" dirty="0">
                <a:solidFill>
                  <a:srgbClr val="040A24"/>
                </a:solidFill>
                <a:latin typeface="Calibri"/>
                <a:ea typeface="Calibri"/>
                <a:cs typeface="Calibri"/>
                <a:sym typeface="Calibri"/>
              </a:rPr>
              <a:t> da </a:t>
            </a:r>
            <a:r>
              <a:rPr lang="pt-BR" sz="2400" dirty="0" err="1">
                <a:solidFill>
                  <a:srgbClr val="040A24"/>
                </a:solidFill>
                <a:latin typeface="Calibri"/>
                <a:ea typeface="Calibri"/>
                <a:cs typeface="Calibri"/>
                <a:sym typeface="Calibri"/>
              </a:rPr>
              <a:t>JetBrains</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IntelliJ</a:t>
            </a:r>
            <a:r>
              <a:rPr lang="pt-BR" sz="2400" dirty="0">
                <a:solidFill>
                  <a:srgbClr val="040A24"/>
                </a:solidFill>
                <a:latin typeface="Calibri"/>
                <a:ea typeface="Calibri"/>
                <a:cs typeface="Calibri"/>
                <a:sym typeface="Calibri"/>
              </a:rPr>
              <a:t>, Android Studio, </a:t>
            </a:r>
            <a:r>
              <a:rPr lang="pt-BR" sz="2400" dirty="0" err="1">
                <a:solidFill>
                  <a:srgbClr val="040A24"/>
                </a:solidFill>
                <a:latin typeface="Calibri"/>
                <a:ea typeface="Calibri"/>
                <a:cs typeface="Calibri"/>
                <a:sym typeface="Calibri"/>
              </a:rPr>
              <a:t>GoLand</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PyCharm</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WebStorm</a:t>
            </a:r>
            <a:r>
              <a:rPr lang="pt-BR" sz="2400" dirty="0">
                <a:solidFill>
                  <a:srgbClr val="040A24"/>
                </a:solidFill>
                <a:latin typeface="Calibri"/>
                <a:ea typeface="Calibri"/>
                <a:cs typeface="Calibri"/>
                <a:sym typeface="Calibri"/>
              </a:rPr>
              <a:t>)</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Vim/</a:t>
            </a:r>
            <a:r>
              <a:rPr lang="pt-BR" sz="2400" dirty="0" err="1">
                <a:solidFill>
                  <a:srgbClr val="040A24"/>
                </a:solidFill>
                <a:latin typeface="Calibri"/>
                <a:ea typeface="Calibri"/>
                <a:cs typeface="Calibri"/>
                <a:sym typeface="Calibri"/>
              </a:rPr>
              <a:t>NeoVim</a:t>
            </a:r>
            <a:endParaRPr lang="pt-BR" sz="2400"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Visual Studio / Visual Studio </a:t>
            </a:r>
            <a:r>
              <a:rPr lang="pt-BR" sz="2400" dirty="0" err="1">
                <a:solidFill>
                  <a:srgbClr val="040A24"/>
                </a:solidFill>
                <a:latin typeface="Calibri"/>
                <a:ea typeface="Calibri"/>
                <a:cs typeface="Calibri"/>
                <a:sym typeface="Calibri"/>
              </a:rPr>
              <a:t>Code</a:t>
            </a:r>
            <a:endParaRPr lang="pt-BR" sz="2400"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r>
              <a:rPr lang="pt-BR" sz="2400" dirty="0" err="1">
                <a:solidFill>
                  <a:srgbClr val="040A24"/>
                </a:solidFill>
                <a:latin typeface="Calibri"/>
                <a:ea typeface="Calibri"/>
                <a:cs typeface="Calibri"/>
                <a:sym typeface="Calibri"/>
              </a:rPr>
              <a:t>XCode</a:t>
            </a: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6428167F-EC77-2067-F8C5-D11EEB203C0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Quais as </a:t>
            </a:r>
            <a:r>
              <a:rPr lang="pt-BR" sz="4000" b="1" dirty="0" err="1">
                <a:solidFill>
                  <a:srgbClr val="EA4E60"/>
                </a:solidFill>
                <a:latin typeface="Century Gothic"/>
                <a:ea typeface="Century Gothic"/>
                <a:cs typeface="Century Gothic"/>
                <a:sym typeface="Century Gothic"/>
              </a:rPr>
              <a:t>IDEs</a:t>
            </a:r>
            <a:r>
              <a:rPr lang="pt-BR" sz="4000" b="1" dirty="0">
                <a:solidFill>
                  <a:srgbClr val="EA4E60"/>
                </a:solidFill>
                <a:latin typeface="Century Gothic"/>
                <a:ea typeface="Century Gothic"/>
                <a:cs typeface="Century Gothic"/>
                <a:sym typeface="Century Gothic"/>
              </a:rPr>
              <a:t> compatíveis com o GitHub </a:t>
            </a:r>
            <a:r>
              <a:rPr lang="pt-BR" sz="4000" b="1" dirty="0" err="1">
                <a:solidFill>
                  <a:srgbClr val="EA4E60"/>
                </a:solidFill>
                <a:latin typeface="Century Gothic"/>
                <a:ea typeface="Century Gothic"/>
                <a:cs typeface="Century Gothic"/>
                <a:sym typeface="Century Gothic"/>
              </a:rPr>
              <a:t>Copilot</a:t>
            </a:r>
            <a:r>
              <a:rPr lang="pt-BR" sz="4000" b="1" dirty="0">
                <a:solidFill>
                  <a:srgbClr val="EA4E60"/>
                </a:solidFill>
                <a:latin typeface="Century Gothic"/>
                <a:ea typeface="Century Gothic"/>
                <a:cs typeface="Century Gothic"/>
                <a:sym typeface="Century Gothic"/>
              </a:rPr>
              <a:t>?</a:t>
            </a:r>
            <a:endParaRPr lang="en-US" sz="4000" b="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56BF5D6-3F8C-DA40-6F3C-E5D3B019239C}"/>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B2CDA149-CB4B-E4BF-D458-4C707A76047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71180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2E58B758-6EFA-13AC-12AC-D34647C87199}"/>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4385A492-B921-AED9-4EEC-247FD19B6F6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R="0" lvl="0" algn="just" rtl="0">
              <a:lnSpc>
                <a:spcPct val="115000"/>
              </a:lnSpc>
              <a:spcBef>
                <a:spcPts val="1000"/>
              </a:spcBef>
              <a:spcAft>
                <a:spcPts val="0"/>
              </a:spcAft>
            </a:pPr>
            <a:r>
              <a:rPr lang="pt-BR" sz="2400" dirty="0">
                <a:solidFill>
                  <a:srgbClr val="040A24"/>
                </a:solidFill>
                <a:latin typeface="Calibri"/>
                <a:ea typeface="Calibri"/>
                <a:cs typeface="Calibri"/>
                <a:sym typeface="Calibri"/>
              </a:rPr>
              <a:t>Sync rápido sobre o objetivo.</a:t>
            </a:r>
          </a:p>
        </p:txBody>
      </p:sp>
      <p:sp>
        <p:nvSpPr>
          <p:cNvPr id="204" name="Google Shape;204;g109ffa863cd_0_328">
            <a:extLst>
              <a:ext uri="{FF2B5EF4-FFF2-40B4-BE49-F238E27FC236}">
                <a16:creationId xmlns:a16="http://schemas.microsoft.com/office/drawing/2014/main" id="{6F9D2508-0635-3AC0-E9A6-419C277C76B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Pera, e outras plataformas?</a:t>
            </a:r>
            <a:endParaRPr lang="en-US" sz="4000" b="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240D922-1F7C-A510-D443-D910CB9CA5A7}"/>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3">
            <a:extLst>
              <a:ext uri="{FF2B5EF4-FFF2-40B4-BE49-F238E27FC236}">
                <a16:creationId xmlns:a16="http://schemas.microsoft.com/office/drawing/2014/main" id="{8E9EB45E-7F00-03B3-8C37-7D9E737322B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43697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C2BC4354-52C5-D46D-89A6-9658440EDB2B}"/>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72F2D861-D5BC-BEBD-53E6-C84ADD173F5A}"/>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https://github.com/features/copilot/</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4"/>
              </a:rPr>
              <a:t>https://docs.github.com/en/copilot/managing-copilot/configure-personal-settings/installing-the-github-copilot-extension-in-your-environment?tool=azure_data_studio</a:t>
            </a: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E2EE9A5B-7358-2D0F-5A0B-76B79C9F65E0}"/>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FA2CAE2-4588-93F0-0C04-48D96696AD9E}"/>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3">
            <a:extLst>
              <a:ext uri="{FF2B5EF4-FFF2-40B4-BE49-F238E27FC236}">
                <a16:creationId xmlns:a16="http://schemas.microsoft.com/office/drawing/2014/main" id="{4B0BF681-35AB-B427-AF3E-41A2456D3760}"/>
              </a:ext>
            </a:extLst>
          </p:cNvPr>
          <p:cNvPicPr>
            <a:picLocks noChangeAspect="1"/>
          </p:cNvPicPr>
          <p:nvPr/>
        </p:nvPicPr>
        <p:blipFill>
          <a:blip r:embed="rId5"/>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877094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8C8071EC-16C1-E27F-39F0-0021A763A265}"/>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6D2F6200-87FB-BC71-8A61-DAEC4F0C3F16}"/>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Configurando e usando o GitHub </a:t>
            </a:r>
            <a:r>
              <a:rPr lang="pt-BR" sz="2400" i="0" u="none" strike="noStrike" cap="none"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AEE65DEF-7A8A-4A45-A5AA-EFCE99CEB85F}"/>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Instalando</a:t>
            </a:r>
            <a:r>
              <a:rPr lang="en-US" sz="4000" b="1" dirty="0">
                <a:solidFill>
                  <a:srgbClr val="EA4E60"/>
                </a:solidFill>
                <a:latin typeface="Century Gothic"/>
                <a:ea typeface="Century Gothic"/>
                <a:cs typeface="Century Gothic"/>
                <a:sym typeface="Century Gothic"/>
              </a:rPr>
              <a:t> o GitHub Copilot </a:t>
            </a:r>
            <a:r>
              <a:rPr lang="en-US" sz="4000" b="1" dirty="0" err="1">
                <a:solidFill>
                  <a:srgbClr val="EA4E60"/>
                </a:solidFill>
                <a:latin typeface="Century Gothic"/>
                <a:ea typeface="Century Gothic"/>
                <a:cs typeface="Century Gothic"/>
                <a:sym typeface="Century Gothic"/>
              </a:rPr>
              <a:t>em</a:t>
            </a:r>
            <a:r>
              <a:rPr lang="en-US" sz="4000" b="1" dirty="0">
                <a:solidFill>
                  <a:srgbClr val="EA4E60"/>
                </a:solidFill>
                <a:latin typeface="Century Gothic"/>
                <a:ea typeface="Century Gothic"/>
                <a:cs typeface="Century Gothic"/>
                <a:sym typeface="Century Gothic"/>
              </a:rPr>
              <a:t> IDEs</a:t>
            </a:r>
            <a:endParaRPr lang="en-US"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D80F39B0-36B6-25BC-B865-2BADC458B000}"/>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5" name="Imagem 4">
            <a:extLst>
              <a:ext uri="{FF2B5EF4-FFF2-40B4-BE49-F238E27FC236}">
                <a16:creationId xmlns:a16="http://schemas.microsoft.com/office/drawing/2014/main" id="{42788682-6910-9BB9-032D-622F382F69C6}"/>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20296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280DCFE6-1F40-12D4-9C70-326737EB218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3B54BF3-D2C3-4D98-2B44-9FB9F327CEA4}"/>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Os mais populares e um mais diferente!</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Visual Studio</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VS </a:t>
            </a:r>
            <a:r>
              <a:rPr lang="pt-BR" sz="2400" dirty="0" err="1">
                <a:solidFill>
                  <a:srgbClr val="040A24"/>
                </a:solidFill>
                <a:latin typeface="Calibri"/>
                <a:ea typeface="Calibri"/>
                <a:cs typeface="Calibri"/>
                <a:sym typeface="Calibri"/>
              </a:rPr>
              <a:t>Code</a:t>
            </a:r>
            <a:endParaRPr lang="pt-BR" sz="2400"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r>
              <a:rPr lang="pt-BR" sz="2400" dirty="0" err="1">
                <a:solidFill>
                  <a:srgbClr val="040A24"/>
                </a:solidFill>
                <a:latin typeface="Calibri"/>
                <a:ea typeface="Calibri"/>
                <a:cs typeface="Calibri"/>
                <a:sym typeface="Calibri"/>
              </a:rPr>
              <a:t>PyCharm</a:t>
            </a:r>
            <a:r>
              <a:rPr lang="pt-BR" sz="2400" dirty="0">
                <a:solidFill>
                  <a:srgbClr val="040A24"/>
                </a:solidFill>
                <a:latin typeface="Calibri"/>
                <a:ea typeface="Calibri"/>
                <a:cs typeface="Calibri"/>
                <a:sym typeface="Calibri"/>
              </a:rPr>
              <a:t> (Como exemplo para </a:t>
            </a:r>
            <a:r>
              <a:rPr lang="pt-BR" sz="2400" dirty="0" err="1">
                <a:solidFill>
                  <a:srgbClr val="040A24"/>
                </a:solidFill>
                <a:latin typeface="Calibri"/>
                <a:ea typeface="Calibri"/>
                <a:cs typeface="Calibri"/>
                <a:sym typeface="Calibri"/>
              </a:rPr>
              <a:t>IDEs</a:t>
            </a:r>
            <a:r>
              <a:rPr lang="pt-BR" sz="2400" dirty="0">
                <a:solidFill>
                  <a:srgbClr val="040A24"/>
                </a:solidFill>
                <a:latin typeface="Calibri"/>
                <a:ea typeface="Calibri"/>
                <a:cs typeface="Calibri"/>
                <a:sym typeface="Calibri"/>
              </a:rPr>
              <a:t> da </a:t>
            </a:r>
            <a:r>
              <a:rPr lang="pt-BR" sz="2400" dirty="0" err="1">
                <a:solidFill>
                  <a:srgbClr val="040A24"/>
                </a:solidFill>
                <a:latin typeface="Calibri"/>
                <a:ea typeface="Calibri"/>
                <a:cs typeface="Calibri"/>
                <a:sym typeface="Calibri"/>
              </a:rPr>
              <a:t>JetBrains</a:t>
            </a:r>
            <a:r>
              <a:rPr lang="pt-BR" sz="2400" dirty="0">
                <a:solidFill>
                  <a:srgbClr val="040A24"/>
                </a:solidFill>
                <a:latin typeface="Calibri"/>
                <a:ea typeface="Calibri"/>
                <a:cs typeface="Calibri"/>
                <a:sym typeface="Calibri"/>
              </a:rPr>
              <a:t>)</a:t>
            </a:r>
          </a:p>
          <a:p>
            <a:pPr marL="342900" marR="0" lvl="0" indent="-342900" algn="just" rtl="0">
              <a:lnSpc>
                <a:spcPct val="115000"/>
              </a:lnSpc>
              <a:spcBef>
                <a:spcPts val="1000"/>
              </a:spcBef>
              <a:spcAft>
                <a:spcPts val="0"/>
              </a:spcAft>
              <a:buFontTx/>
              <a:buChar char="-"/>
            </a:pPr>
            <a:r>
              <a:rPr lang="pt-BR" sz="2400" dirty="0" err="1">
                <a:solidFill>
                  <a:srgbClr val="040A24"/>
                </a:solidFill>
                <a:latin typeface="Calibri"/>
                <a:ea typeface="Calibri"/>
                <a:cs typeface="Calibri"/>
                <a:sym typeface="Calibri"/>
              </a:rPr>
              <a:t>NeoVim</a:t>
            </a: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C7D91AD2-3288-6118-2DB6-9563DE0C7A8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IDEs </a:t>
            </a:r>
            <a:r>
              <a:rPr lang="en-US" sz="4000" b="1" dirty="0" err="1">
                <a:solidFill>
                  <a:srgbClr val="EA4E60"/>
                </a:solidFill>
                <a:latin typeface="Century Gothic"/>
                <a:ea typeface="Century Gothic"/>
                <a:cs typeface="Century Gothic"/>
                <a:sym typeface="Century Gothic"/>
              </a:rPr>
              <a:t>vamos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abordar</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5345F8C-FD79-9635-07F1-EDA95AB3ADA5}"/>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3">
            <a:extLst>
              <a:ext uri="{FF2B5EF4-FFF2-40B4-BE49-F238E27FC236}">
                <a16:creationId xmlns:a16="http://schemas.microsoft.com/office/drawing/2014/main" id="{56B4EA3E-9024-2CD6-6FE2-B5E818629CC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9637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C0BE28B-05A8-6D6B-2276-FB1F9A1048FF}"/>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431BF058-B820-F046-7A67-64BBEF45F88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Vamos no mais popular VS </a:t>
            </a:r>
            <a:r>
              <a:rPr lang="pt-BR" sz="2400" dirty="0" err="1">
                <a:solidFill>
                  <a:srgbClr val="040A24"/>
                </a:solidFill>
                <a:latin typeface="Calibri"/>
                <a:ea typeface="Calibri"/>
                <a:cs typeface="Calibri"/>
                <a:sym typeface="Calibri"/>
              </a:rPr>
              <a:t>Code</a:t>
            </a:r>
            <a:r>
              <a:rPr lang="pt-BR" sz="2400" dirty="0">
                <a:solidFill>
                  <a:srgbClr val="040A24"/>
                </a:solidFill>
                <a:latin typeface="Calibri"/>
                <a:ea typeface="Calibri"/>
                <a:cs typeface="Calibri"/>
                <a:sym typeface="Calibri"/>
              </a:rPr>
              <a:t>, primeiro!</a:t>
            </a:r>
            <a:endParaRPr lang="en-US" sz="2000" dirty="0"/>
          </a:p>
        </p:txBody>
      </p:sp>
      <p:sp>
        <p:nvSpPr>
          <p:cNvPr id="204" name="Google Shape;204;g109ffa863cd_0_328">
            <a:extLst>
              <a:ext uri="{FF2B5EF4-FFF2-40B4-BE49-F238E27FC236}">
                <a16:creationId xmlns:a16="http://schemas.microsoft.com/office/drawing/2014/main" id="{777F3035-BBA2-7D16-4A5B-94BE8E3D93F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VS Code?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B3052A7-8606-F525-980B-4FC4E223DBDD}"/>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3">
            <a:extLst>
              <a:ext uri="{FF2B5EF4-FFF2-40B4-BE49-F238E27FC236}">
                <a16:creationId xmlns:a16="http://schemas.microsoft.com/office/drawing/2014/main" id="{EF06159D-E52B-FF50-0036-1555758A6A8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7232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141DBCA-587D-A6FC-D4D4-1A3C9DF17CD0}"/>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B1F5F642-5D5C-402A-48F7-F081095DDE7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VS Code?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896DD3A-810D-D9DD-6117-B4079AF0CC91}"/>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5" name="Imagem 3">
            <a:extLst>
              <a:ext uri="{FF2B5EF4-FFF2-40B4-BE49-F238E27FC236}">
                <a16:creationId xmlns:a16="http://schemas.microsoft.com/office/drawing/2014/main" id="{C3BD7B8E-D160-C98F-0185-BA835A35D289}"/>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Uma imagem contendo Interface gráfica do usuário&#10;&#10;Descrição gerada automaticamente">
            <a:extLst>
              <a:ext uri="{FF2B5EF4-FFF2-40B4-BE49-F238E27FC236}">
                <a16:creationId xmlns:a16="http://schemas.microsoft.com/office/drawing/2014/main" id="{CF32FA16-35C1-4DF0-E89B-3B00F55B4612}"/>
              </a:ext>
            </a:extLst>
          </p:cNvPr>
          <p:cNvPicPr>
            <a:picLocks noChangeAspect="1"/>
          </p:cNvPicPr>
          <p:nvPr/>
        </p:nvPicPr>
        <p:blipFill>
          <a:blip r:embed="rId4"/>
          <a:stretch>
            <a:fillRect/>
          </a:stretch>
        </p:blipFill>
        <p:spPr>
          <a:xfrm>
            <a:off x="565525" y="2160803"/>
            <a:ext cx="6335486" cy="1612958"/>
          </a:xfrm>
          <a:prstGeom prst="rect">
            <a:avLst/>
          </a:prstGeom>
        </p:spPr>
      </p:pic>
    </p:spTree>
    <p:extLst>
      <p:ext uri="{BB962C8B-B14F-4D97-AF65-F5344CB8AC3E}">
        <p14:creationId xmlns:p14="http://schemas.microsoft.com/office/powerpoint/2010/main" val="3865338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40337E4-2CAE-1E6E-612A-A121C96BA891}"/>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E3E7F92C-2D84-A65C-C62E-9A36F9D8B59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VS Code?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F5CC095-65DD-CCA8-A850-10C354F271F0}"/>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3">
            <a:extLst>
              <a:ext uri="{FF2B5EF4-FFF2-40B4-BE49-F238E27FC236}">
                <a16:creationId xmlns:a16="http://schemas.microsoft.com/office/drawing/2014/main" id="{EDFF8796-23FB-7010-55CC-B084B427C203}"/>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6" name="Imagem 5" descr="Interface gráfica do usuário, Aplicativo&#10;&#10;Descrição gerada automaticamente">
            <a:extLst>
              <a:ext uri="{FF2B5EF4-FFF2-40B4-BE49-F238E27FC236}">
                <a16:creationId xmlns:a16="http://schemas.microsoft.com/office/drawing/2014/main" id="{A41AB5FD-F76C-87EC-3DF5-4C6FF0EE1A65}"/>
              </a:ext>
            </a:extLst>
          </p:cNvPr>
          <p:cNvPicPr>
            <a:picLocks noChangeAspect="1"/>
          </p:cNvPicPr>
          <p:nvPr/>
        </p:nvPicPr>
        <p:blipFill>
          <a:blip r:embed="rId4"/>
          <a:stretch>
            <a:fillRect/>
          </a:stretch>
        </p:blipFill>
        <p:spPr>
          <a:xfrm>
            <a:off x="565525" y="2278325"/>
            <a:ext cx="6088908" cy="1272650"/>
          </a:xfrm>
          <a:prstGeom prst="rect">
            <a:avLst/>
          </a:prstGeom>
        </p:spPr>
      </p:pic>
    </p:spTree>
    <p:extLst>
      <p:ext uri="{BB962C8B-B14F-4D97-AF65-F5344CB8AC3E}">
        <p14:creationId xmlns:p14="http://schemas.microsoft.com/office/powerpoint/2010/main" val="127576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03D7B8C-2A69-CFBB-EBC3-2574F9BB40EC}"/>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67CE02D5-B26C-1772-95BB-2E64E628168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VS Code?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6E9E9B37-81FF-E836-D4BF-D0419ABFF206}"/>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5" name="Imagem 3">
            <a:extLst>
              <a:ext uri="{FF2B5EF4-FFF2-40B4-BE49-F238E27FC236}">
                <a16:creationId xmlns:a16="http://schemas.microsoft.com/office/drawing/2014/main" id="{1E9B317D-E85B-95FD-B9C5-516F728F8398}"/>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Texto, Aplicativo&#10;&#10;Descrição gerada automaticamente">
            <a:extLst>
              <a:ext uri="{FF2B5EF4-FFF2-40B4-BE49-F238E27FC236}">
                <a16:creationId xmlns:a16="http://schemas.microsoft.com/office/drawing/2014/main" id="{8FB63827-9911-DBFD-B756-50ED270E9BE8}"/>
              </a:ext>
            </a:extLst>
          </p:cNvPr>
          <p:cNvPicPr>
            <a:picLocks noChangeAspect="1"/>
          </p:cNvPicPr>
          <p:nvPr/>
        </p:nvPicPr>
        <p:blipFill>
          <a:blip r:embed="rId4"/>
          <a:stretch>
            <a:fillRect/>
          </a:stretch>
        </p:blipFill>
        <p:spPr>
          <a:xfrm>
            <a:off x="565525" y="2257642"/>
            <a:ext cx="6088908" cy="1265030"/>
          </a:xfrm>
          <a:prstGeom prst="rect">
            <a:avLst/>
          </a:prstGeom>
        </p:spPr>
      </p:pic>
    </p:spTree>
    <p:extLst>
      <p:ext uri="{BB962C8B-B14F-4D97-AF65-F5344CB8AC3E}">
        <p14:creationId xmlns:p14="http://schemas.microsoft.com/office/powerpoint/2010/main" val="2205461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F81CA5E3-476A-A711-2802-D461009EE0E4}"/>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6F4E78EE-EC90-7C04-83E7-1C1C4B03B07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VS Code?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0ABB638-7CEC-48DB-F2E0-875A38225498}"/>
              </a:ext>
            </a:extLst>
          </p:cNvPr>
          <p:cNvSpPr>
            <a:spLocks noGrp="1"/>
          </p:cNvSpPr>
          <p:nvPr>
            <p:ph type="sldNum" idx="12"/>
          </p:nvPr>
        </p:nvSpPr>
        <p:spPr/>
        <p:txBody>
          <a:bodyPr/>
          <a:lstStyle/>
          <a:p>
            <a:r>
              <a:rPr lang="en-US"/>
              <a:t>[</a:t>
            </a:r>
            <a:fld id="{00000000-1234-1234-1234-123412341234}" type="slidenum">
              <a:rPr lang="en-US">
                <a:solidFill>
                  <a:srgbClr val="EA4E60"/>
                </a:solidFill>
              </a:rPr>
              <a:t>23</a:t>
            </a:fld>
            <a:r>
              <a:rPr lang="en-US"/>
              <a:t>]</a:t>
            </a:r>
            <a:endParaRPr lang="pt-BR"/>
          </a:p>
        </p:txBody>
      </p:sp>
      <p:pic>
        <p:nvPicPr>
          <p:cNvPr id="5" name="Imagem 3">
            <a:extLst>
              <a:ext uri="{FF2B5EF4-FFF2-40B4-BE49-F238E27FC236}">
                <a16:creationId xmlns:a16="http://schemas.microsoft.com/office/drawing/2014/main" id="{66816FDA-0518-A193-094D-D3C0C347D99B}"/>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6" name="Imagem 5" descr="Interface gráfica do usuário, Aplicativo&#10;&#10;Descrição gerada automaticamente">
            <a:extLst>
              <a:ext uri="{FF2B5EF4-FFF2-40B4-BE49-F238E27FC236}">
                <a16:creationId xmlns:a16="http://schemas.microsoft.com/office/drawing/2014/main" id="{B0B5EE19-1CA9-0EF7-FA97-B2AD931D0A94}"/>
              </a:ext>
            </a:extLst>
          </p:cNvPr>
          <p:cNvPicPr>
            <a:picLocks noChangeAspect="1"/>
          </p:cNvPicPr>
          <p:nvPr/>
        </p:nvPicPr>
        <p:blipFill>
          <a:blip r:embed="rId4"/>
          <a:stretch>
            <a:fillRect/>
          </a:stretch>
        </p:blipFill>
        <p:spPr>
          <a:xfrm>
            <a:off x="565525" y="1771118"/>
            <a:ext cx="4456943" cy="2978733"/>
          </a:xfrm>
          <a:prstGeom prst="rect">
            <a:avLst/>
          </a:prstGeom>
        </p:spPr>
      </p:pic>
    </p:spTree>
    <p:extLst>
      <p:ext uri="{BB962C8B-B14F-4D97-AF65-F5344CB8AC3E}">
        <p14:creationId xmlns:p14="http://schemas.microsoft.com/office/powerpoint/2010/main" val="2956232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163028D7-E00A-EEBC-B694-FCCDC67F4F0F}"/>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84186DBE-D2E2-8A67-073A-821EAE16DD2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VS Code?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943882D-2924-425E-6B64-53F99C0FCD45}"/>
              </a:ext>
            </a:extLst>
          </p:cNvPr>
          <p:cNvSpPr>
            <a:spLocks noGrp="1"/>
          </p:cNvSpPr>
          <p:nvPr>
            <p:ph type="sldNum" idx="12"/>
          </p:nvPr>
        </p:nvSpPr>
        <p:spPr/>
        <p:txBody>
          <a:bodyPr/>
          <a:lstStyle/>
          <a:p>
            <a:r>
              <a:rPr lang="en-US"/>
              <a:t>[</a:t>
            </a:r>
            <a:fld id="{00000000-1234-1234-1234-123412341234}" type="slidenum">
              <a:rPr lang="en-US">
                <a:solidFill>
                  <a:srgbClr val="EA4E60"/>
                </a:solidFill>
              </a:rPr>
              <a:t>24</a:t>
            </a:fld>
            <a:r>
              <a:rPr lang="en-US"/>
              <a:t>]</a:t>
            </a:r>
            <a:endParaRPr lang="pt-BR"/>
          </a:p>
        </p:txBody>
      </p:sp>
      <p:pic>
        <p:nvPicPr>
          <p:cNvPr id="5" name="Imagem 3">
            <a:extLst>
              <a:ext uri="{FF2B5EF4-FFF2-40B4-BE49-F238E27FC236}">
                <a16:creationId xmlns:a16="http://schemas.microsoft.com/office/drawing/2014/main" id="{84158A6D-208B-397D-09DF-3E3232694E46}"/>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Tela de celular com aplicativo aberto&#10;&#10;Descrição gerada automaticamente">
            <a:extLst>
              <a:ext uri="{FF2B5EF4-FFF2-40B4-BE49-F238E27FC236}">
                <a16:creationId xmlns:a16="http://schemas.microsoft.com/office/drawing/2014/main" id="{0E50BD30-1D76-1F59-2A4E-1A10FD4C82F5}"/>
              </a:ext>
            </a:extLst>
          </p:cNvPr>
          <p:cNvPicPr>
            <a:picLocks noChangeAspect="1"/>
          </p:cNvPicPr>
          <p:nvPr/>
        </p:nvPicPr>
        <p:blipFill>
          <a:blip r:embed="rId4"/>
          <a:srcRect l="41956" b="53179"/>
          <a:stretch/>
        </p:blipFill>
        <p:spPr>
          <a:xfrm>
            <a:off x="565525" y="2059192"/>
            <a:ext cx="5570396" cy="2690659"/>
          </a:xfrm>
          <a:prstGeom prst="rect">
            <a:avLst/>
          </a:prstGeom>
        </p:spPr>
      </p:pic>
    </p:spTree>
    <p:extLst>
      <p:ext uri="{BB962C8B-B14F-4D97-AF65-F5344CB8AC3E}">
        <p14:creationId xmlns:p14="http://schemas.microsoft.com/office/powerpoint/2010/main" val="1302714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0420E658-1C6E-6D3F-08AA-36AD9F126205}"/>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A379E1B0-CF02-E648-7054-F3FAD4A4314A}"/>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Hora de instalar no VS </a:t>
            </a:r>
            <a:r>
              <a:rPr lang="pt-BR" sz="5400" b="1" i="1" u="none" strike="noStrike" cap="none" dirty="0" err="1">
                <a:solidFill>
                  <a:schemeClr val="lt1"/>
                </a:solidFill>
                <a:latin typeface="Century Gothic"/>
                <a:ea typeface="Century Gothic"/>
                <a:cs typeface="Century Gothic"/>
                <a:sym typeface="Century Gothic"/>
              </a:rPr>
              <a:t>Code</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6FE4CAE1-B60B-0270-0A02-F78F83A06081}"/>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A9CB2C9-9758-55ED-F2D4-FB79868E4E58}"/>
              </a:ext>
            </a:extLst>
          </p:cNvPr>
          <p:cNvSpPr>
            <a:spLocks noGrp="1"/>
          </p:cNvSpPr>
          <p:nvPr>
            <p:ph type="sldNum" idx="12"/>
          </p:nvPr>
        </p:nvSpPr>
        <p:spPr/>
        <p:txBody>
          <a:bodyPr/>
          <a:lstStyle/>
          <a:p>
            <a:r>
              <a:rPr lang="en-US"/>
              <a:t>[</a:t>
            </a:r>
            <a:fld id="{00000000-1234-1234-1234-123412341234}" type="slidenum">
              <a:rPr lang="en-US">
                <a:solidFill>
                  <a:srgbClr val="EA4E60"/>
                </a:solidFill>
              </a:rPr>
              <a:t>25</a:t>
            </a:fld>
            <a:r>
              <a:rPr lang="en-US"/>
              <a:t>]</a:t>
            </a:r>
            <a:endParaRPr lang="pt-BR"/>
          </a:p>
        </p:txBody>
      </p:sp>
      <p:pic>
        <p:nvPicPr>
          <p:cNvPr id="5" name="Imagem 4">
            <a:extLst>
              <a:ext uri="{FF2B5EF4-FFF2-40B4-BE49-F238E27FC236}">
                <a16:creationId xmlns:a16="http://schemas.microsoft.com/office/drawing/2014/main" id="{8F94E67E-5EDF-7D70-7681-52B0D44F260B}"/>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561588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1CDB35F8-706F-CDE0-6FB0-A2403E9ADFD7}"/>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E0C7C54-9853-47D7-0001-5578222CD8C6}"/>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Agora, vamos ver no Visual Studio</a:t>
            </a:r>
            <a:endParaRPr lang="en-US" sz="2000" dirty="0"/>
          </a:p>
        </p:txBody>
      </p:sp>
      <p:sp>
        <p:nvSpPr>
          <p:cNvPr id="204" name="Google Shape;204;g109ffa863cd_0_328">
            <a:extLst>
              <a:ext uri="{FF2B5EF4-FFF2-40B4-BE49-F238E27FC236}">
                <a16:creationId xmlns:a16="http://schemas.microsoft.com/office/drawing/2014/main" id="{22C4A09D-8E9D-675A-4A4C-80CD1668AEF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Visual Studio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8D3BCD0-FCEC-C6F2-D2FE-796DC198801C}"/>
              </a:ext>
            </a:extLst>
          </p:cNvPr>
          <p:cNvSpPr>
            <a:spLocks noGrp="1"/>
          </p:cNvSpPr>
          <p:nvPr>
            <p:ph type="sldNum" idx="12"/>
          </p:nvPr>
        </p:nvSpPr>
        <p:spPr/>
        <p:txBody>
          <a:bodyPr/>
          <a:lstStyle/>
          <a:p>
            <a:r>
              <a:rPr lang="en-US"/>
              <a:t>[</a:t>
            </a:r>
            <a:fld id="{00000000-1234-1234-1234-123412341234}" type="slidenum">
              <a:rPr lang="en-US">
                <a:solidFill>
                  <a:srgbClr val="EA4E60"/>
                </a:solidFill>
              </a:rPr>
              <a:t>26</a:t>
            </a:fld>
            <a:r>
              <a:rPr lang="en-US"/>
              <a:t>]</a:t>
            </a:r>
            <a:endParaRPr lang="pt-BR"/>
          </a:p>
        </p:txBody>
      </p:sp>
      <p:pic>
        <p:nvPicPr>
          <p:cNvPr id="5" name="Imagem 3">
            <a:extLst>
              <a:ext uri="{FF2B5EF4-FFF2-40B4-BE49-F238E27FC236}">
                <a16:creationId xmlns:a16="http://schemas.microsoft.com/office/drawing/2014/main" id="{C8F85FE9-3128-6564-88D6-C26AC02E74B3}"/>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2665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66B2CAD-0944-522F-F3D1-6851F9AFAB32}"/>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1A31627F-CF5F-5F6A-392B-E31614D3C62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Visual Studio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C6B074B-34D9-035D-9277-CDDAD9BC635C}"/>
              </a:ext>
            </a:extLst>
          </p:cNvPr>
          <p:cNvSpPr>
            <a:spLocks noGrp="1"/>
          </p:cNvSpPr>
          <p:nvPr>
            <p:ph type="sldNum" idx="12"/>
          </p:nvPr>
        </p:nvSpPr>
        <p:spPr/>
        <p:txBody>
          <a:bodyPr/>
          <a:lstStyle/>
          <a:p>
            <a:r>
              <a:rPr lang="en-US"/>
              <a:t>[</a:t>
            </a:r>
            <a:fld id="{00000000-1234-1234-1234-123412341234}" type="slidenum">
              <a:rPr lang="en-US">
                <a:solidFill>
                  <a:srgbClr val="EA4E60"/>
                </a:solidFill>
              </a:rPr>
              <a:t>27</a:t>
            </a:fld>
            <a:r>
              <a:rPr lang="en-US"/>
              <a:t>]</a:t>
            </a:r>
            <a:endParaRPr lang="pt-BR"/>
          </a:p>
        </p:txBody>
      </p:sp>
      <p:pic>
        <p:nvPicPr>
          <p:cNvPr id="5" name="Imagem 3">
            <a:extLst>
              <a:ext uri="{FF2B5EF4-FFF2-40B4-BE49-F238E27FC236}">
                <a16:creationId xmlns:a16="http://schemas.microsoft.com/office/drawing/2014/main" id="{FA91F490-8ADE-B969-FD02-B7E6BE939D69}"/>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Aplicativo&#10;&#10;Descrição gerada automaticamente">
            <a:extLst>
              <a:ext uri="{FF2B5EF4-FFF2-40B4-BE49-F238E27FC236}">
                <a16:creationId xmlns:a16="http://schemas.microsoft.com/office/drawing/2014/main" id="{CFE7FAB8-1BEE-7569-799B-9F826F840DFB}"/>
              </a:ext>
            </a:extLst>
          </p:cNvPr>
          <p:cNvPicPr>
            <a:picLocks noChangeAspect="1"/>
          </p:cNvPicPr>
          <p:nvPr/>
        </p:nvPicPr>
        <p:blipFill>
          <a:blip r:embed="rId4"/>
          <a:srcRect l="70856" t="57584" r="1" b="4316"/>
          <a:stretch/>
        </p:blipFill>
        <p:spPr>
          <a:xfrm>
            <a:off x="693965" y="1778100"/>
            <a:ext cx="4041057" cy="2971751"/>
          </a:xfrm>
          <a:prstGeom prst="rect">
            <a:avLst/>
          </a:prstGeom>
        </p:spPr>
      </p:pic>
    </p:spTree>
    <p:extLst>
      <p:ext uri="{BB962C8B-B14F-4D97-AF65-F5344CB8AC3E}">
        <p14:creationId xmlns:p14="http://schemas.microsoft.com/office/powerpoint/2010/main" val="1643518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60AC56D0-E990-CEB6-5419-98F2F4EDE301}"/>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DBFB0171-52AE-CFE3-7F1C-2F15C7BC4B3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o Copilot no Visual Studio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A79D845-A496-0146-7C61-F8354CE04FD2}"/>
              </a:ext>
            </a:extLst>
          </p:cNvPr>
          <p:cNvSpPr>
            <a:spLocks noGrp="1"/>
          </p:cNvSpPr>
          <p:nvPr>
            <p:ph type="sldNum" idx="12"/>
          </p:nvPr>
        </p:nvSpPr>
        <p:spPr/>
        <p:txBody>
          <a:bodyPr/>
          <a:lstStyle/>
          <a:p>
            <a:r>
              <a:rPr lang="en-US"/>
              <a:t>[</a:t>
            </a:r>
            <a:fld id="{00000000-1234-1234-1234-123412341234}" type="slidenum">
              <a:rPr lang="en-US">
                <a:solidFill>
                  <a:srgbClr val="EA4E60"/>
                </a:solidFill>
              </a:rPr>
              <a:t>28</a:t>
            </a:fld>
            <a:r>
              <a:rPr lang="en-US"/>
              <a:t>]</a:t>
            </a:r>
            <a:endParaRPr lang="pt-BR"/>
          </a:p>
        </p:txBody>
      </p:sp>
      <p:pic>
        <p:nvPicPr>
          <p:cNvPr id="5" name="Imagem 3">
            <a:extLst>
              <a:ext uri="{FF2B5EF4-FFF2-40B4-BE49-F238E27FC236}">
                <a16:creationId xmlns:a16="http://schemas.microsoft.com/office/drawing/2014/main" id="{88B38B49-E7DF-C2A2-7ADE-47B6580ED64C}"/>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6" name="Imagem 5" descr="Interface gráfica do usuário, Texto, Aplicativo&#10;&#10;Descrição gerada automaticamente">
            <a:extLst>
              <a:ext uri="{FF2B5EF4-FFF2-40B4-BE49-F238E27FC236}">
                <a16:creationId xmlns:a16="http://schemas.microsoft.com/office/drawing/2014/main" id="{D3CEFB06-F2E4-6688-2236-1B33262AC91F}"/>
              </a:ext>
            </a:extLst>
          </p:cNvPr>
          <p:cNvPicPr>
            <a:picLocks noChangeAspect="1"/>
          </p:cNvPicPr>
          <p:nvPr/>
        </p:nvPicPr>
        <p:blipFill>
          <a:blip r:embed="rId4"/>
          <a:stretch>
            <a:fillRect/>
          </a:stretch>
        </p:blipFill>
        <p:spPr>
          <a:xfrm>
            <a:off x="565525" y="2021813"/>
            <a:ext cx="4504758" cy="2485137"/>
          </a:xfrm>
          <a:prstGeom prst="rect">
            <a:avLst/>
          </a:prstGeom>
        </p:spPr>
      </p:pic>
    </p:spTree>
    <p:extLst>
      <p:ext uri="{BB962C8B-B14F-4D97-AF65-F5344CB8AC3E}">
        <p14:creationId xmlns:p14="http://schemas.microsoft.com/office/powerpoint/2010/main" val="2043228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F642AFF6-AF89-6C51-8C1A-A222437C9BAF}"/>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A677660D-E702-51D4-7D22-5DDC3CCCECD6}"/>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Hora de instalar no Visual Studio</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2046F59E-CF7A-658F-06C3-F302C466E31A}"/>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832E2CD-57CC-8664-3F2B-EB47D28B3598}"/>
              </a:ext>
            </a:extLst>
          </p:cNvPr>
          <p:cNvSpPr>
            <a:spLocks noGrp="1"/>
          </p:cNvSpPr>
          <p:nvPr>
            <p:ph type="sldNum" idx="12"/>
          </p:nvPr>
        </p:nvSpPr>
        <p:spPr/>
        <p:txBody>
          <a:bodyPr/>
          <a:lstStyle/>
          <a:p>
            <a:r>
              <a:rPr lang="en-US"/>
              <a:t>[</a:t>
            </a:r>
            <a:fld id="{00000000-1234-1234-1234-123412341234}" type="slidenum">
              <a:rPr lang="en-US">
                <a:solidFill>
                  <a:srgbClr val="EA4E60"/>
                </a:solidFill>
              </a:rPr>
              <a:t>29</a:t>
            </a:fld>
            <a:r>
              <a:rPr lang="en-US"/>
              <a:t>]</a:t>
            </a:r>
            <a:endParaRPr lang="pt-BR"/>
          </a:p>
        </p:txBody>
      </p:sp>
      <p:pic>
        <p:nvPicPr>
          <p:cNvPr id="5" name="Imagem 4">
            <a:extLst>
              <a:ext uri="{FF2B5EF4-FFF2-40B4-BE49-F238E27FC236}">
                <a16:creationId xmlns:a16="http://schemas.microsoft.com/office/drawing/2014/main" id="{2DDBBCE1-9814-7ADB-36FE-D4AAEF718CB1}"/>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14974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4E4CCA-28F1-6EE7-5686-779F56CF9C4E}"/>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7B03ABD9-0733-C478-5573-37E14BDC9277}"/>
              </a:ext>
            </a:extLst>
          </p:cNvPr>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err="1">
                <a:solidFill>
                  <a:srgbClr val="040A24"/>
                </a:solidFill>
                <a:latin typeface="Calibri"/>
                <a:ea typeface="Calibri"/>
                <a:cs typeface="Calibri"/>
                <a:sym typeface="Calibri"/>
              </a:rPr>
              <a:t>Aprenda</a:t>
            </a:r>
            <a:r>
              <a:rPr lang="en-US" sz="2400" dirty="0">
                <a:solidFill>
                  <a:srgbClr val="040A24"/>
                </a:solidFill>
                <a:latin typeface="Calibri"/>
                <a:ea typeface="Calibri"/>
                <a:cs typeface="Calibri"/>
                <a:sym typeface="Calibri"/>
              </a:rPr>
              <a:t> a </a:t>
            </a:r>
            <a:r>
              <a:rPr lang="en-US" sz="2400" dirty="0" err="1">
                <a:solidFill>
                  <a:srgbClr val="040A24"/>
                </a:solidFill>
                <a:latin typeface="Calibri"/>
                <a:ea typeface="Calibri"/>
                <a:cs typeface="Calibri"/>
                <a:sym typeface="Calibri"/>
              </a:rPr>
              <a:t>configurar</a:t>
            </a:r>
            <a:r>
              <a:rPr lang="en-US" sz="2400" dirty="0">
                <a:solidFill>
                  <a:srgbClr val="040A24"/>
                </a:solidFill>
                <a:latin typeface="Calibri"/>
                <a:ea typeface="Calibri"/>
                <a:cs typeface="Calibri"/>
                <a:sym typeface="Calibri"/>
              </a:rPr>
              <a:t> e usar o GitHub Copilot!</a:t>
            </a:r>
            <a:endParaRPr sz="2400" dirty="0">
              <a:solidFill>
                <a:srgbClr val="040A24"/>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D90FA532-915F-7B26-3C53-EF354481453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77A0050-FEAD-FE12-A3CC-66BB0A7D12C4}"/>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79601031-3CCF-D7E9-9B97-632BF0562E0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6217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17EB96C3-EF7F-B66F-C2BE-0063FBE4E06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E8035B2C-5717-1622-041E-4421F1523D06}"/>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Agora, vamos ver como é nas </a:t>
            </a:r>
            <a:r>
              <a:rPr lang="pt-BR" sz="2400" dirty="0" err="1">
                <a:solidFill>
                  <a:srgbClr val="040A24"/>
                </a:solidFill>
                <a:latin typeface="Calibri"/>
                <a:ea typeface="Calibri"/>
                <a:cs typeface="Calibri"/>
                <a:sym typeface="Calibri"/>
              </a:rPr>
              <a:t>IDEs</a:t>
            </a:r>
            <a:r>
              <a:rPr lang="pt-BR" sz="2400" dirty="0">
                <a:solidFill>
                  <a:srgbClr val="040A24"/>
                </a:solidFill>
                <a:latin typeface="Calibri"/>
                <a:ea typeface="Calibri"/>
                <a:cs typeface="Calibri"/>
                <a:sym typeface="Calibri"/>
              </a:rPr>
              <a:t> da </a:t>
            </a:r>
            <a:r>
              <a:rPr lang="pt-BR" sz="2400" dirty="0" err="1">
                <a:solidFill>
                  <a:srgbClr val="040A24"/>
                </a:solidFill>
                <a:latin typeface="Calibri"/>
                <a:ea typeface="Calibri"/>
                <a:cs typeface="Calibri"/>
                <a:sym typeface="Calibri"/>
              </a:rPr>
              <a:t>JetBrains</a:t>
            </a:r>
            <a:endParaRPr lang="en-US" sz="2000" dirty="0"/>
          </a:p>
        </p:txBody>
      </p:sp>
      <p:sp>
        <p:nvSpPr>
          <p:cNvPr id="204" name="Google Shape;204;g109ffa863cd_0_328">
            <a:extLst>
              <a:ext uri="{FF2B5EF4-FFF2-40B4-BE49-F238E27FC236}">
                <a16:creationId xmlns:a16="http://schemas.microsoft.com/office/drawing/2014/main" id="{20BD1E98-2222-1C0C-C517-5C6B229096E6}"/>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no PyCharm</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CFC1E50-1DC5-C4D4-AA5B-D45038E30E2B}"/>
              </a:ext>
            </a:extLst>
          </p:cNvPr>
          <p:cNvSpPr>
            <a:spLocks noGrp="1"/>
          </p:cNvSpPr>
          <p:nvPr>
            <p:ph type="sldNum" idx="12"/>
          </p:nvPr>
        </p:nvSpPr>
        <p:spPr/>
        <p:txBody>
          <a:bodyPr/>
          <a:lstStyle/>
          <a:p>
            <a:r>
              <a:rPr lang="en-US"/>
              <a:t>[</a:t>
            </a:r>
            <a:fld id="{00000000-1234-1234-1234-123412341234}" type="slidenum">
              <a:rPr lang="en-US">
                <a:solidFill>
                  <a:srgbClr val="EA4E60"/>
                </a:solidFill>
              </a:rPr>
              <a:t>30</a:t>
            </a:fld>
            <a:r>
              <a:rPr lang="en-US"/>
              <a:t>]</a:t>
            </a:r>
            <a:endParaRPr lang="pt-BR"/>
          </a:p>
        </p:txBody>
      </p:sp>
      <p:pic>
        <p:nvPicPr>
          <p:cNvPr id="5" name="Imagem 3">
            <a:extLst>
              <a:ext uri="{FF2B5EF4-FFF2-40B4-BE49-F238E27FC236}">
                <a16:creationId xmlns:a16="http://schemas.microsoft.com/office/drawing/2014/main" id="{CFEBC595-B806-7E70-412F-3236843E182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862502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1AEA5C2F-C9B3-D5B6-9A30-DAE707A369D8}"/>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849A475D-DCDF-AA33-015D-C7273CAEBC1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no PyCharm</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FCD8171-C6CB-BB9F-B63C-572AAE2E4073}"/>
              </a:ext>
            </a:extLst>
          </p:cNvPr>
          <p:cNvSpPr>
            <a:spLocks noGrp="1"/>
          </p:cNvSpPr>
          <p:nvPr>
            <p:ph type="sldNum" idx="12"/>
          </p:nvPr>
        </p:nvSpPr>
        <p:spPr/>
        <p:txBody>
          <a:bodyPr/>
          <a:lstStyle/>
          <a:p>
            <a:r>
              <a:rPr lang="en-US"/>
              <a:t>[</a:t>
            </a:r>
            <a:fld id="{00000000-1234-1234-1234-123412341234}" type="slidenum">
              <a:rPr lang="en-US">
                <a:solidFill>
                  <a:srgbClr val="EA4E60"/>
                </a:solidFill>
              </a:rPr>
              <a:t>31</a:t>
            </a:fld>
            <a:r>
              <a:rPr lang="en-US"/>
              <a:t>]</a:t>
            </a:r>
            <a:endParaRPr lang="pt-BR"/>
          </a:p>
        </p:txBody>
      </p:sp>
      <p:pic>
        <p:nvPicPr>
          <p:cNvPr id="5" name="Imagem 3">
            <a:extLst>
              <a:ext uri="{FF2B5EF4-FFF2-40B4-BE49-F238E27FC236}">
                <a16:creationId xmlns:a16="http://schemas.microsoft.com/office/drawing/2014/main" id="{CCF4D25A-4219-E380-6DAE-6FA7FA88427C}"/>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Padrão do plano de fundo&#10;&#10;Descrição gerada automaticamente com confiança baixa">
            <a:extLst>
              <a:ext uri="{FF2B5EF4-FFF2-40B4-BE49-F238E27FC236}">
                <a16:creationId xmlns:a16="http://schemas.microsoft.com/office/drawing/2014/main" id="{DE8820F3-E3CA-B23B-CA01-E6DB959A7D93}"/>
              </a:ext>
            </a:extLst>
          </p:cNvPr>
          <p:cNvPicPr>
            <a:picLocks noChangeAspect="1"/>
          </p:cNvPicPr>
          <p:nvPr/>
        </p:nvPicPr>
        <p:blipFill>
          <a:blip r:embed="rId4"/>
          <a:stretch>
            <a:fillRect/>
          </a:stretch>
        </p:blipFill>
        <p:spPr>
          <a:xfrm>
            <a:off x="472088" y="1920493"/>
            <a:ext cx="8199824" cy="1107204"/>
          </a:xfrm>
          <a:prstGeom prst="rect">
            <a:avLst/>
          </a:prstGeom>
        </p:spPr>
      </p:pic>
    </p:spTree>
    <p:extLst>
      <p:ext uri="{BB962C8B-B14F-4D97-AF65-F5344CB8AC3E}">
        <p14:creationId xmlns:p14="http://schemas.microsoft.com/office/powerpoint/2010/main" val="3792685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2315CCCB-5915-A4E1-4434-29EBD8B92CF5}"/>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536642E1-6AEE-1653-8687-08EBF496A81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no PyCharm</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134D2E1-6EC4-0A4A-D633-520F572C8A4E}"/>
              </a:ext>
            </a:extLst>
          </p:cNvPr>
          <p:cNvSpPr>
            <a:spLocks noGrp="1"/>
          </p:cNvSpPr>
          <p:nvPr>
            <p:ph type="sldNum" idx="12"/>
          </p:nvPr>
        </p:nvSpPr>
        <p:spPr/>
        <p:txBody>
          <a:bodyPr/>
          <a:lstStyle/>
          <a:p>
            <a:r>
              <a:rPr lang="en-US"/>
              <a:t>[</a:t>
            </a:r>
            <a:fld id="{00000000-1234-1234-1234-123412341234}" type="slidenum">
              <a:rPr lang="en-US">
                <a:solidFill>
                  <a:srgbClr val="EA4E60"/>
                </a:solidFill>
              </a:rPr>
              <a:t>32</a:t>
            </a:fld>
            <a:r>
              <a:rPr lang="en-US"/>
              <a:t>]</a:t>
            </a:r>
            <a:endParaRPr lang="pt-BR"/>
          </a:p>
        </p:txBody>
      </p:sp>
      <p:pic>
        <p:nvPicPr>
          <p:cNvPr id="5" name="Imagem 3">
            <a:extLst>
              <a:ext uri="{FF2B5EF4-FFF2-40B4-BE49-F238E27FC236}">
                <a16:creationId xmlns:a16="http://schemas.microsoft.com/office/drawing/2014/main" id="{9965C9C8-9AF1-3B31-24FA-4DE6FD5B38A5}"/>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6" name="Imagem 5" descr="Interface gráfica do usuário, Texto, Aplicativo&#10;&#10;Descrição gerada automaticamente">
            <a:extLst>
              <a:ext uri="{FF2B5EF4-FFF2-40B4-BE49-F238E27FC236}">
                <a16:creationId xmlns:a16="http://schemas.microsoft.com/office/drawing/2014/main" id="{6FC9E0A5-6B26-DA92-5C8C-F24D8DAFEDFA}"/>
              </a:ext>
            </a:extLst>
          </p:cNvPr>
          <p:cNvPicPr>
            <a:picLocks noChangeAspect="1"/>
          </p:cNvPicPr>
          <p:nvPr/>
        </p:nvPicPr>
        <p:blipFill>
          <a:blip r:embed="rId4"/>
          <a:stretch>
            <a:fillRect/>
          </a:stretch>
        </p:blipFill>
        <p:spPr>
          <a:xfrm>
            <a:off x="565525" y="1631094"/>
            <a:ext cx="4495365" cy="3118757"/>
          </a:xfrm>
          <a:prstGeom prst="rect">
            <a:avLst/>
          </a:prstGeom>
        </p:spPr>
      </p:pic>
    </p:spTree>
    <p:extLst>
      <p:ext uri="{BB962C8B-B14F-4D97-AF65-F5344CB8AC3E}">
        <p14:creationId xmlns:p14="http://schemas.microsoft.com/office/powerpoint/2010/main" val="1006821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92258F2-EC47-6E4E-3B6C-0CDDAB9EF73E}"/>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EDA6C7C3-659E-B2B1-7495-528072F4C686}"/>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instalar</a:t>
            </a:r>
            <a:r>
              <a:rPr lang="en-US" sz="4000" b="1" dirty="0">
                <a:solidFill>
                  <a:srgbClr val="EA4E60"/>
                </a:solidFill>
                <a:latin typeface="Century Gothic"/>
                <a:ea typeface="Century Gothic"/>
                <a:cs typeface="Century Gothic"/>
                <a:sym typeface="Century Gothic"/>
              </a:rPr>
              <a:t> no PyCharm</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2C2AB2F-6DD0-E402-E72E-61D17B395279}"/>
              </a:ext>
            </a:extLst>
          </p:cNvPr>
          <p:cNvSpPr>
            <a:spLocks noGrp="1"/>
          </p:cNvSpPr>
          <p:nvPr>
            <p:ph type="sldNum" idx="12"/>
          </p:nvPr>
        </p:nvSpPr>
        <p:spPr/>
        <p:txBody>
          <a:bodyPr/>
          <a:lstStyle/>
          <a:p>
            <a:r>
              <a:rPr lang="en-US"/>
              <a:t>[</a:t>
            </a:r>
            <a:fld id="{00000000-1234-1234-1234-123412341234}" type="slidenum">
              <a:rPr lang="en-US">
                <a:solidFill>
                  <a:srgbClr val="EA4E60"/>
                </a:solidFill>
              </a:rPr>
              <a:t>33</a:t>
            </a:fld>
            <a:r>
              <a:rPr lang="en-US"/>
              <a:t>]</a:t>
            </a:r>
            <a:endParaRPr lang="pt-BR"/>
          </a:p>
        </p:txBody>
      </p:sp>
      <p:pic>
        <p:nvPicPr>
          <p:cNvPr id="5" name="Imagem 3">
            <a:extLst>
              <a:ext uri="{FF2B5EF4-FFF2-40B4-BE49-F238E27FC236}">
                <a16:creationId xmlns:a16="http://schemas.microsoft.com/office/drawing/2014/main" id="{97D97280-C2E0-B5E8-ED67-37F0682A7EF9}"/>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Texto, Aplicativo, chat ou mensagem de texto&#10;&#10;Descrição gerada automaticamente">
            <a:extLst>
              <a:ext uri="{FF2B5EF4-FFF2-40B4-BE49-F238E27FC236}">
                <a16:creationId xmlns:a16="http://schemas.microsoft.com/office/drawing/2014/main" id="{180C3CB4-2CDC-1AE5-4D6B-6DE0E11EDF02}"/>
              </a:ext>
            </a:extLst>
          </p:cNvPr>
          <p:cNvPicPr>
            <a:picLocks noChangeAspect="1"/>
          </p:cNvPicPr>
          <p:nvPr/>
        </p:nvPicPr>
        <p:blipFill>
          <a:blip r:embed="rId4"/>
          <a:stretch>
            <a:fillRect/>
          </a:stretch>
        </p:blipFill>
        <p:spPr>
          <a:xfrm>
            <a:off x="565525" y="1715609"/>
            <a:ext cx="5444149" cy="2577423"/>
          </a:xfrm>
          <a:prstGeom prst="rect">
            <a:avLst/>
          </a:prstGeom>
        </p:spPr>
      </p:pic>
    </p:spTree>
    <p:extLst>
      <p:ext uri="{BB962C8B-B14F-4D97-AF65-F5344CB8AC3E}">
        <p14:creationId xmlns:p14="http://schemas.microsoft.com/office/powerpoint/2010/main" val="2323710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F67185AB-8780-D86C-39FE-334B59032FD2}"/>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5149AC27-DCCE-14EC-D7AF-3B2FE6994A1D}"/>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Hora de instalar nas </a:t>
            </a:r>
            <a:r>
              <a:rPr lang="pt-BR" sz="5400" b="1" i="1" u="none" strike="noStrike" cap="none" dirty="0" err="1">
                <a:solidFill>
                  <a:schemeClr val="lt1"/>
                </a:solidFill>
                <a:latin typeface="Century Gothic"/>
                <a:ea typeface="Century Gothic"/>
                <a:cs typeface="Century Gothic"/>
                <a:sym typeface="Century Gothic"/>
              </a:rPr>
              <a:t>IDEs</a:t>
            </a:r>
            <a:r>
              <a:rPr lang="pt-BR" sz="5400" b="1" i="1" u="none" strike="noStrike" cap="none" dirty="0">
                <a:solidFill>
                  <a:schemeClr val="lt1"/>
                </a:solidFill>
                <a:latin typeface="Century Gothic"/>
                <a:ea typeface="Century Gothic"/>
                <a:cs typeface="Century Gothic"/>
                <a:sym typeface="Century Gothic"/>
              </a:rPr>
              <a:t> da </a:t>
            </a:r>
            <a:r>
              <a:rPr lang="pt-BR" sz="5400" b="1" i="1" u="none" strike="noStrike" cap="none" dirty="0" err="1">
                <a:solidFill>
                  <a:schemeClr val="lt1"/>
                </a:solidFill>
                <a:latin typeface="Century Gothic"/>
                <a:ea typeface="Century Gothic"/>
                <a:cs typeface="Century Gothic"/>
                <a:sym typeface="Century Gothic"/>
              </a:rPr>
              <a:t>JetBrains</a:t>
            </a:r>
            <a:endParaRPr lang="pt-BR" sz="5400" b="1" i="1" u="none" strike="noStrike" cap="none" dirty="0">
              <a:solidFill>
                <a:schemeClr val="lt1"/>
              </a:solidFill>
              <a:latin typeface="Century Gothic"/>
              <a:ea typeface="Century Gothic"/>
              <a:cs typeface="Century Gothic"/>
              <a:sym typeface="Century Gothic"/>
            </a:endParaRPr>
          </a:p>
        </p:txBody>
      </p:sp>
      <p:sp>
        <p:nvSpPr>
          <p:cNvPr id="262" name="Google Shape;262;g10a057ae1a2_0_175">
            <a:extLst>
              <a:ext uri="{FF2B5EF4-FFF2-40B4-BE49-F238E27FC236}">
                <a16:creationId xmlns:a16="http://schemas.microsoft.com/office/drawing/2014/main" id="{524AFA6B-BCE0-53FD-127A-11361B01128C}"/>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F15F0C2-E88C-E5EF-F879-8C2E8C05916F}"/>
              </a:ext>
            </a:extLst>
          </p:cNvPr>
          <p:cNvSpPr>
            <a:spLocks noGrp="1"/>
          </p:cNvSpPr>
          <p:nvPr>
            <p:ph type="sldNum" idx="12"/>
          </p:nvPr>
        </p:nvSpPr>
        <p:spPr/>
        <p:txBody>
          <a:bodyPr/>
          <a:lstStyle/>
          <a:p>
            <a:r>
              <a:rPr lang="en-US"/>
              <a:t>[</a:t>
            </a:r>
            <a:fld id="{00000000-1234-1234-1234-123412341234}" type="slidenum">
              <a:rPr lang="en-US">
                <a:solidFill>
                  <a:srgbClr val="EA4E60"/>
                </a:solidFill>
              </a:rPr>
              <a:t>34</a:t>
            </a:fld>
            <a:r>
              <a:rPr lang="en-US"/>
              <a:t>]</a:t>
            </a:r>
            <a:endParaRPr lang="pt-BR"/>
          </a:p>
        </p:txBody>
      </p:sp>
      <p:pic>
        <p:nvPicPr>
          <p:cNvPr id="5" name="Imagem 4">
            <a:extLst>
              <a:ext uri="{FF2B5EF4-FFF2-40B4-BE49-F238E27FC236}">
                <a16:creationId xmlns:a16="http://schemas.microsoft.com/office/drawing/2014/main" id="{DF6A306D-0248-BA1D-DEBE-6C2FE7468F91}"/>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096715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F9FB8494-D447-9ACE-F04C-55A19A3111C0}"/>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FC3A9594-D8C5-942A-E54D-5D9B5A0984CF}"/>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dirty="0">
                <a:solidFill>
                  <a:schemeClr val="lt1"/>
                </a:solidFill>
                <a:latin typeface="Century Gothic"/>
                <a:ea typeface="Century Gothic"/>
                <a:cs typeface="Century Gothic"/>
                <a:sym typeface="Century Gothic"/>
              </a:rPr>
              <a:t>Instalação no </a:t>
            </a:r>
            <a:r>
              <a:rPr lang="pt-BR" sz="5400" b="1" i="1" dirty="0" err="1">
                <a:solidFill>
                  <a:schemeClr val="lt1"/>
                </a:solidFill>
                <a:latin typeface="Century Gothic"/>
                <a:ea typeface="Century Gothic"/>
                <a:cs typeface="Century Gothic"/>
                <a:sym typeface="Century Gothic"/>
              </a:rPr>
              <a:t>NeoVim</a:t>
            </a:r>
            <a:r>
              <a:rPr lang="pt-BR" sz="5400" b="1" i="1" dirty="0">
                <a:solidFill>
                  <a:schemeClr val="lt1"/>
                </a:solidFill>
                <a:latin typeface="Century Gothic"/>
                <a:ea typeface="Century Gothic"/>
                <a:cs typeface="Century Gothic"/>
                <a:sym typeface="Century Gothic"/>
              </a:rPr>
              <a:t> e CLI?</a:t>
            </a:r>
            <a:endParaRPr lang="pt-BR" sz="5400" b="1" i="1" u="none" strike="noStrike" cap="none" dirty="0">
              <a:solidFill>
                <a:schemeClr val="lt1"/>
              </a:solidFill>
              <a:latin typeface="Century Gothic"/>
              <a:ea typeface="Century Gothic"/>
              <a:cs typeface="Century Gothic"/>
              <a:sym typeface="Century Gothic"/>
            </a:endParaRPr>
          </a:p>
        </p:txBody>
      </p:sp>
      <p:sp>
        <p:nvSpPr>
          <p:cNvPr id="262" name="Google Shape;262;g10a057ae1a2_0_175">
            <a:extLst>
              <a:ext uri="{FF2B5EF4-FFF2-40B4-BE49-F238E27FC236}">
                <a16:creationId xmlns:a16="http://schemas.microsoft.com/office/drawing/2014/main" id="{DD93C0C0-2AFE-5241-A3AD-0B1A70E31616}"/>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7186078-CC65-0942-8B15-6B89D52A5BE5}"/>
              </a:ext>
            </a:extLst>
          </p:cNvPr>
          <p:cNvSpPr>
            <a:spLocks noGrp="1"/>
          </p:cNvSpPr>
          <p:nvPr>
            <p:ph type="sldNum" idx="12"/>
          </p:nvPr>
        </p:nvSpPr>
        <p:spPr/>
        <p:txBody>
          <a:bodyPr/>
          <a:lstStyle/>
          <a:p>
            <a:r>
              <a:rPr lang="en-US"/>
              <a:t>[</a:t>
            </a:r>
            <a:fld id="{00000000-1234-1234-1234-123412341234}" type="slidenum">
              <a:rPr lang="en-US">
                <a:solidFill>
                  <a:srgbClr val="EA4E60"/>
                </a:solidFill>
              </a:rPr>
              <a:t>35</a:t>
            </a:fld>
            <a:r>
              <a:rPr lang="en-US"/>
              <a:t>]</a:t>
            </a:r>
            <a:endParaRPr lang="pt-BR"/>
          </a:p>
        </p:txBody>
      </p:sp>
      <p:pic>
        <p:nvPicPr>
          <p:cNvPr id="5" name="Imagem 4">
            <a:extLst>
              <a:ext uri="{FF2B5EF4-FFF2-40B4-BE49-F238E27FC236}">
                <a16:creationId xmlns:a16="http://schemas.microsoft.com/office/drawing/2014/main" id="{963780B1-607D-F9E6-5393-719905A3CBD7}"/>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950305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A3E5A2CC-D004-A0CE-63E6-DDA381DE18B2}"/>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7D5AF083-AEEC-0D2E-A95D-5CA214DE6A1E}"/>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https://docs.github.com/en/copilot/managing-copilot/configure-personal-settings/installing-the-github-copilot-extension-in-your-environment</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4"/>
              </a:rPr>
              <a:t>https://docs.github.com/en/copilot/using-github-copilot/using-github-copilot-in-the-command-line</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A7096F6B-1812-C7E2-F06B-8000FD9712A3}"/>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493C391-C572-C829-B0E5-5CADB663AB99}"/>
              </a:ext>
            </a:extLst>
          </p:cNvPr>
          <p:cNvSpPr>
            <a:spLocks noGrp="1"/>
          </p:cNvSpPr>
          <p:nvPr>
            <p:ph type="sldNum" idx="12"/>
          </p:nvPr>
        </p:nvSpPr>
        <p:spPr/>
        <p:txBody>
          <a:bodyPr/>
          <a:lstStyle/>
          <a:p>
            <a:r>
              <a:rPr lang="en-US"/>
              <a:t>[</a:t>
            </a:r>
            <a:fld id="{00000000-1234-1234-1234-123412341234}" type="slidenum">
              <a:rPr lang="en-US">
                <a:solidFill>
                  <a:srgbClr val="EA4E60"/>
                </a:solidFill>
              </a:rPr>
              <a:t>36</a:t>
            </a:fld>
            <a:r>
              <a:rPr lang="en-US"/>
              <a:t>]</a:t>
            </a:r>
            <a:endParaRPr lang="pt-BR"/>
          </a:p>
        </p:txBody>
      </p:sp>
      <p:pic>
        <p:nvPicPr>
          <p:cNvPr id="5" name="Imagem 3">
            <a:extLst>
              <a:ext uri="{FF2B5EF4-FFF2-40B4-BE49-F238E27FC236}">
                <a16:creationId xmlns:a16="http://schemas.microsoft.com/office/drawing/2014/main" id="{3AFB01E1-E7B1-F9C3-2115-884EFCFF5B6F}"/>
              </a:ext>
            </a:extLst>
          </p:cNvPr>
          <p:cNvPicPr>
            <a:picLocks noChangeAspect="1"/>
          </p:cNvPicPr>
          <p:nvPr/>
        </p:nvPicPr>
        <p:blipFill>
          <a:blip r:embed="rId5"/>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7350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37</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4009BF9C-2C82-9EFC-134C-C7A1E981C068}"/>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C7C2DA9-13BA-E42A-CE39-D05798F8100A}"/>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Configurando e usando o GitHub </a:t>
            </a:r>
            <a:r>
              <a:rPr lang="pt-BR" sz="2400" i="0" u="none" strike="noStrike" cap="none"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A1A559AF-B9C6-AC57-A6EB-B7FF7C997DE7}"/>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Configurações</a:t>
            </a:r>
            <a:r>
              <a:rPr lang="en-US" sz="4000" b="1" i="0" u="none" strike="noStrike" cap="none" dirty="0">
                <a:solidFill>
                  <a:srgbClr val="EA4E60"/>
                </a:solidFill>
                <a:latin typeface="Century Gothic"/>
                <a:ea typeface="Century Gothic"/>
                <a:cs typeface="Century Gothic"/>
                <a:sym typeface="Century Gothic"/>
              </a:rPr>
              <a:t> do Copilot </a:t>
            </a:r>
          </a:p>
        </p:txBody>
      </p:sp>
      <p:sp>
        <p:nvSpPr>
          <p:cNvPr id="3" name="Espaço Reservado para Número de Slide 2">
            <a:extLst>
              <a:ext uri="{FF2B5EF4-FFF2-40B4-BE49-F238E27FC236}">
                <a16:creationId xmlns:a16="http://schemas.microsoft.com/office/drawing/2014/main" id="{966AB17A-98A7-4C69-A8D3-7D57051AC14B}"/>
              </a:ext>
            </a:extLst>
          </p:cNvPr>
          <p:cNvSpPr>
            <a:spLocks noGrp="1"/>
          </p:cNvSpPr>
          <p:nvPr>
            <p:ph type="sldNum" idx="12"/>
          </p:nvPr>
        </p:nvSpPr>
        <p:spPr/>
        <p:txBody>
          <a:bodyPr/>
          <a:lstStyle/>
          <a:p>
            <a:r>
              <a:rPr lang="en-US"/>
              <a:t>[</a:t>
            </a:r>
            <a:fld id="{00000000-1234-1234-1234-123412341234}" type="slidenum">
              <a:rPr lang="en-US">
                <a:solidFill>
                  <a:srgbClr val="EA4E60"/>
                </a:solidFill>
              </a:rPr>
              <a:t>38</a:t>
            </a:fld>
            <a:r>
              <a:rPr lang="en-US"/>
              <a:t>]</a:t>
            </a:r>
            <a:endParaRPr lang="pt-BR"/>
          </a:p>
        </p:txBody>
      </p:sp>
      <p:pic>
        <p:nvPicPr>
          <p:cNvPr id="5" name="Imagem 4">
            <a:extLst>
              <a:ext uri="{FF2B5EF4-FFF2-40B4-BE49-F238E27FC236}">
                <a16:creationId xmlns:a16="http://schemas.microsoft.com/office/drawing/2014/main" id="{97CF034D-62C4-9E6F-94E7-DA2DB48CA8C2}"/>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0885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8B69135B-56C1-C868-0B07-9679D0E8AF25}"/>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918F490-6B6D-74B2-9EAA-136481846879}"/>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Nessa parte de configurações, vamos focar no Visual Studio </a:t>
            </a:r>
            <a:r>
              <a:rPr lang="pt-BR" sz="2400" dirty="0" err="1">
                <a:solidFill>
                  <a:srgbClr val="040A24"/>
                </a:solidFill>
                <a:latin typeface="Calibri"/>
                <a:ea typeface="Calibri"/>
                <a:cs typeface="Calibri"/>
                <a:sym typeface="Calibri"/>
              </a:rPr>
              <a:t>Code</a:t>
            </a:r>
            <a:r>
              <a:rPr lang="pt-BR" sz="2400" dirty="0">
                <a:solidFill>
                  <a:srgbClr val="040A24"/>
                </a:solidFill>
                <a:latin typeface="Calibri"/>
                <a:ea typeface="Calibri"/>
                <a:cs typeface="Calibri"/>
                <a:sym typeface="Calibri"/>
              </a:rPr>
              <a:t>. </a:t>
            </a:r>
            <a:endParaRPr lang="en-US" sz="2000" dirty="0"/>
          </a:p>
        </p:txBody>
      </p:sp>
      <p:sp>
        <p:nvSpPr>
          <p:cNvPr id="204" name="Google Shape;204;g109ffa863cd_0_328">
            <a:extLst>
              <a:ext uri="{FF2B5EF4-FFF2-40B4-BE49-F238E27FC236}">
                <a16:creationId xmlns:a16="http://schemas.microsoft.com/office/drawing/2014/main" id="{776B5C6A-756A-D106-627E-5964AD0D8A5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Antes de </a:t>
            </a:r>
            <a:r>
              <a:rPr lang="en-US" sz="4000" b="1" dirty="0" err="1">
                <a:solidFill>
                  <a:srgbClr val="EA4E60"/>
                </a:solidFill>
                <a:latin typeface="Century Gothic"/>
                <a:ea typeface="Century Gothic"/>
                <a:cs typeface="Century Gothic"/>
                <a:sym typeface="Century Gothic"/>
              </a:rPr>
              <a:t>começar</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59536118-8AEC-1D6A-B778-2D9653DC2D94}"/>
              </a:ext>
            </a:extLst>
          </p:cNvPr>
          <p:cNvSpPr>
            <a:spLocks noGrp="1"/>
          </p:cNvSpPr>
          <p:nvPr>
            <p:ph type="sldNum" idx="12"/>
          </p:nvPr>
        </p:nvSpPr>
        <p:spPr/>
        <p:txBody>
          <a:bodyPr/>
          <a:lstStyle/>
          <a:p>
            <a:r>
              <a:rPr lang="en-US"/>
              <a:t>[</a:t>
            </a:r>
            <a:fld id="{00000000-1234-1234-1234-123412341234}" type="slidenum">
              <a:rPr lang="en-US">
                <a:solidFill>
                  <a:srgbClr val="EA4E60"/>
                </a:solidFill>
              </a:rPr>
              <a:t>39</a:t>
            </a:fld>
            <a:r>
              <a:rPr lang="en-US"/>
              <a:t>]</a:t>
            </a:r>
            <a:endParaRPr lang="pt-BR"/>
          </a:p>
        </p:txBody>
      </p:sp>
      <p:pic>
        <p:nvPicPr>
          <p:cNvPr id="5" name="Imagem 3">
            <a:extLst>
              <a:ext uri="{FF2B5EF4-FFF2-40B4-BE49-F238E27FC236}">
                <a16:creationId xmlns:a16="http://schemas.microsoft.com/office/drawing/2014/main" id="{389BEEAB-3E6D-2E61-B7C8-1B41EE87F8EF}"/>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8200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ED7B28D3-BFBC-4580-D49B-387B48CAB3AD}"/>
            </a:ext>
          </a:extLst>
        </p:cNvPr>
        <p:cNvGrpSpPr/>
        <p:nvPr/>
      </p:nvGrpSpPr>
      <p:grpSpPr>
        <a:xfrm>
          <a:off x="0" y="0"/>
          <a:ext cx="0" cy="0"/>
          <a:chOff x="0" y="0"/>
          <a:chExt cx="0" cy="0"/>
        </a:xfrm>
      </p:grpSpPr>
      <p:sp>
        <p:nvSpPr>
          <p:cNvPr id="175" name="Google Shape;175;g116295da5bc_0_62">
            <a:extLst>
              <a:ext uri="{FF2B5EF4-FFF2-40B4-BE49-F238E27FC236}">
                <a16:creationId xmlns:a16="http://schemas.microsoft.com/office/drawing/2014/main" id="{045DBC33-75A9-1EB1-0F59-E1E96E4BE33E}"/>
              </a:ext>
            </a:extLst>
          </p:cNvPr>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Para esse curso, foque em aprender.</a:t>
            </a:r>
          </a:p>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Ter a assinatura </a:t>
            </a:r>
            <a:r>
              <a:rPr lang="pt-BR" sz="2800" dirty="0" err="1">
                <a:solidFill>
                  <a:srgbClr val="040A24"/>
                </a:solidFill>
                <a:latin typeface="Calibri"/>
                <a:ea typeface="Calibri"/>
                <a:cs typeface="Calibri"/>
              </a:rPr>
              <a:t>Trial</a:t>
            </a:r>
            <a:r>
              <a:rPr lang="pt-BR" sz="2800" dirty="0">
                <a:solidFill>
                  <a:srgbClr val="040A24"/>
                </a:solidFill>
                <a:latin typeface="Calibri"/>
                <a:ea typeface="Calibri"/>
                <a:cs typeface="Calibri"/>
              </a:rPr>
              <a:t> do </a:t>
            </a:r>
            <a:r>
              <a:rPr lang="pt-BR" sz="2800" dirty="0" err="1">
                <a:solidFill>
                  <a:srgbClr val="040A24"/>
                </a:solidFill>
                <a:latin typeface="Calibri"/>
                <a:ea typeface="Calibri"/>
                <a:cs typeface="Calibri"/>
              </a:rPr>
              <a:t>Copilot</a:t>
            </a:r>
            <a:endParaRPr lang="en-US" sz="2800" dirty="0">
              <a:solidFill>
                <a:srgbClr val="040A24"/>
              </a:solidFill>
              <a:latin typeface="Calibri"/>
              <a:ea typeface="Calibri"/>
              <a:cs typeface="Calibri"/>
            </a:endParaRPr>
          </a:p>
          <a:p>
            <a:pPr marL="419100" indent="-342900">
              <a:buClr>
                <a:srgbClr val="040A24"/>
              </a:buClr>
              <a:buSzPts val="2400"/>
              <a:buFont typeface="Wingdings"/>
              <a:buChar char="ü"/>
            </a:pPr>
            <a:endParaRPr lang="en-US" sz="2400" dirty="0">
              <a:solidFill>
                <a:srgbClr val="040A24"/>
              </a:solidFill>
              <a:latin typeface="Calibri"/>
              <a:ea typeface="Calibri"/>
              <a:cs typeface="Calibri"/>
            </a:endParaRPr>
          </a:p>
        </p:txBody>
      </p:sp>
      <p:sp>
        <p:nvSpPr>
          <p:cNvPr id="176" name="Google Shape;176;g116295da5bc_0_62">
            <a:extLst>
              <a:ext uri="{FF2B5EF4-FFF2-40B4-BE49-F238E27FC236}">
                <a16:creationId xmlns:a16="http://schemas.microsoft.com/office/drawing/2014/main" id="{11DBC10B-77E7-6A50-7B3F-18C24AB7491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681496C-58B0-AB97-09E1-51EF285D117D}"/>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B05E92BE-E310-9E7B-C2D9-79DC04526EC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778327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27944B15-B964-F9DB-B2CD-99DAFD9C6F7A}"/>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FA6CA14F-F76B-1A00-5DB7-621160497B06}"/>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aprender a configurar o </a:t>
            </a:r>
            <a:r>
              <a:rPr lang="pt-BR" sz="5400" b="1" i="1" u="none" strike="noStrike" cap="none" dirty="0" err="1">
                <a:solidFill>
                  <a:schemeClr val="lt1"/>
                </a:solidFill>
                <a:latin typeface="Century Gothic"/>
                <a:ea typeface="Century Gothic"/>
                <a:cs typeface="Century Gothic"/>
                <a:sym typeface="Century Gothic"/>
              </a:rPr>
              <a:t>Copilot</a:t>
            </a:r>
            <a:r>
              <a:rPr lang="pt-BR" sz="5400" b="1" i="1" u="none" strike="noStrike" cap="none" dirty="0">
                <a:solidFill>
                  <a:schemeClr val="lt1"/>
                </a:solidFill>
                <a:latin typeface="Century Gothic"/>
                <a:ea typeface="Century Gothic"/>
                <a:cs typeface="Century Gothic"/>
                <a:sym typeface="Century Gothic"/>
              </a:rPr>
              <a:t>!</a:t>
            </a:r>
          </a:p>
        </p:txBody>
      </p:sp>
      <p:sp>
        <p:nvSpPr>
          <p:cNvPr id="262" name="Google Shape;262;g10a057ae1a2_0_175">
            <a:extLst>
              <a:ext uri="{FF2B5EF4-FFF2-40B4-BE49-F238E27FC236}">
                <a16:creationId xmlns:a16="http://schemas.microsoft.com/office/drawing/2014/main" id="{60638F5A-F7B5-08D2-C10B-E05F56015F6A}"/>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AF2956A-B3CD-D51B-9476-2066ED6C6DC0}"/>
              </a:ext>
            </a:extLst>
          </p:cNvPr>
          <p:cNvSpPr>
            <a:spLocks noGrp="1"/>
          </p:cNvSpPr>
          <p:nvPr>
            <p:ph type="sldNum" idx="12"/>
          </p:nvPr>
        </p:nvSpPr>
        <p:spPr/>
        <p:txBody>
          <a:bodyPr/>
          <a:lstStyle/>
          <a:p>
            <a:r>
              <a:rPr lang="en-US"/>
              <a:t>[</a:t>
            </a:r>
            <a:fld id="{00000000-1234-1234-1234-123412341234}" type="slidenum">
              <a:rPr lang="en-US">
                <a:solidFill>
                  <a:srgbClr val="EA4E60"/>
                </a:solidFill>
              </a:rPr>
              <a:t>40</a:t>
            </a:fld>
            <a:r>
              <a:rPr lang="en-US"/>
              <a:t>]</a:t>
            </a:r>
            <a:endParaRPr lang="pt-BR"/>
          </a:p>
        </p:txBody>
      </p:sp>
      <p:pic>
        <p:nvPicPr>
          <p:cNvPr id="5" name="Imagem 4">
            <a:extLst>
              <a:ext uri="{FF2B5EF4-FFF2-40B4-BE49-F238E27FC236}">
                <a16:creationId xmlns:a16="http://schemas.microsoft.com/office/drawing/2014/main" id="{B40F09CD-081D-806D-E243-E70A081276B6}"/>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4270887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41BD1FC1-2F44-E3EC-5A2E-B67852532D07}"/>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B1180F43-B883-5822-74E9-7E385E931AB8}"/>
              </a:ext>
            </a:extLst>
          </p:cNvPr>
          <p:cNvSpPr txBox="1"/>
          <p:nvPr/>
        </p:nvSpPr>
        <p:spPr>
          <a:xfrm>
            <a:off x="539884"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https://docs.github.com/en/copilot/managing-copilot/configure-personal-settings/configuring-github-copilot-in-your-environment?tool=vscode</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4"/>
              </a:rPr>
              <a:t>https://docs.github.com/en/copilot/using-github-copilot</a:t>
            </a:r>
            <a:r>
              <a:rPr lang="en-US" sz="1600" i="1">
                <a:solidFill>
                  <a:schemeClr val="dk1"/>
                </a:solidFill>
                <a:latin typeface="Calibri"/>
                <a:ea typeface="Calibri"/>
                <a:cs typeface="Calibri"/>
                <a:sym typeface="Calibri"/>
                <a:hlinkClick r:id="rId4"/>
              </a:rPr>
              <a:t>/finding-public-code-that-matches-github-copilot-suggestions</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61D63A99-F806-1B52-5772-538927EDF263}"/>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9F844AA-06AD-919C-0AEF-CEBB134EC9D8}"/>
              </a:ext>
            </a:extLst>
          </p:cNvPr>
          <p:cNvSpPr>
            <a:spLocks noGrp="1"/>
          </p:cNvSpPr>
          <p:nvPr>
            <p:ph type="sldNum" idx="12"/>
          </p:nvPr>
        </p:nvSpPr>
        <p:spPr/>
        <p:txBody>
          <a:bodyPr/>
          <a:lstStyle/>
          <a:p>
            <a:r>
              <a:rPr lang="en-US"/>
              <a:t>[</a:t>
            </a:r>
            <a:fld id="{00000000-1234-1234-1234-123412341234}" type="slidenum">
              <a:rPr lang="en-US">
                <a:solidFill>
                  <a:srgbClr val="EA4E60"/>
                </a:solidFill>
              </a:rPr>
              <a:t>41</a:t>
            </a:fld>
            <a:r>
              <a:rPr lang="en-US"/>
              <a:t>]</a:t>
            </a:r>
            <a:endParaRPr lang="pt-BR"/>
          </a:p>
        </p:txBody>
      </p:sp>
      <p:pic>
        <p:nvPicPr>
          <p:cNvPr id="5" name="Imagem 3">
            <a:extLst>
              <a:ext uri="{FF2B5EF4-FFF2-40B4-BE49-F238E27FC236}">
                <a16:creationId xmlns:a16="http://schemas.microsoft.com/office/drawing/2014/main" id="{4B2C0A82-0729-E705-FA5A-FCB2036C2EA0}"/>
              </a:ext>
            </a:extLst>
          </p:cNvPr>
          <p:cNvPicPr>
            <a:picLocks noChangeAspect="1"/>
          </p:cNvPicPr>
          <p:nvPr/>
        </p:nvPicPr>
        <p:blipFill>
          <a:blip r:embed="rId5"/>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31924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798697DB-E322-BB66-EF40-9CF9FC82E69B}"/>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2C6E37F5-8B9D-7175-6EA7-5D0AC370D161}"/>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55CCB1DE-9FDC-580E-DF73-444856C1181E}"/>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63945F0-90C4-A4DE-8D97-087DBE05B504}"/>
              </a:ext>
            </a:extLst>
          </p:cNvPr>
          <p:cNvSpPr>
            <a:spLocks noGrp="1"/>
          </p:cNvSpPr>
          <p:nvPr>
            <p:ph type="sldNum" idx="12"/>
          </p:nvPr>
        </p:nvSpPr>
        <p:spPr/>
        <p:txBody>
          <a:bodyPr/>
          <a:lstStyle/>
          <a:p>
            <a:r>
              <a:rPr lang="en-US"/>
              <a:t>[</a:t>
            </a:r>
            <a:fld id="{00000000-1234-1234-1234-123412341234}" type="slidenum">
              <a:rPr lang="en-US" dirty="0">
                <a:solidFill>
                  <a:srgbClr val="EA4E60"/>
                </a:solidFill>
              </a:rPr>
              <a:t>42</a:t>
            </a:fld>
            <a:r>
              <a:rPr lang="en-US"/>
              <a:t>]</a:t>
            </a:r>
            <a:endParaRPr lang="pt-BR"/>
          </a:p>
        </p:txBody>
      </p:sp>
      <p:pic>
        <p:nvPicPr>
          <p:cNvPr id="4" name="Imagem 3">
            <a:extLst>
              <a:ext uri="{FF2B5EF4-FFF2-40B4-BE49-F238E27FC236}">
                <a16:creationId xmlns:a16="http://schemas.microsoft.com/office/drawing/2014/main" id="{4FFE371A-CE58-2E5A-07BE-5F732B7AA304}"/>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957002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3ECA347D-9C78-8465-F5A2-CE2D858E9455}"/>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1694EFAB-2ED0-B362-8444-06BC13281807}"/>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Configurando e usando o GitHub </a:t>
            </a:r>
            <a:r>
              <a:rPr lang="pt-BR" sz="2400" i="0" u="none" strike="noStrike" cap="none"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39581185-DEA4-15C7-A75D-17208CFDAA28}"/>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Utilizando</a:t>
            </a:r>
            <a:r>
              <a:rPr lang="en-US" sz="4000" b="1" i="0" u="none" strike="noStrike" cap="none" dirty="0">
                <a:solidFill>
                  <a:srgbClr val="EA4E60"/>
                </a:solidFill>
                <a:latin typeface="Century Gothic"/>
                <a:ea typeface="Century Gothic"/>
                <a:cs typeface="Century Gothic"/>
                <a:sym typeface="Century Gothic"/>
              </a:rPr>
              <a:t> o GitHub Copilot</a:t>
            </a:r>
          </a:p>
        </p:txBody>
      </p:sp>
      <p:sp>
        <p:nvSpPr>
          <p:cNvPr id="3" name="Espaço Reservado para Número de Slide 2">
            <a:extLst>
              <a:ext uri="{FF2B5EF4-FFF2-40B4-BE49-F238E27FC236}">
                <a16:creationId xmlns:a16="http://schemas.microsoft.com/office/drawing/2014/main" id="{F665402F-6ECB-5D5D-AA4A-654F96ABD872}"/>
              </a:ext>
            </a:extLst>
          </p:cNvPr>
          <p:cNvSpPr>
            <a:spLocks noGrp="1"/>
          </p:cNvSpPr>
          <p:nvPr>
            <p:ph type="sldNum" idx="12"/>
          </p:nvPr>
        </p:nvSpPr>
        <p:spPr/>
        <p:txBody>
          <a:bodyPr/>
          <a:lstStyle/>
          <a:p>
            <a:r>
              <a:rPr lang="en-US"/>
              <a:t>[</a:t>
            </a:r>
            <a:fld id="{00000000-1234-1234-1234-123412341234}" type="slidenum">
              <a:rPr lang="en-US">
                <a:solidFill>
                  <a:srgbClr val="EA4E60"/>
                </a:solidFill>
              </a:rPr>
              <a:t>43</a:t>
            </a:fld>
            <a:r>
              <a:rPr lang="en-US"/>
              <a:t>]</a:t>
            </a:r>
            <a:endParaRPr lang="pt-BR"/>
          </a:p>
        </p:txBody>
      </p:sp>
      <p:pic>
        <p:nvPicPr>
          <p:cNvPr id="5" name="Imagem 4">
            <a:extLst>
              <a:ext uri="{FF2B5EF4-FFF2-40B4-BE49-F238E27FC236}">
                <a16:creationId xmlns:a16="http://schemas.microsoft.com/office/drawing/2014/main" id="{E2B0327F-F77A-F635-EB3F-D3277518C267}"/>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819542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BC7DF43A-CEDF-BFBA-7A54-81ED8AE6482A}"/>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9AE9D68-4208-66E4-01AB-FCF3FD8E7D72}"/>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Vamos fazer uma aplicação de venda de carros usados de maneira rápida!</a:t>
            </a:r>
            <a:endParaRPr lang="en-US" sz="2000" dirty="0"/>
          </a:p>
        </p:txBody>
      </p:sp>
      <p:sp>
        <p:nvSpPr>
          <p:cNvPr id="204" name="Google Shape;204;g109ffa863cd_0_328">
            <a:extLst>
              <a:ext uri="{FF2B5EF4-FFF2-40B4-BE49-F238E27FC236}">
                <a16:creationId xmlns:a16="http://schemas.microsoft.com/office/drawing/2014/main" id="{16457976-08D6-7978-5F51-9FE26C72540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Antes de </a:t>
            </a:r>
            <a:r>
              <a:rPr lang="en-US" sz="4000" b="1" dirty="0" err="1">
                <a:solidFill>
                  <a:srgbClr val="EA4E60"/>
                </a:solidFill>
                <a:latin typeface="Century Gothic"/>
                <a:ea typeface="Century Gothic"/>
                <a:cs typeface="Century Gothic"/>
                <a:sym typeface="Century Gothic"/>
              </a:rPr>
              <a:t>começar</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5757A20-54C3-4BCE-D6FB-9BE3BBD6D49A}"/>
              </a:ext>
            </a:extLst>
          </p:cNvPr>
          <p:cNvSpPr>
            <a:spLocks noGrp="1"/>
          </p:cNvSpPr>
          <p:nvPr>
            <p:ph type="sldNum" idx="12"/>
          </p:nvPr>
        </p:nvSpPr>
        <p:spPr/>
        <p:txBody>
          <a:bodyPr/>
          <a:lstStyle/>
          <a:p>
            <a:r>
              <a:rPr lang="en-US"/>
              <a:t>[</a:t>
            </a:r>
            <a:fld id="{00000000-1234-1234-1234-123412341234}" type="slidenum">
              <a:rPr lang="en-US">
                <a:solidFill>
                  <a:srgbClr val="EA4E60"/>
                </a:solidFill>
              </a:rPr>
              <a:t>44</a:t>
            </a:fld>
            <a:r>
              <a:rPr lang="en-US"/>
              <a:t>]</a:t>
            </a:r>
            <a:endParaRPr lang="pt-BR"/>
          </a:p>
        </p:txBody>
      </p:sp>
      <p:pic>
        <p:nvPicPr>
          <p:cNvPr id="5" name="Imagem 3">
            <a:extLst>
              <a:ext uri="{FF2B5EF4-FFF2-40B4-BE49-F238E27FC236}">
                <a16:creationId xmlns:a16="http://schemas.microsoft.com/office/drawing/2014/main" id="{2BDD267C-B0EB-F6D4-D9A1-B62600B189D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502853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A1C4ED2-D300-3E36-4A31-73AD3A42E9A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DFC06105-1195-E6EC-5FB2-64D94DE22E2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A4BFA687-4BF8-5AEC-55A0-DBD1CDE5DB5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Arquitetura</a:t>
            </a:r>
            <a:r>
              <a:rPr lang="en-US" sz="4000" b="1" dirty="0">
                <a:solidFill>
                  <a:srgbClr val="EA4E60"/>
                </a:solidFill>
                <a:latin typeface="Century Gothic"/>
                <a:ea typeface="Century Gothic"/>
                <a:cs typeface="Century Gothic"/>
                <a:sym typeface="Century Gothic"/>
              </a:rPr>
              <a:t> do </a:t>
            </a:r>
            <a:r>
              <a:rPr lang="en-US" sz="4000" b="1" dirty="0" err="1">
                <a:solidFill>
                  <a:srgbClr val="EA4E60"/>
                </a:solidFill>
                <a:latin typeface="Century Gothic"/>
                <a:ea typeface="Century Gothic"/>
                <a:cs typeface="Century Gothic"/>
                <a:sym typeface="Century Gothic"/>
              </a:rPr>
              <a:t>nosso</a:t>
            </a:r>
            <a:r>
              <a:rPr lang="en-US" sz="4000" b="1" dirty="0">
                <a:solidFill>
                  <a:srgbClr val="EA4E60"/>
                </a:solidFill>
                <a:latin typeface="Century Gothic"/>
                <a:ea typeface="Century Gothic"/>
                <a:cs typeface="Century Gothic"/>
                <a:sym typeface="Century Gothic"/>
              </a:rPr>
              <a:t> App</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ED9D666-7ADD-766E-7564-DD7D01F3396A}"/>
              </a:ext>
            </a:extLst>
          </p:cNvPr>
          <p:cNvSpPr>
            <a:spLocks noGrp="1"/>
          </p:cNvSpPr>
          <p:nvPr>
            <p:ph type="sldNum" idx="12"/>
          </p:nvPr>
        </p:nvSpPr>
        <p:spPr/>
        <p:txBody>
          <a:bodyPr/>
          <a:lstStyle/>
          <a:p>
            <a:r>
              <a:rPr lang="en-US"/>
              <a:t>[</a:t>
            </a:r>
            <a:fld id="{00000000-1234-1234-1234-123412341234}" type="slidenum">
              <a:rPr lang="en-US">
                <a:solidFill>
                  <a:srgbClr val="EA4E60"/>
                </a:solidFill>
              </a:rPr>
              <a:t>45</a:t>
            </a:fld>
            <a:r>
              <a:rPr lang="en-US"/>
              <a:t>]</a:t>
            </a:r>
            <a:endParaRPr lang="pt-BR"/>
          </a:p>
        </p:txBody>
      </p:sp>
      <p:pic>
        <p:nvPicPr>
          <p:cNvPr id="5" name="Imagem 3">
            <a:extLst>
              <a:ext uri="{FF2B5EF4-FFF2-40B4-BE49-F238E27FC236}">
                <a16:creationId xmlns:a16="http://schemas.microsoft.com/office/drawing/2014/main" id="{8A5E31D2-ADCE-F47D-24C4-980A6C77F6D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81740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594E210C-D711-4016-803F-13C3F284D314}"/>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A9BC257D-2E07-A8C7-4973-619FDAC24810}"/>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Finalmente, hora de </a:t>
            </a:r>
            <a:r>
              <a:rPr lang="pt-BR" sz="5400" b="1" i="1" u="none" strike="noStrike" cap="none" dirty="0" err="1">
                <a:solidFill>
                  <a:schemeClr val="lt1"/>
                </a:solidFill>
                <a:latin typeface="Century Gothic"/>
                <a:ea typeface="Century Gothic"/>
                <a:cs typeface="Century Gothic"/>
                <a:sym typeface="Century Gothic"/>
              </a:rPr>
              <a:t>codar</a:t>
            </a:r>
            <a:r>
              <a:rPr lang="pt-BR" sz="5400" b="1" i="1" u="none" strike="noStrike" cap="none" dirty="0">
                <a:solidFill>
                  <a:schemeClr val="lt1"/>
                </a:solidFill>
                <a:latin typeface="Century Gothic"/>
                <a:ea typeface="Century Gothic"/>
                <a:cs typeface="Century Gothic"/>
                <a:sym typeface="Century Gothic"/>
              </a:rPr>
              <a:t>!</a:t>
            </a:r>
          </a:p>
        </p:txBody>
      </p:sp>
      <p:sp>
        <p:nvSpPr>
          <p:cNvPr id="262" name="Google Shape;262;g10a057ae1a2_0_175">
            <a:extLst>
              <a:ext uri="{FF2B5EF4-FFF2-40B4-BE49-F238E27FC236}">
                <a16:creationId xmlns:a16="http://schemas.microsoft.com/office/drawing/2014/main" id="{390012D2-9531-7494-5911-880F30ECB488}"/>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EF529E5-229A-23BB-7E5C-6C15F6B01583}"/>
              </a:ext>
            </a:extLst>
          </p:cNvPr>
          <p:cNvSpPr>
            <a:spLocks noGrp="1"/>
          </p:cNvSpPr>
          <p:nvPr>
            <p:ph type="sldNum" idx="12"/>
          </p:nvPr>
        </p:nvSpPr>
        <p:spPr/>
        <p:txBody>
          <a:bodyPr/>
          <a:lstStyle/>
          <a:p>
            <a:r>
              <a:rPr lang="en-US"/>
              <a:t>[</a:t>
            </a:r>
            <a:fld id="{00000000-1234-1234-1234-123412341234}" type="slidenum">
              <a:rPr lang="en-US">
                <a:solidFill>
                  <a:srgbClr val="EA4E60"/>
                </a:solidFill>
              </a:rPr>
              <a:t>46</a:t>
            </a:fld>
            <a:r>
              <a:rPr lang="en-US"/>
              <a:t>]</a:t>
            </a:r>
            <a:endParaRPr lang="pt-BR"/>
          </a:p>
        </p:txBody>
      </p:sp>
      <p:pic>
        <p:nvPicPr>
          <p:cNvPr id="5" name="Imagem 4">
            <a:extLst>
              <a:ext uri="{FF2B5EF4-FFF2-40B4-BE49-F238E27FC236}">
                <a16:creationId xmlns:a16="http://schemas.microsoft.com/office/drawing/2014/main" id="{D9291AAD-6F82-C980-DAF7-B3191209D883}"/>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410209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A01CA8A9-DFD1-899E-36FF-19974ED1F8AE}"/>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22553E57-CF86-9BBA-9AA4-AF3B82805F84}"/>
              </a:ext>
            </a:extLst>
          </p:cNvPr>
          <p:cNvSpPr txBox="1"/>
          <p:nvPr/>
        </p:nvSpPr>
        <p:spPr>
          <a:xfrm>
            <a:off x="539884"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rPr>
              <a:t>Link do GitHub</a:t>
            </a: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94624225-CD74-2722-111C-281075C4FDF5}"/>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42EB4B6-24F5-77E7-74F5-B235C440D8F5}"/>
              </a:ext>
            </a:extLst>
          </p:cNvPr>
          <p:cNvSpPr>
            <a:spLocks noGrp="1"/>
          </p:cNvSpPr>
          <p:nvPr>
            <p:ph type="sldNum" idx="12"/>
          </p:nvPr>
        </p:nvSpPr>
        <p:spPr/>
        <p:txBody>
          <a:bodyPr/>
          <a:lstStyle/>
          <a:p>
            <a:r>
              <a:rPr lang="en-US"/>
              <a:t>[</a:t>
            </a:r>
            <a:fld id="{00000000-1234-1234-1234-123412341234}" type="slidenum">
              <a:rPr lang="en-US">
                <a:solidFill>
                  <a:srgbClr val="EA4E60"/>
                </a:solidFill>
              </a:rPr>
              <a:t>47</a:t>
            </a:fld>
            <a:r>
              <a:rPr lang="en-US"/>
              <a:t>]</a:t>
            </a:r>
            <a:endParaRPr lang="pt-BR"/>
          </a:p>
        </p:txBody>
      </p:sp>
      <p:pic>
        <p:nvPicPr>
          <p:cNvPr id="5" name="Imagem 3">
            <a:extLst>
              <a:ext uri="{FF2B5EF4-FFF2-40B4-BE49-F238E27FC236}">
                <a16:creationId xmlns:a16="http://schemas.microsoft.com/office/drawing/2014/main" id="{DEA734D6-EB02-7C8A-ED4A-6A258127A29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221171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636BDC1E-40BB-93FF-326B-B328488177AA}"/>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DCC3C107-BE31-CBC1-FAA6-52803823A7B2}"/>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364BAD23-E3C4-F3FD-FC4F-1EA31D700419}"/>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026D4A32-18FF-9D0D-56A5-07D066C1C208}"/>
              </a:ext>
            </a:extLst>
          </p:cNvPr>
          <p:cNvSpPr>
            <a:spLocks noGrp="1"/>
          </p:cNvSpPr>
          <p:nvPr>
            <p:ph type="sldNum" idx="12"/>
          </p:nvPr>
        </p:nvSpPr>
        <p:spPr/>
        <p:txBody>
          <a:bodyPr/>
          <a:lstStyle/>
          <a:p>
            <a:r>
              <a:rPr lang="en-US"/>
              <a:t>[</a:t>
            </a:r>
            <a:fld id="{00000000-1234-1234-1234-123412341234}" type="slidenum">
              <a:rPr lang="en-US" dirty="0">
                <a:solidFill>
                  <a:srgbClr val="EA4E60"/>
                </a:solidFill>
              </a:rPr>
              <a:t>48</a:t>
            </a:fld>
            <a:r>
              <a:rPr lang="en-US"/>
              <a:t>]</a:t>
            </a:r>
            <a:endParaRPr lang="pt-BR"/>
          </a:p>
        </p:txBody>
      </p:sp>
      <p:pic>
        <p:nvPicPr>
          <p:cNvPr id="4" name="Imagem 3">
            <a:extLst>
              <a:ext uri="{FF2B5EF4-FFF2-40B4-BE49-F238E27FC236}">
                <a16:creationId xmlns:a16="http://schemas.microsoft.com/office/drawing/2014/main" id="{83A3BCE2-BCE8-11C4-1B4F-D6BC89B73149}"/>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42205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7AF2AC-08C8-EC08-1923-F19132D0A940}"/>
            </a:ext>
          </a:extLst>
        </p:cNvPr>
        <p:cNvGrpSpPr/>
        <p:nvPr/>
      </p:nvGrpSpPr>
      <p:grpSpPr>
        <a:xfrm>
          <a:off x="0" y="0"/>
          <a:ext cx="0" cy="0"/>
          <a:chOff x="0" y="0"/>
          <a:chExt cx="0" cy="0"/>
        </a:xfrm>
      </p:grpSpPr>
      <p:sp>
        <p:nvSpPr>
          <p:cNvPr id="182" name="Google Shape;182;p17">
            <a:extLst>
              <a:ext uri="{FF2B5EF4-FFF2-40B4-BE49-F238E27FC236}">
                <a16:creationId xmlns:a16="http://schemas.microsoft.com/office/drawing/2014/main" id="{B9C3AF3E-B7C4-100E-A576-E471BD5A214A}"/>
              </a:ext>
            </a:extLst>
          </p:cNvPr>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a:extLst>
              <a:ext uri="{FF2B5EF4-FFF2-40B4-BE49-F238E27FC236}">
                <a16:creationId xmlns:a16="http://schemas.microsoft.com/office/drawing/2014/main" id="{0C6F0325-861E-D375-CD86-77AE8D355E4A}"/>
              </a:ext>
            </a:extLst>
          </p:cNvPr>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Disponibilidade do GitHub </a:t>
            </a:r>
            <a:r>
              <a:rPr lang="pt-BR" sz="2400" b="1" dirty="0" err="1">
                <a:solidFill>
                  <a:srgbClr val="040A24"/>
                </a:solidFill>
                <a:latin typeface="Calibri"/>
                <a:ea typeface="Calibri"/>
                <a:cs typeface="Calibri"/>
                <a:sym typeface="Calibri"/>
              </a:rPr>
              <a:t>Copilot</a:t>
            </a:r>
            <a:endParaRPr lang="pt-BR" sz="2400" b="1" dirty="0">
              <a:solidFill>
                <a:srgbClr val="040A24"/>
              </a:solidFill>
              <a:latin typeface="Calibri"/>
              <a:ea typeface="Calibri"/>
              <a:cs typeface="Calibri"/>
              <a:sym typeface="Calibri"/>
            </a:endParaRP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Instalação do GitHub </a:t>
            </a:r>
            <a:r>
              <a:rPr lang="pt-BR" sz="2400" b="1" dirty="0" err="1">
                <a:solidFill>
                  <a:srgbClr val="040A24"/>
                </a:solidFill>
                <a:latin typeface="Calibri"/>
                <a:ea typeface="Calibri"/>
                <a:cs typeface="Calibri"/>
                <a:sym typeface="Calibri"/>
              </a:rPr>
              <a:t>Copilot</a:t>
            </a:r>
            <a:endParaRPr lang="pt-BR" sz="2400" b="1" dirty="0">
              <a:solidFill>
                <a:srgbClr val="040A24"/>
              </a:solidFill>
              <a:latin typeface="Calibri"/>
              <a:ea typeface="Calibri"/>
              <a:cs typeface="Calibri"/>
              <a:sym typeface="Calibri"/>
            </a:endParaRP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Configuração do </a:t>
            </a:r>
            <a:r>
              <a:rPr lang="pt-BR" sz="2400" b="1" dirty="0" err="1">
                <a:solidFill>
                  <a:srgbClr val="040A24"/>
                </a:solidFill>
                <a:latin typeface="Calibri"/>
                <a:ea typeface="Calibri"/>
                <a:cs typeface="Calibri"/>
                <a:sym typeface="Calibri"/>
              </a:rPr>
              <a:t>Copilot</a:t>
            </a:r>
            <a:endParaRPr lang="pt-BR" sz="2400" b="1" dirty="0">
              <a:solidFill>
                <a:srgbClr val="040A24"/>
              </a:solidFill>
              <a:latin typeface="Calibri"/>
              <a:ea typeface="Calibri"/>
              <a:cs typeface="Calibri"/>
              <a:sym typeface="Calibri"/>
            </a:endParaRP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Utilização Básica </a:t>
            </a:r>
          </a:p>
          <a:p>
            <a:pPr>
              <a:lnSpc>
                <a:spcPct val="150000"/>
              </a:lnSpc>
              <a:buSzPts val="2400"/>
            </a:pPr>
            <a:endParaRPr lang="pt-BR" dirty="0"/>
          </a:p>
        </p:txBody>
      </p:sp>
      <p:sp>
        <p:nvSpPr>
          <p:cNvPr id="3" name="Espaço Reservado para Número de Slide 2">
            <a:extLst>
              <a:ext uri="{FF2B5EF4-FFF2-40B4-BE49-F238E27FC236}">
                <a16:creationId xmlns:a16="http://schemas.microsoft.com/office/drawing/2014/main" id="{FE1713FA-0B12-40D7-9D9B-5D03268D80E7}"/>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9AEC9935-31E2-18EF-C230-4908A7D8F24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2756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Configurando e usando o GitHub </a:t>
            </a:r>
            <a:r>
              <a:rPr lang="pt-BR" sz="2400" i="0" u="none" strike="noStrike" cap="none"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lvl="1">
              <a:lnSpc>
                <a:spcPct val="115000"/>
              </a:lnSpc>
              <a:buSzPts val="3200"/>
            </a:pPr>
            <a:r>
              <a:rPr lang="en-US" sz="4000" b="1" dirty="0">
                <a:solidFill>
                  <a:srgbClr val="EA4E60"/>
                </a:solidFill>
                <a:latin typeface="Century Gothic"/>
                <a:ea typeface="Century Gothic"/>
                <a:cs typeface="Century Gothic"/>
                <a:sym typeface="Century Gothic"/>
              </a:rPr>
              <a:t>Quais IDEs </a:t>
            </a:r>
            <a:r>
              <a:rPr lang="en-US" sz="4000" b="1" dirty="0" err="1">
                <a:solidFill>
                  <a:srgbClr val="EA4E60"/>
                </a:solidFill>
                <a:latin typeface="Century Gothic"/>
                <a:ea typeface="Century Gothic"/>
                <a:cs typeface="Century Gothic"/>
                <a:sym typeface="Century Gothic"/>
              </a:rPr>
              <a:t>aceitam</a:t>
            </a:r>
            <a:r>
              <a:rPr lang="en-US" sz="4000" b="1" dirty="0">
                <a:solidFill>
                  <a:srgbClr val="EA4E60"/>
                </a:solidFill>
                <a:latin typeface="Century Gothic"/>
                <a:ea typeface="Century Gothic"/>
                <a:cs typeface="Century Gothic"/>
                <a:sym typeface="Century Gothic"/>
              </a:rPr>
              <a:t> o GitHub Copilot?</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B5D09B63-5AF9-CBBB-EECA-60321E6F8C7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18B561C-993D-9C34-00D0-3D158748430F}"/>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Da documentação do GitHub:</a:t>
            </a:r>
          </a:p>
          <a:p>
            <a:pPr algn="just">
              <a:lnSpc>
                <a:spcPct val="115000"/>
              </a:lnSpc>
              <a:spcBef>
                <a:spcPts val="1000"/>
              </a:spcBef>
            </a:pPr>
            <a:r>
              <a:rPr lang="pt-BR" sz="1600" b="0" i="0" u="none" strike="noStrike" cap="none" dirty="0">
                <a:solidFill>
                  <a:srgbClr val="040A24"/>
                </a:solidFill>
                <a:latin typeface="Calibri"/>
                <a:ea typeface="Calibri"/>
                <a:cs typeface="Calibri"/>
                <a:sym typeface="Calibri"/>
              </a:rPr>
              <a:t>“</a:t>
            </a:r>
            <a:r>
              <a:rPr lang="en-US" sz="2400" dirty="0">
                <a:latin typeface="+mn-lt"/>
              </a:rPr>
              <a:t>GitHub Copilot is an AI coding assistant that helps you write code faster and with less effort, allowing you to focus more energy on problem solving and collaboration.</a:t>
            </a:r>
            <a:r>
              <a:rPr lang="pt-BR" sz="1600" dirty="0">
                <a:solidFill>
                  <a:srgbClr val="040A24"/>
                </a:solidFill>
                <a:latin typeface="Calibri"/>
                <a:ea typeface="Calibri"/>
                <a:cs typeface="Calibri"/>
                <a:sym typeface="Calibri"/>
              </a:rPr>
              <a:t>”</a:t>
            </a:r>
            <a:endParaRPr lang="en-US" sz="2000" dirty="0"/>
          </a:p>
        </p:txBody>
      </p:sp>
      <p:sp>
        <p:nvSpPr>
          <p:cNvPr id="204" name="Google Shape;204;g109ffa863cd_0_328">
            <a:extLst>
              <a:ext uri="{FF2B5EF4-FFF2-40B4-BE49-F238E27FC236}">
                <a16:creationId xmlns:a16="http://schemas.microsoft.com/office/drawing/2014/main" id="{7F4AC066-7782-D4BE-2A6E-D4DC9693D25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2F61D7A-6E15-049A-680E-E52D1A6D592D}"/>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5B09993C-CEBA-4E58-4C28-BC1A9ED7E1F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34656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54BFB221-2A8B-83A2-2647-017473255D3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1AE0136-B2FB-AF24-3C95-83F26D1E336A}"/>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Em sumário, um facilitador de código!</a:t>
            </a:r>
            <a:endParaRPr lang="en-US" sz="2000" dirty="0"/>
          </a:p>
        </p:txBody>
      </p:sp>
      <p:sp>
        <p:nvSpPr>
          <p:cNvPr id="204" name="Google Shape;204;g109ffa863cd_0_328">
            <a:extLst>
              <a:ext uri="{FF2B5EF4-FFF2-40B4-BE49-F238E27FC236}">
                <a16:creationId xmlns:a16="http://schemas.microsoft.com/office/drawing/2014/main" id="{75C3D449-8394-A714-9579-59ECDC002F6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454CDF5-EF7B-2604-59A0-8E0143B81230}"/>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901E2A39-6D37-B7B9-C516-3B67CAF195DF}"/>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824906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857107FF-61AB-AA6F-E0BC-6174CDCDA48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60443D01-49F7-AA3B-A709-6C04BCFC87FA}"/>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Programador automático, tomador de decisão. </a:t>
            </a:r>
            <a:endParaRPr lang="en-US" sz="2000" dirty="0"/>
          </a:p>
        </p:txBody>
      </p:sp>
      <p:sp>
        <p:nvSpPr>
          <p:cNvPr id="204" name="Google Shape;204;g109ffa863cd_0_328">
            <a:extLst>
              <a:ext uri="{FF2B5EF4-FFF2-40B4-BE49-F238E27FC236}">
                <a16:creationId xmlns:a16="http://schemas.microsoft.com/office/drawing/2014/main" id="{112E171F-7A25-0AB8-85AB-CC4993E1878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não</a:t>
            </a:r>
            <a:r>
              <a:rPr lang="en-US" sz="4000" b="1" dirty="0">
                <a:solidFill>
                  <a:srgbClr val="EA4E60"/>
                </a:solidFill>
                <a:latin typeface="Century Gothic"/>
                <a:ea typeface="Century Gothic"/>
                <a:cs typeface="Century Gothic"/>
                <a:sym typeface="Century Gothic"/>
              </a:rPr>
              <a:t> é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194191A-3973-A0D4-8F80-9F49A4482504}"/>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59403B16-1B66-03DA-0F88-C2910CE80EAA}"/>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681182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9DD28CD0-8C81-4121-8CC6-89BBFC3211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1441</TotalTime>
  <Words>1716</Words>
  <Application>Microsoft Office PowerPoint</Application>
  <PresentationFormat>Apresentação na tela (16:9)</PresentationFormat>
  <Paragraphs>234</Paragraphs>
  <Slides>48</Slides>
  <Notes>48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48</vt:i4>
      </vt:variant>
    </vt:vector>
  </HeadingPairs>
  <TitlesOfParts>
    <vt:vector size="55" baseType="lpstr">
      <vt:lpstr>Wingdings</vt:lpstr>
      <vt:lpstr>Calibri Light</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52</cp:revision>
  <dcterms:modified xsi:type="dcterms:W3CDTF">2024-12-09T16:37:56Z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