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17/10/2024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5879506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53" y="167286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scrapping through all the data provided . Following is the observation I made and have it visualized in a simple way:</a:t>
            </a:r>
          </a:p>
          <a:p>
            <a:endParaRPr lang="en-US" sz="3600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- 538</a:t>
            </a:r>
          </a:p>
          <a:p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- 347 </a:t>
            </a:r>
          </a:p>
          <a:p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8812"/>
            <a:ext cx="4311717" cy="34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032B-9516-4FC7-265A-30C219CC72B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27886" y="1214438"/>
            <a:ext cx="10749412" cy="4429124"/>
          </a:xfrm>
        </p:spPr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34.7% of the customers are not satisfied with the service provided . Here’s what they say: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and Beverages get 1.8 / 5  as the average rating: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Time Delay in food  delivery.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more than water and just a little pack of chips as a refreshment.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Variety of selection for food us low.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for money has 1.6 / 5   as the average rating: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refund service is slow.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Vouchers and discounts are useless.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204896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135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Mylius Modern</vt:lpstr>
      <vt:lpstr>Times New Roman</vt:lpstr>
      <vt:lpstr>Wingdings</vt:lpstr>
      <vt:lpstr>Section Heading</vt:lpstr>
      <vt:lpstr>Slide Body - Curious Blue (ABBA)</vt:lpstr>
      <vt:lpstr>PowerPoint Presentation</vt:lpstr>
      <vt:lpstr>INSIGHTS FROM CUSTOMER REVIEWS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Devyani Mahlley</cp:lastModifiedBy>
  <cp:revision>9</cp:revision>
  <cp:lastPrinted>2022-06-09T07:44:13Z</cp:lastPrinted>
  <dcterms:created xsi:type="dcterms:W3CDTF">2022-02-22T07:39:05Z</dcterms:created>
  <dcterms:modified xsi:type="dcterms:W3CDTF">2024-10-17T13:18:09Z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