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17/10/2024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098" y="5665224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47" y="174761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trained the data set with Random forest classifier model and received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85.09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 stay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top 5 features which influence </a:t>
            </a:r>
          </a:p>
          <a:p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in increase of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Devyani Mahlley</cp:lastModifiedBy>
  <cp:revision>17</cp:revision>
  <cp:lastPrinted>2022-06-09T07:44:13Z</cp:lastPrinted>
  <dcterms:created xsi:type="dcterms:W3CDTF">2022-02-22T07:39:05Z</dcterms:created>
  <dcterms:modified xsi:type="dcterms:W3CDTF">2024-10-17T13:27:30Z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