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72" r:id="rId6"/>
    <p:sldId id="261" r:id="rId7"/>
    <p:sldId id="263" r:id="rId8"/>
    <p:sldId id="27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</p:sldIdLst>
  <p:sldSz cx="1800066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33FF"/>
    <a:srgbClr val="7C33FF"/>
    <a:srgbClr val="6109FF"/>
    <a:srgbClr val="FF5001"/>
    <a:srgbClr val="FF8601"/>
    <a:srgbClr val="0000FF"/>
    <a:srgbClr val="1133FF"/>
    <a:srgbClr val="006600"/>
    <a:srgbClr val="009E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30" d="100"/>
          <a:sy n="30" d="100"/>
        </p:scale>
        <p:origin x="144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356703"/>
            <a:ext cx="15300564" cy="501340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7563446"/>
            <a:ext cx="13500497" cy="3476717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2871-B39E-47FE-85B4-B85F7A8E9224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6FCE-9E9A-4EA5-9857-B065B9D22E1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77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2871-B39E-47FE-85B4-B85F7A8E9224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6FCE-9E9A-4EA5-9857-B065B9D22E1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38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766678"/>
            <a:ext cx="3881393" cy="1220351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766678"/>
            <a:ext cx="11419171" cy="1220351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2871-B39E-47FE-85B4-B85F7A8E9224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6FCE-9E9A-4EA5-9857-B065B9D22E1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5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2871-B39E-47FE-85B4-B85F7A8E9224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6FCE-9E9A-4EA5-9857-B065B9D22E1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17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590057"/>
            <a:ext cx="15525572" cy="59900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9636813"/>
            <a:ext cx="15525572" cy="3150046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2871-B39E-47FE-85B4-B85F7A8E9224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6FCE-9E9A-4EA5-9857-B065B9D22E1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554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833390"/>
            <a:ext cx="7650282" cy="913680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833390"/>
            <a:ext cx="7650282" cy="913680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2871-B39E-47FE-85B4-B85F7A8E9224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6FCE-9E9A-4EA5-9857-B065B9D22E1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6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766681"/>
            <a:ext cx="15525572" cy="278337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3530053"/>
            <a:ext cx="7615123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5260078"/>
            <a:ext cx="7615123" cy="77367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3530053"/>
            <a:ext cx="7652626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5260078"/>
            <a:ext cx="7652626" cy="77367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2871-B39E-47FE-85B4-B85F7A8E9224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6FCE-9E9A-4EA5-9857-B065B9D22E1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44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2871-B39E-47FE-85B4-B85F7A8E9224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6FCE-9E9A-4EA5-9857-B065B9D22E1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22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2871-B39E-47FE-85B4-B85F7A8E9224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6FCE-9E9A-4EA5-9857-B065B9D22E1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53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073367"/>
            <a:ext cx="9112836" cy="10233485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2871-B39E-47FE-85B4-B85F7A8E9224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6FCE-9E9A-4EA5-9857-B065B9D22E1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1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073367"/>
            <a:ext cx="9112836" cy="10233485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2871-B39E-47FE-85B4-B85F7A8E9224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6FCE-9E9A-4EA5-9857-B065B9D22E1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5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766681"/>
            <a:ext cx="1552557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833390"/>
            <a:ext cx="1552557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62871-B39E-47FE-85B4-B85F7A8E9224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3346867"/>
            <a:ext cx="607522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F6FCE-9E9A-4EA5-9857-B065B9D22E1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69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oafrica.net/proteomics/ENV-GP41pro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838C6-6E38-4857-9858-85B5ECBD3B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B0F13D-D03E-489C-BD90-B4DCE8FEFF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765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73A2E88-44AA-46E7-B34B-61CBAB3B2C5A}"/>
              </a:ext>
            </a:extLst>
          </p:cNvPr>
          <p:cNvSpPr/>
          <p:nvPr/>
        </p:nvSpPr>
        <p:spPr>
          <a:xfrm>
            <a:off x="1445774" y="4754618"/>
            <a:ext cx="3912781" cy="24454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6000" b="1" dirty="0" err="1"/>
              <a:t>rPPP</a:t>
            </a:r>
            <a:endParaRPr lang="en-GB" sz="6000" b="1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46A28B8-D057-4E02-BCF5-48E3C575BDE4}"/>
              </a:ext>
            </a:extLst>
          </p:cNvPr>
          <p:cNvSpPr/>
          <p:nvPr/>
        </p:nvSpPr>
        <p:spPr>
          <a:xfrm>
            <a:off x="7633920" y="2014870"/>
            <a:ext cx="4890977" cy="77458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58E28D3-68AB-4CC8-B8F0-C7125A044EC7}"/>
              </a:ext>
            </a:extLst>
          </p:cNvPr>
          <p:cNvSpPr/>
          <p:nvPr/>
        </p:nvSpPr>
        <p:spPr>
          <a:xfrm>
            <a:off x="9431077" y="2392326"/>
            <a:ext cx="2860159" cy="19776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/>
              <a:t>Predictor de productividad</a:t>
            </a:r>
            <a:endParaRPr lang="en-GB" sz="2800" b="1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17DC6C4-65AA-47BD-9DF1-6EFD8F6D607D}"/>
              </a:ext>
            </a:extLst>
          </p:cNvPr>
          <p:cNvSpPr/>
          <p:nvPr/>
        </p:nvSpPr>
        <p:spPr>
          <a:xfrm>
            <a:off x="9431077" y="4859078"/>
            <a:ext cx="2860159" cy="19776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/>
              <a:t>Péptidos inhibidores de fusión VIH-1</a:t>
            </a:r>
            <a:endParaRPr lang="en-GB" sz="2800" b="1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E4CF473-5554-4327-B5EF-AB9D4E64EDD8}"/>
              </a:ext>
            </a:extLst>
          </p:cNvPr>
          <p:cNvSpPr/>
          <p:nvPr/>
        </p:nvSpPr>
        <p:spPr>
          <a:xfrm>
            <a:off x="9431077" y="7309883"/>
            <a:ext cx="2860159" cy="19776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/>
              <a:t>Predictor farmacocinética y mutaciones</a:t>
            </a:r>
            <a:endParaRPr lang="en-GB" sz="2800" b="1" dirty="0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41387EA5-9181-4601-A622-AF1EB88E330D}"/>
              </a:ext>
            </a:extLst>
          </p:cNvPr>
          <p:cNvSpPr/>
          <p:nvPr/>
        </p:nvSpPr>
        <p:spPr>
          <a:xfrm>
            <a:off x="5358555" y="5509529"/>
            <a:ext cx="2892056" cy="935665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443DC16-5249-4476-B24F-883010F6B847}"/>
              </a:ext>
            </a:extLst>
          </p:cNvPr>
          <p:cNvSpPr/>
          <p:nvPr/>
        </p:nvSpPr>
        <p:spPr>
          <a:xfrm>
            <a:off x="8123017" y="11162599"/>
            <a:ext cx="3912781" cy="2445488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400" b="1" dirty="0"/>
              <a:t>Tercera institución</a:t>
            </a:r>
            <a:endParaRPr lang="en-GB" sz="4400" b="1" dirty="0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9DE93387-E821-4697-A537-35777D220504}"/>
              </a:ext>
            </a:extLst>
          </p:cNvPr>
          <p:cNvSpPr/>
          <p:nvPr/>
        </p:nvSpPr>
        <p:spPr>
          <a:xfrm rot="5400000">
            <a:off x="9015356" y="10270259"/>
            <a:ext cx="2128102" cy="935665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B72E0D2-A7F1-4BF7-BC3F-A2AEE43B69F6}"/>
              </a:ext>
            </a:extLst>
          </p:cNvPr>
          <p:cNvSpPr txBox="1"/>
          <p:nvPr/>
        </p:nvSpPr>
        <p:spPr>
          <a:xfrm>
            <a:off x="1445774" y="3630168"/>
            <a:ext cx="3912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5400" b="1" dirty="0"/>
              <a:t>UCH</a:t>
            </a:r>
            <a:endParaRPr lang="en-GB" sz="5400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28D5379-B482-40A7-A951-8668CD14EE6A}"/>
              </a:ext>
            </a:extLst>
          </p:cNvPr>
          <p:cNvSpPr txBox="1"/>
          <p:nvPr/>
        </p:nvSpPr>
        <p:spPr>
          <a:xfrm>
            <a:off x="8123017" y="1064108"/>
            <a:ext cx="3912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5400" b="1" dirty="0"/>
              <a:t>ICDB</a:t>
            </a:r>
            <a:endParaRPr lang="en-GB" sz="5400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ABC95A8-E795-41CF-8A11-9F5F203CF817}"/>
              </a:ext>
            </a:extLst>
          </p:cNvPr>
          <p:cNvSpPr txBox="1"/>
          <p:nvPr/>
        </p:nvSpPr>
        <p:spPr>
          <a:xfrm>
            <a:off x="4539847" y="5147359"/>
            <a:ext cx="3912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/>
              <a:t>Licenciamiento</a:t>
            </a:r>
            <a:endParaRPr lang="en-GB" sz="2800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01F1641-3B61-47F2-8728-A5E31B2276FD}"/>
              </a:ext>
            </a:extLst>
          </p:cNvPr>
          <p:cNvSpPr txBox="1"/>
          <p:nvPr/>
        </p:nvSpPr>
        <p:spPr>
          <a:xfrm>
            <a:off x="9802961" y="10221297"/>
            <a:ext cx="3912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 err="1"/>
              <a:t>Sublicenciamiento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349995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94B9C-DC0B-4930-BEEB-3AC5CB1C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0265BE31-C785-49E5-BB84-67C65F98EB43}"/>
              </a:ext>
            </a:extLst>
          </p:cNvPr>
          <p:cNvGrpSpPr/>
          <p:nvPr/>
        </p:nvGrpSpPr>
        <p:grpSpPr>
          <a:xfrm>
            <a:off x="2938631" y="7719237"/>
            <a:ext cx="14115992" cy="625091"/>
            <a:chOff x="5490445" y="8599252"/>
            <a:chExt cx="7107579" cy="297969"/>
          </a:xfrm>
        </p:grpSpPr>
        <p:sp>
          <p:nvSpPr>
            <p:cNvPr id="15" name="Paralelogramo 14">
              <a:extLst>
                <a:ext uri="{FF2B5EF4-FFF2-40B4-BE49-F238E27FC236}">
                  <a16:creationId xmlns:a16="http://schemas.microsoft.com/office/drawing/2014/main" id="{1CF19544-6BD8-4AA1-BB00-35E3FE7DEF16}"/>
                </a:ext>
              </a:extLst>
            </p:cNvPr>
            <p:cNvSpPr/>
            <p:nvPr/>
          </p:nvSpPr>
          <p:spPr>
            <a:xfrm>
              <a:off x="5735009" y="8669141"/>
              <a:ext cx="6629400" cy="158276"/>
            </a:xfrm>
            <a:prstGeom prst="parallelogram">
              <a:avLst>
                <a:gd name="adj" fmla="val 61108"/>
              </a:avLst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A83CE1EE-CCAB-425B-8054-4155AD8D067D}"/>
                </a:ext>
              </a:extLst>
            </p:cNvPr>
            <p:cNvSpPr/>
            <p:nvPr/>
          </p:nvSpPr>
          <p:spPr>
            <a:xfrm>
              <a:off x="7313871" y="8599254"/>
              <a:ext cx="525017" cy="287732"/>
            </a:xfrm>
            <a:prstGeom prst="roundRect">
              <a:avLst>
                <a:gd name="adj" fmla="val 23833"/>
              </a:avLst>
            </a:prstGeom>
            <a:gradFill flip="none" rotWithShape="1">
              <a:gsLst>
                <a:gs pos="0">
                  <a:srgbClr val="71C668">
                    <a:lumMod val="75000"/>
                    <a:shade val="30000"/>
                    <a:satMod val="115000"/>
                  </a:srgbClr>
                </a:gs>
                <a:gs pos="50000">
                  <a:srgbClr val="71C668">
                    <a:lumMod val="75000"/>
                    <a:shade val="67500"/>
                    <a:satMod val="115000"/>
                  </a:srgbClr>
                </a:gs>
                <a:gs pos="100000">
                  <a:srgbClr val="71C668">
                    <a:lumMod val="75000"/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19050" cap="flat" cmpd="sng" algn="ctr">
              <a:solidFill>
                <a:srgbClr val="407D3C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1146" tIns="20573" rIns="41146" bIns="2057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L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DFFF8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6H</a:t>
              </a:r>
              <a:endPara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FDFFF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BDA891A4-D06B-40BE-A31A-B0B032CE8029}"/>
                </a:ext>
              </a:extLst>
            </p:cNvPr>
            <p:cNvSpPr/>
            <p:nvPr/>
          </p:nvSpPr>
          <p:spPr>
            <a:xfrm>
              <a:off x="9691043" y="8609489"/>
              <a:ext cx="1037914" cy="287732"/>
            </a:xfrm>
            <a:prstGeom prst="roundRect">
              <a:avLst>
                <a:gd name="adj" fmla="val 17346"/>
              </a:avLst>
            </a:prstGeom>
            <a:gradFill flip="none" rotWithShape="1">
              <a:gsLst>
                <a:gs pos="0">
                  <a:srgbClr val="BFB1FF">
                    <a:lumMod val="75000"/>
                    <a:shade val="30000"/>
                    <a:satMod val="115000"/>
                  </a:srgbClr>
                </a:gs>
                <a:gs pos="50000">
                  <a:srgbClr val="BFB1FF">
                    <a:lumMod val="75000"/>
                    <a:shade val="67500"/>
                    <a:satMod val="115000"/>
                  </a:srgbClr>
                </a:gs>
                <a:gs pos="100000">
                  <a:srgbClr val="BFB1FF">
                    <a:lumMod val="75000"/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19050" cap="flat" cmpd="sng" algn="ctr">
              <a:solidFill>
                <a:srgbClr val="304073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1146" tIns="20573" rIns="41146" bIns="2057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L" sz="2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DFFF8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Peptide</a:t>
              </a:r>
              <a:endPara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FDFFF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A6BDE3B4-122F-402E-AA02-A17611402C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73344" y="8604412"/>
              <a:ext cx="167693" cy="287732"/>
            </a:xfrm>
            <a:prstGeom prst="line">
              <a:avLst/>
            </a:prstGeom>
            <a:noFill/>
            <a:ln w="762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668B1544-F36E-4C70-BB57-56CD031CA7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430331" y="8604412"/>
              <a:ext cx="167693" cy="287732"/>
            </a:xfrm>
            <a:prstGeom prst="line">
              <a:avLst/>
            </a:prstGeom>
            <a:noFill/>
            <a:ln w="762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28C6E3C7-4D67-47F8-AEB4-1C20D7155F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0445" y="8604412"/>
              <a:ext cx="167693" cy="287732"/>
            </a:xfrm>
            <a:prstGeom prst="line">
              <a:avLst/>
            </a:prstGeom>
            <a:noFill/>
            <a:ln w="762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0D7F0EE5-541F-49FD-BBA9-40DDA8DBE5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7432" y="8604412"/>
              <a:ext cx="167693" cy="287732"/>
            </a:xfrm>
            <a:prstGeom prst="line">
              <a:avLst/>
            </a:prstGeom>
            <a:noFill/>
            <a:ln w="76200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22" name="Rectángulo: esquinas redondeadas 21">
              <a:extLst>
                <a:ext uri="{FF2B5EF4-FFF2-40B4-BE49-F238E27FC236}">
                  <a16:creationId xmlns:a16="http://schemas.microsoft.com/office/drawing/2014/main" id="{E3AACA48-4D97-4DD2-B8E2-B784407F68C8}"/>
                </a:ext>
              </a:extLst>
            </p:cNvPr>
            <p:cNvSpPr/>
            <p:nvPr/>
          </p:nvSpPr>
          <p:spPr>
            <a:xfrm>
              <a:off x="7838888" y="8599253"/>
              <a:ext cx="1445035" cy="287732"/>
            </a:xfrm>
            <a:prstGeom prst="round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25400" cap="flat" cmpd="sng" algn="ctr">
              <a:solidFill>
                <a:srgbClr val="99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1146" tIns="20573" rIns="41146" bIns="2057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L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DFFF8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Carrier</a:t>
              </a:r>
              <a:endPara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FDFFF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63C652A7-E48A-4778-ADE7-29F6DC8326BB}"/>
                </a:ext>
              </a:extLst>
            </p:cNvPr>
            <p:cNvSpPr/>
            <p:nvPr/>
          </p:nvSpPr>
          <p:spPr>
            <a:xfrm>
              <a:off x="5993880" y="8663696"/>
              <a:ext cx="627841" cy="163722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 cap="flat" cmpd="sng" algn="ctr">
              <a:solidFill>
                <a:srgbClr val="0070C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L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DFFF8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T7p</a:t>
              </a:r>
              <a:endPara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FDFFF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94C8D4FF-8415-4E89-8CC1-E58AAA7BC724}"/>
                </a:ext>
              </a:extLst>
            </p:cNvPr>
            <p:cNvSpPr/>
            <p:nvPr/>
          </p:nvSpPr>
          <p:spPr>
            <a:xfrm>
              <a:off x="11410076" y="8669141"/>
              <a:ext cx="627841" cy="163722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 cap="flat" cmpd="sng" algn="ctr">
              <a:solidFill>
                <a:srgbClr val="0070C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L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DFFF8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T7t</a:t>
              </a:r>
              <a:endPara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FDFFF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Rectángulo: esquinas redondeadas 24">
              <a:extLst>
                <a:ext uri="{FF2B5EF4-FFF2-40B4-BE49-F238E27FC236}">
                  <a16:creationId xmlns:a16="http://schemas.microsoft.com/office/drawing/2014/main" id="{C0C2533C-9E9E-447D-9907-CED95E742C4E}"/>
                </a:ext>
              </a:extLst>
            </p:cNvPr>
            <p:cNvSpPr/>
            <p:nvPr/>
          </p:nvSpPr>
          <p:spPr>
            <a:xfrm>
              <a:off x="9283923" y="8599252"/>
              <a:ext cx="407120" cy="287732"/>
            </a:xfrm>
            <a:prstGeom prst="roundRect">
              <a:avLst>
                <a:gd name="adj" fmla="val 17346"/>
              </a:avLst>
            </a:prstGeom>
            <a:gradFill flip="none" rotWithShape="1">
              <a:gsLst>
                <a:gs pos="0">
                  <a:srgbClr val="FF9900">
                    <a:shade val="30000"/>
                    <a:satMod val="115000"/>
                  </a:srgbClr>
                </a:gs>
                <a:gs pos="50000">
                  <a:srgbClr val="FF9900">
                    <a:shade val="67500"/>
                    <a:satMod val="115000"/>
                  </a:srgbClr>
                </a:gs>
                <a:gs pos="100000">
                  <a:srgbClr val="FF99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19050" cap="flat" cmpd="sng" algn="ctr">
              <a:solidFill>
                <a:srgbClr val="CC66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1146" tIns="20573" rIns="41146" bIns="2057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L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DFFF8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CS</a:t>
              </a:r>
              <a:endPara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FDFFF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6267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B40578D7-381B-4B10-A4F5-190A8789BEC5}"/>
              </a:ext>
            </a:extLst>
          </p:cNvPr>
          <p:cNvGrpSpPr/>
          <p:nvPr/>
        </p:nvGrpSpPr>
        <p:grpSpPr>
          <a:xfrm>
            <a:off x="30221" y="3617629"/>
            <a:ext cx="13984715" cy="8734582"/>
            <a:chOff x="30221" y="3617629"/>
            <a:chExt cx="13984715" cy="8734582"/>
          </a:xfrm>
        </p:grpSpPr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45604EA0-4B88-4D65-BE62-EF8EFEAA76F5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5" t="15664" r="49578" b="22568"/>
            <a:stretch/>
          </p:blipFill>
          <p:spPr bwMode="auto">
            <a:xfrm>
              <a:off x="30221" y="4526985"/>
              <a:ext cx="7552125" cy="71078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Picture 2" descr="Imagen relacionada">
              <a:extLst>
                <a:ext uri="{FF2B5EF4-FFF2-40B4-BE49-F238E27FC236}">
                  <a16:creationId xmlns:a16="http://schemas.microsoft.com/office/drawing/2014/main" id="{22C55AA2-71AE-4AEF-84A4-9E4674DCB1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76" t="29827" r="13262" b="30768"/>
            <a:stretch/>
          </p:blipFill>
          <p:spPr bwMode="auto">
            <a:xfrm rot="16402796" flipV="1">
              <a:off x="8318315" y="5939459"/>
              <a:ext cx="7691326" cy="3701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Imagen relacionada">
              <a:extLst>
                <a:ext uri="{FF2B5EF4-FFF2-40B4-BE49-F238E27FC236}">
                  <a16:creationId xmlns:a16="http://schemas.microsoft.com/office/drawing/2014/main" id="{4A5B5794-0030-4FC6-9B3C-FC7B994997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76" t="29827" r="13262" b="30768"/>
            <a:stretch/>
          </p:blipFill>
          <p:spPr bwMode="auto">
            <a:xfrm rot="16402796" flipV="1">
              <a:off x="4082149" y="5612336"/>
              <a:ext cx="7691329" cy="3701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Imagen relacionada">
              <a:extLst>
                <a:ext uri="{FF2B5EF4-FFF2-40B4-BE49-F238E27FC236}">
                  <a16:creationId xmlns:a16="http://schemas.microsoft.com/office/drawing/2014/main" id="{EC9E4402-06F7-4406-AAA3-CE7CB796D4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76" t="29827" r="13262" b="30768"/>
            <a:stretch/>
          </p:blipFill>
          <p:spPr bwMode="auto">
            <a:xfrm rot="6896415">
              <a:off x="6405626" y="6373335"/>
              <a:ext cx="7998310" cy="3814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n relacionada">
              <a:extLst>
                <a:ext uri="{FF2B5EF4-FFF2-40B4-BE49-F238E27FC236}">
                  <a16:creationId xmlns:a16="http://schemas.microsoft.com/office/drawing/2014/main" id="{1B01940E-E00D-4D01-9123-9F9363924D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76" t="29827" r="13262" b="30768"/>
            <a:stretch/>
          </p:blipFill>
          <p:spPr bwMode="auto">
            <a:xfrm rot="5719503">
              <a:off x="4828379" y="6436217"/>
              <a:ext cx="8017645" cy="3814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Imagen relacionada">
              <a:extLst>
                <a:ext uri="{FF2B5EF4-FFF2-40B4-BE49-F238E27FC236}">
                  <a16:creationId xmlns:a16="http://schemas.microsoft.com/office/drawing/2014/main" id="{E897EDEE-4867-4C85-8667-13AABE8119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76" t="29827" r="13262" b="30768"/>
            <a:stretch/>
          </p:blipFill>
          <p:spPr bwMode="auto">
            <a:xfrm rot="5719503">
              <a:off x="7728770" y="6373335"/>
              <a:ext cx="7998310" cy="3814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Imagen relacionada">
              <a:extLst>
                <a:ext uri="{FF2B5EF4-FFF2-40B4-BE49-F238E27FC236}">
                  <a16:creationId xmlns:a16="http://schemas.microsoft.com/office/drawing/2014/main" id="{954CCAE7-FD33-4579-8960-03477B581D2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76" t="29827" r="13262" b="30768"/>
            <a:stretch/>
          </p:blipFill>
          <p:spPr bwMode="auto">
            <a:xfrm rot="15225884" flipV="1">
              <a:off x="6354146" y="5650556"/>
              <a:ext cx="7691329" cy="3701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55291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rapecio 50">
            <a:extLst>
              <a:ext uri="{FF2B5EF4-FFF2-40B4-BE49-F238E27FC236}">
                <a16:creationId xmlns:a16="http://schemas.microsoft.com/office/drawing/2014/main" id="{9953A187-D1E4-4BB6-9388-C89433C07E2B}"/>
              </a:ext>
            </a:extLst>
          </p:cNvPr>
          <p:cNvSpPr/>
          <p:nvPr/>
        </p:nvSpPr>
        <p:spPr>
          <a:xfrm rot="10800000">
            <a:off x="3391394" y="3087575"/>
            <a:ext cx="9488017" cy="6840617"/>
          </a:xfrm>
          <a:prstGeom prst="trapezoid">
            <a:avLst>
              <a:gd name="adj" fmla="val 50676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D61AD721-7BC4-4EEF-AD6B-D35FA676F648}"/>
              </a:ext>
            </a:extLst>
          </p:cNvPr>
          <p:cNvGrpSpPr/>
          <p:nvPr/>
        </p:nvGrpSpPr>
        <p:grpSpPr>
          <a:xfrm>
            <a:off x="6137716" y="8707083"/>
            <a:ext cx="4013245" cy="4009563"/>
            <a:chOff x="1872838" y="2752744"/>
            <a:chExt cx="7095180" cy="7160027"/>
          </a:xfrm>
          <a:solidFill>
            <a:schemeClr val="bg1"/>
          </a:solidFill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7CB62E34-4212-4EBC-A5B5-A4008756BD9B}"/>
                </a:ext>
              </a:extLst>
            </p:cNvPr>
            <p:cNvSpPr/>
            <p:nvPr/>
          </p:nvSpPr>
          <p:spPr>
            <a:xfrm>
              <a:off x="2360428" y="3508744"/>
              <a:ext cx="6120000" cy="6120000"/>
            </a:xfrm>
            <a:prstGeom prst="ellips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CHR</a:t>
              </a:r>
              <a:endPara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FBD6E72B-1C4B-4B50-8EB6-0A5C9FE0179F}"/>
                </a:ext>
              </a:extLst>
            </p:cNvPr>
            <p:cNvSpPr/>
            <p:nvPr/>
          </p:nvSpPr>
          <p:spPr>
            <a:xfrm>
              <a:off x="4664428" y="2752744"/>
              <a:ext cx="1512000" cy="1512000"/>
            </a:xfrm>
            <a:prstGeom prst="ellipse">
              <a:avLst/>
            </a:prstGeom>
            <a:solidFill>
              <a:srgbClr val="FF500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71A44D70-F96C-43D4-96E4-888D79BBC8BC}"/>
                </a:ext>
              </a:extLst>
            </p:cNvPr>
            <p:cNvSpPr/>
            <p:nvPr/>
          </p:nvSpPr>
          <p:spPr>
            <a:xfrm>
              <a:off x="2340668" y="3967034"/>
              <a:ext cx="1512000" cy="1512000"/>
            </a:xfrm>
            <a:prstGeom prst="ellipse">
              <a:avLst/>
            </a:prstGeom>
            <a:solidFill>
              <a:srgbClr val="FF500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A94E5CF3-1BF8-464E-B85B-AFBCFCF5EE44}"/>
                </a:ext>
              </a:extLst>
            </p:cNvPr>
            <p:cNvSpPr/>
            <p:nvPr/>
          </p:nvSpPr>
          <p:spPr>
            <a:xfrm>
              <a:off x="6912668" y="3967034"/>
              <a:ext cx="1512000" cy="1512000"/>
            </a:xfrm>
            <a:prstGeom prst="ellipse">
              <a:avLst/>
            </a:prstGeom>
            <a:solidFill>
              <a:srgbClr val="FF500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0DCC217F-407A-48D5-94E8-04C98182CF11}"/>
                </a:ext>
              </a:extLst>
            </p:cNvPr>
            <p:cNvSpPr/>
            <p:nvPr/>
          </p:nvSpPr>
          <p:spPr>
            <a:xfrm>
              <a:off x="1872838" y="6202469"/>
              <a:ext cx="1512000" cy="1512000"/>
            </a:xfrm>
            <a:prstGeom prst="ellipse">
              <a:avLst/>
            </a:prstGeom>
            <a:solidFill>
              <a:srgbClr val="5A33FF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4957F3AD-655B-4ADC-AF0C-FD36FA89A402}"/>
                </a:ext>
              </a:extLst>
            </p:cNvPr>
            <p:cNvSpPr/>
            <p:nvPr/>
          </p:nvSpPr>
          <p:spPr>
            <a:xfrm>
              <a:off x="7456018" y="6202469"/>
              <a:ext cx="1512000" cy="1512000"/>
            </a:xfrm>
            <a:prstGeom prst="ellipse">
              <a:avLst/>
            </a:prstGeom>
            <a:solidFill>
              <a:srgbClr val="5A33FF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endPara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A200E20-D03C-41D5-B0EC-A93B624A455B}"/>
                </a:ext>
              </a:extLst>
            </p:cNvPr>
            <p:cNvSpPr/>
            <p:nvPr/>
          </p:nvSpPr>
          <p:spPr>
            <a:xfrm>
              <a:off x="6156668" y="8400771"/>
              <a:ext cx="1512000" cy="1512000"/>
            </a:xfrm>
            <a:prstGeom prst="ellipse">
              <a:avLst/>
            </a:prstGeom>
            <a:solidFill>
              <a:srgbClr val="5A33FF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53CA6ECF-AB76-4971-880F-35A3F8CD4184}"/>
                </a:ext>
              </a:extLst>
            </p:cNvPr>
            <p:cNvSpPr/>
            <p:nvPr/>
          </p:nvSpPr>
          <p:spPr>
            <a:xfrm>
              <a:off x="3152428" y="8369755"/>
              <a:ext cx="1512000" cy="1512000"/>
            </a:xfrm>
            <a:prstGeom prst="ellipse">
              <a:avLst/>
            </a:prstGeom>
            <a:solidFill>
              <a:srgbClr val="5A33FF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5A644C58-ED22-4BF1-B21C-F80DD763284D}"/>
              </a:ext>
            </a:extLst>
          </p:cNvPr>
          <p:cNvGrpSpPr/>
          <p:nvPr/>
        </p:nvGrpSpPr>
        <p:grpSpPr>
          <a:xfrm rot="19192963">
            <a:off x="3196504" y="4920068"/>
            <a:ext cx="4013245" cy="4009562"/>
            <a:chOff x="1872839" y="2752744"/>
            <a:chExt cx="7095181" cy="7160026"/>
          </a:xfrm>
          <a:solidFill>
            <a:schemeClr val="bg1"/>
          </a:solidFill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974D16CA-156B-4395-8C75-09D69C8C2095}"/>
                </a:ext>
              </a:extLst>
            </p:cNvPr>
            <p:cNvSpPr/>
            <p:nvPr/>
          </p:nvSpPr>
          <p:spPr>
            <a:xfrm rot="2407037">
              <a:off x="2360428" y="3508744"/>
              <a:ext cx="6120001" cy="6120000"/>
            </a:xfrm>
            <a:prstGeom prst="ellips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NHR</a:t>
              </a:r>
              <a:endPara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41B1ED74-1438-4F50-BA1B-15EC3B5F6DDB}"/>
                </a:ext>
              </a:extLst>
            </p:cNvPr>
            <p:cNvSpPr/>
            <p:nvPr/>
          </p:nvSpPr>
          <p:spPr>
            <a:xfrm rot="2407037">
              <a:off x="4664427" y="2752744"/>
              <a:ext cx="1512000" cy="1512000"/>
            </a:xfrm>
            <a:prstGeom prst="ellips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endPara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A34521B-B497-4E8F-BA94-B8769DD080FF}"/>
                </a:ext>
              </a:extLst>
            </p:cNvPr>
            <p:cNvSpPr/>
            <p:nvPr/>
          </p:nvSpPr>
          <p:spPr>
            <a:xfrm rot="2407037">
              <a:off x="2340669" y="3967034"/>
              <a:ext cx="1512000" cy="1512000"/>
            </a:xfrm>
            <a:prstGeom prst="ellips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F8571ADF-8D59-4287-860F-24767FB0DC22}"/>
                </a:ext>
              </a:extLst>
            </p:cNvPr>
            <p:cNvSpPr/>
            <p:nvPr/>
          </p:nvSpPr>
          <p:spPr>
            <a:xfrm rot="2407037">
              <a:off x="6912668" y="3967034"/>
              <a:ext cx="1512000" cy="1512000"/>
            </a:xfrm>
            <a:prstGeom prst="ellipse">
              <a:avLst/>
            </a:prstGeom>
            <a:solidFill>
              <a:srgbClr val="92D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799C0E50-F7A2-4B98-B86A-8C226498B1B3}"/>
                </a:ext>
              </a:extLst>
            </p:cNvPr>
            <p:cNvSpPr/>
            <p:nvPr/>
          </p:nvSpPr>
          <p:spPr>
            <a:xfrm rot="2407037">
              <a:off x="1872839" y="6202468"/>
              <a:ext cx="1512000" cy="1512000"/>
            </a:xfrm>
            <a:prstGeom prst="ellips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7F042915-516C-4E4D-B930-41F7F28582EC}"/>
                </a:ext>
              </a:extLst>
            </p:cNvPr>
            <p:cNvSpPr/>
            <p:nvPr/>
          </p:nvSpPr>
          <p:spPr>
            <a:xfrm rot="2407037">
              <a:off x="7456020" y="6202469"/>
              <a:ext cx="1512000" cy="1512000"/>
            </a:xfrm>
            <a:prstGeom prst="ellipse">
              <a:avLst/>
            </a:prstGeom>
            <a:solidFill>
              <a:srgbClr val="92D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EFE0D8D1-3C9F-4B59-900B-BEB820DB9F9E}"/>
                </a:ext>
              </a:extLst>
            </p:cNvPr>
            <p:cNvSpPr/>
            <p:nvPr/>
          </p:nvSpPr>
          <p:spPr>
            <a:xfrm rot="2407037">
              <a:off x="6156669" y="8400770"/>
              <a:ext cx="1512000" cy="1512000"/>
            </a:xfrm>
            <a:prstGeom prst="ellipse">
              <a:avLst/>
            </a:prstGeom>
            <a:solidFill>
              <a:srgbClr val="92D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3AA851FB-4C16-42BC-8A18-4342C32ADE15}"/>
                </a:ext>
              </a:extLst>
            </p:cNvPr>
            <p:cNvSpPr/>
            <p:nvPr/>
          </p:nvSpPr>
          <p:spPr>
            <a:xfrm rot="2407037">
              <a:off x="3152428" y="8369756"/>
              <a:ext cx="1512000" cy="1512000"/>
            </a:xfrm>
            <a:prstGeom prst="ellips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196C678-8913-4557-BCAD-9F6409449A84}"/>
              </a:ext>
            </a:extLst>
          </p:cNvPr>
          <p:cNvGrpSpPr/>
          <p:nvPr/>
        </p:nvGrpSpPr>
        <p:grpSpPr>
          <a:xfrm rot="20617360">
            <a:off x="9077363" y="4888718"/>
            <a:ext cx="4013245" cy="4009561"/>
            <a:chOff x="1872838" y="2752745"/>
            <a:chExt cx="7095180" cy="7160025"/>
          </a:xfrm>
          <a:solidFill>
            <a:schemeClr val="bg1"/>
          </a:solidFill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E8AC50A8-4260-4437-A166-8460A489A3D3}"/>
                </a:ext>
              </a:extLst>
            </p:cNvPr>
            <p:cNvSpPr/>
            <p:nvPr/>
          </p:nvSpPr>
          <p:spPr>
            <a:xfrm rot="982640">
              <a:off x="2360428" y="3508745"/>
              <a:ext cx="6120001" cy="6119999"/>
            </a:xfrm>
            <a:prstGeom prst="ellips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NHR</a:t>
              </a:r>
              <a:endPara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2DD0FCDF-77D5-434E-AB91-21F02834317F}"/>
                </a:ext>
              </a:extLst>
            </p:cNvPr>
            <p:cNvSpPr/>
            <p:nvPr/>
          </p:nvSpPr>
          <p:spPr>
            <a:xfrm rot="982640">
              <a:off x="4664427" y="2752745"/>
              <a:ext cx="1511999" cy="1512000"/>
            </a:xfrm>
            <a:prstGeom prst="ellipse">
              <a:avLst/>
            </a:prstGeom>
            <a:solidFill>
              <a:srgbClr val="92D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3C01B5E1-B33B-43BC-8E2C-A90921871798}"/>
                </a:ext>
              </a:extLst>
            </p:cNvPr>
            <p:cNvSpPr/>
            <p:nvPr/>
          </p:nvSpPr>
          <p:spPr>
            <a:xfrm rot="982640">
              <a:off x="2340668" y="3967034"/>
              <a:ext cx="1511999" cy="1512000"/>
            </a:xfrm>
            <a:prstGeom prst="ellipse">
              <a:avLst/>
            </a:prstGeom>
            <a:solidFill>
              <a:srgbClr val="92D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8C38707E-DACB-44E7-A095-89312801870C}"/>
                </a:ext>
              </a:extLst>
            </p:cNvPr>
            <p:cNvSpPr/>
            <p:nvPr/>
          </p:nvSpPr>
          <p:spPr>
            <a:xfrm rot="982640">
              <a:off x="6912668" y="3967034"/>
              <a:ext cx="1512000" cy="1512000"/>
            </a:xfrm>
            <a:prstGeom prst="ellips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33A7E560-3580-44B8-8CEF-2BF1E96531D5}"/>
                </a:ext>
              </a:extLst>
            </p:cNvPr>
            <p:cNvSpPr/>
            <p:nvPr/>
          </p:nvSpPr>
          <p:spPr>
            <a:xfrm rot="982640">
              <a:off x="1872838" y="6202469"/>
              <a:ext cx="1511999" cy="1512000"/>
            </a:xfrm>
            <a:prstGeom prst="ellipse">
              <a:avLst/>
            </a:prstGeom>
            <a:solidFill>
              <a:srgbClr val="92D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B826680A-7490-4302-A06C-B21959B2D33C}"/>
                </a:ext>
              </a:extLst>
            </p:cNvPr>
            <p:cNvSpPr/>
            <p:nvPr/>
          </p:nvSpPr>
          <p:spPr>
            <a:xfrm rot="982640">
              <a:off x="7456019" y="6202469"/>
              <a:ext cx="1511999" cy="1512000"/>
            </a:xfrm>
            <a:prstGeom prst="ellips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B91B1D19-71F1-4095-9439-EF4CA15B2A16}"/>
                </a:ext>
              </a:extLst>
            </p:cNvPr>
            <p:cNvSpPr/>
            <p:nvPr/>
          </p:nvSpPr>
          <p:spPr>
            <a:xfrm rot="982640">
              <a:off x="6156668" y="8400770"/>
              <a:ext cx="1511999" cy="1512000"/>
            </a:xfrm>
            <a:prstGeom prst="ellips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24C1D368-5A82-4011-A22B-1E1F23C0B176}"/>
                </a:ext>
              </a:extLst>
            </p:cNvPr>
            <p:cNvSpPr/>
            <p:nvPr/>
          </p:nvSpPr>
          <p:spPr>
            <a:xfrm rot="982640">
              <a:off x="3152427" y="8369755"/>
              <a:ext cx="1511999" cy="1512000"/>
            </a:xfrm>
            <a:prstGeom prst="ellips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endPara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7E739408-6AF7-43B7-9A6C-AA6C6D8B804B}"/>
              </a:ext>
            </a:extLst>
          </p:cNvPr>
          <p:cNvGrpSpPr/>
          <p:nvPr/>
        </p:nvGrpSpPr>
        <p:grpSpPr>
          <a:xfrm rot="20417707">
            <a:off x="6217188" y="680582"/>
            <a:ext cx="4013244" cy="4009566"/>
            <a:chOff x="1872839" y="2752743"/>
            <a:chExt cx="7095178" cy="7160030"/>
          </a:xfrm>
          <a:solidFill>
            <a:schemeClr val="bg1"/>
          </a:solidFill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B30947E7-FBC0-4C8E-9990-ABE3FE218B78}"/>
                </a:ext>
              </a:extLst>
            </p:cNvPr>
            <p:cNvSpPr/>
            <p:nvPr/>
          </p:nvSpPr>
          <p:spPr>
            <a:xfrm rot="1182293">
              <a:off x="2360428" y="3508745"/>
              <a:ext cx="6120000" cy="6120001"/>
            </a:xfrm>
            <a:prstGeom prst="ellips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NHR</a:t>
              </a:r>
              <a:endPara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C5BE1A49-A74A-4B01-A599-DCF2224137FF}"/>
                </a:ext>
              </a:extLst>
            </p:cNvPr>
            <p:cNvSpPr/>
            <p:nvPr/>
          </p:nvSpPr>
          <p:spPr>
            <a:xfrm rot="1182293">
              <a:off x="4664427" y="2752743"/>
              <a:ext cx="1512000" cy="1512000"/>
            </a:xfrm>
            <a:prstGeom prst="ellips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C8C94E51-9AD6-4C8A-9D6C-5ABD3729620B}"/>
                </a:ext>
              </a:extLst>
            </p:cNvPr>
            <p:cNvSpPr/>
            <p:nvPr/>
          </p:nvSpPr>
          <p:spPr>
            <a:xfrm rot="1182293">
              <a:off x="2340667" y="3967033"/>
              <a:ext cx="1512000" cy="1512000"/>
            </a:xfrm>
            <a:prstGeom prst="ellips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C53EE4DE-D804-4947-AA7D-E6197F48980E}"/>
                </a:ext>
              </a:extLst>
            </p:cNvPr>
            <p:cNvSpPr/>
            <p:nvPr/>
          </p:nvSpPr>
          <p:spPr>
            <a:xfrm rot="1182293">
              <a:off x="6912669" y="3967032"/>
              <a:ext cx="1512000" cy="1512000"/>
            </a:xfrm>
            <a:prstGeom prst="ellips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D64C0A1A-A7E2-47FD-A81C-F29D88E7D735}"/>
                </a:ext>
              </a:extLst>
            </p:cNvPr>
            <p:cNvSpPr/>
            <p:nvPr/>
          </p:nvSpPr>
          <p:spPr>
            <a:xfrm rot="1182293">
              <a:off x="1872839" y="6202467"/>
              <a:ext cx="1511999" cy="1512000"/>
            </a:xfrm>
            <a:prstGeom prst="ellipse">
              <a:avLst/>
            </a:prstGeom>
            <a:solidFill>
              <a:srgbClr val="92D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C8AE13D0-1470-4387-8865-1923C7A5468D}"/>
                </a:ext>
              </a:extLst>
            </p:cNvPr>
            <p:cNvSpPr/>
            <p:nvPr/>
          </p:nvSpPr>
          <p:spPr>
            <a:xfrm rot="1182293">
              <a:off x="7456017" y="6202469"/>
              <a:ext cx="1512000" cy="1512000"/>
            </a:xfrm>
            <a:prstGeom prst="ellips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endPara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101C7332-D2AB-45FC-BAD2-779AC02B0F1B}"/>
                </a:ext>
              </a:extLst>
            </p:cNvPr>
            <p:cNvSpPr/>
            <p:nvPr/>
          </p:nvSpPr>
          <p:spPr>
            <a:xfrm rot="1182293">
              <a:off x="6156667" y="8400773"/>
              <a:ext cx="1511999" cy="1512000"/>
            </a:xfrm>
            <a:prstGeom prst="ellipse">
              <a:avLst/>
            </a:prstGeom>
            <a:solidFill>
              <a:srgbClr val="92D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C7BA847B-B4F4-4AE0-B702-99742AE63CC3}"/>
                </a:ext>
              </a:extLst>
            </p:cNvPr>
            <p:cNvSpPr/>
            <p:nvPr/>
          </p:nvSpPr>
          <p:spPr>
            <a:xfrm rot="1182293">
              <a:off x="3152427" y="8369755"/>
              <a:ext cx="1511999" cy="1512000"/>
            </a:xfrm>
            <a:prstGeom prst="ellipse">
              <a:avLst/>
            </a:prstGeom>
            <a:solidFill>
              <a:srgbClr val="92D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Elipse 41">
            <a:extLst>
              <a:ext uri="{FF2B5EF4-FFF2-40B4-BE49-F238E27FC236}">
                <a16:creationId xmlns:a16="http://schemas.microsoft.com/office/drawing/2014/main" id="{FCE699FD-6819-4634-9EAD-01F9328D077C}"/>
              </a:ext>
            </a:extLst>
          </p:cNvPr>
          <p:cNvSpPr/>
          <p:nvPr/>
        </p:nvSpPr>
        <p:spPr>
          <a:xfrm>
            <a:off x="10816100" y="1531246"/>
            <a:ext cx="3461655" cy="342715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</a:t>
            </a:r>
            <a:endParaRPr lang="en-GB" sz="4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FD334D91-BE8E-4EE0-9C66-5DF47CD31F32}"/>
              </a:ext>
            </a:extLst>
          </p:cNvPr>
          <p:cNvSpPr/>
          <p:nvPr/>
        </p:nvSpPr>
        <p:spPr>
          <a:xfrm>
            <a:off x="1919631" y="1391387"/>
            <a:ext cx="3461655" cy="342715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</a:t>
            </a:r>
            <a:endParaRPr lang="en-GB" sz="4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510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>
            <a:extLst>
              <a:ext uri="{FF2B5EF4-FFF2-40B4-BE49-F238E27FC236}">
                <a16:creationId xmlns:a16="http://schemas.microsoft.com/office/drawing/2014/main" id="{7A4B3093-87C1-457F-8A4D-DA0A180E848E}"/>
              </a:ext>
            </a:extLst>
          </p:cNvPr>
          <p:cNvGrpSpPr>
            <a:grpSpLocks noChangeAspect="1"/>
          </p:cNvGrpSpPr>
          <p:nvPr/>
        </p:nvGrpSpPr>
        <p:grpSpPr>
          <a:xfrm>
            <a:off x="679598" y="3420731"/>
            <a:ext cx="16956000" cy="8217101"/>
            <a:chOff x="3848100" y="3378200"/>
            <a:chExt cx="8255000" cy="4000500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3F2D8ED1-6357-4B75-AD31-B4148D897BD0}"/>
                </a:ext>
              </a:extLst>
            </p:cNvPr>
            <p:cNvGrpSpPr/>
            <p:nvPr/>
          </p:nvGrpSpPr>
          <p:grpSpPr>
            <a:xfrm>
              <a:off x="3848100" y="3378200"/>
              <a:ext cx="8255000" cy="3987800"/>
              <a:chOff x="3848100" y="3378200"/>
              <a:chExt cx="8255000" cy="3987800"/>
            </a:xfrm>
          </p:grpSpPr>
          <p:pic>
            <p:nvPicPr>
              <p:cNvPr id="6" name="Imagen 5">
                <a:extLst>
                  <a:ext uri="{FF2B5EF4-FFF2-40B4-BE49-F238E27FC236}">
                    <a16:creationId xmlns:a16="http://schemas.microsoft.com/office/drawing/2014/main" id="{66E7D9B0-65A5-4D84-908C-8E56A8FC98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738" t="7258" r="16366" b="8334"/>
              <a:stretch/>
            </p:blipFill>
            <p:spPr>
              <a:xfrm>
                <a:off x="3848100" y="3378200"/>
                <a:ext cx="4127500" cy="3987800"/>
              </a:xfrm>
              <a:prstGeom prst="rect">
                <a:avLst/>
              </a:prstGeom>
            </p:spPr>
          </p:pic>
          <p:pic>
            <p:nvPicPr>
              <p:cNvPr id="8" name="Imagen 7">
                <a:extLst>
                  <a:ext uri="{FF2B5EF4-FFF2-40B4-BE49-F238E27FC236}">
                    <a16:creationId xmlns:a16="http://schemas.microsoft.com/office/drawing/2014/main" id="{C09755D2-F8AD-4ABC-98F7-11FEF4ED38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015" t="8349" r="18088" b="7242"/>
              <a:stretch/>
            </p:blipFill>
            <p:spPr>
              <a:xfrm>
                <a:off x="7975600" y="3378200"/>
                <a:ext cx="4127500" cy="3987800"/>
              </a:xfrm>
              <a:prstGeom prst="rect">
                <a:avLst/>
              </a:prstGeom>
            </p:spPr>
          </p:pic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908E62F0-9222-4F23-ADF3-E55C7FF55B17}"/>
                </a:ext>
              </a:extLst>
            </p:cNvPr>
            <p:cNvGrpSpPr/>
            <p:nvPr/>
          </p:nvGrpSpPr>
          <p:grpSpPr>
            <a:xfrm>
              <a:off x="3848100" y="3390900"/>
              <a:ext cx="8255000" cy="3987800"/>
              <a:chOff x="3848100" y="3378200"/>
              <a:chExt cx="8255000" cy="3987800"/>
            </a:xfrm>
          </p:grpSpPr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A521695F-12FC-4257-919D-0D979897D5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738" t="7258" r="16366" b="8334"/>
              <a:stretch/>
            </p:blipFill>
            <p:spPr>
              <a:xfrm>
                <a:off x="3848100" y="3378200"/>
                <a:ext cx="4127500" cy="3987800"/>
              </a:xfrm>
              <a:prstGeom prst="rect">
                <a:avLst/>
              </a:prstGeom>
            </p:spPr>
          </p:pic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F8A7FD50-4D3A-4930-81EE-CC8EFBF6C5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015" t="8349" r="18088" b="7242"/>
              <a:stretch/>
            </p:blipFill>
            <p:spPr>
              <a:xfrm>
                <a:off x="7975600" y="3378200"/>
                <a:ext cx="4127500" cy="3987800"/>
              </a:xfrm>
              <a:prstGeom prst="rect">
                <a:avLst/>
              </a:prstGeom>
            </p:spPr>
          </p:pic>
        </p:grp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755D359B-E500-423E-ABA6-FF45FC99C587}"/>
                </a:ext>
              </a:extLst>
            </p:cNvPr>
            <p:cNvSpPr txBox="1"/>
            <p:nvPr/>
          </p:nvSpPr>
          <p:spPr>
            <a:xfrm>
              <a:off x="3848100" y="6676886"/>
              <a:ext cx="71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GB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5A1F1D24-8908-466A-ABD2-642EF8E08E1F}"/>
                </a:ext>
              </a:extLst>
            </p:cNvPr>
            <p:cNvSpPr txBox="1"/>
            <p:nvPr/>
          </p:nvSpPr>
          <p:spPr>
            <a:xfrm>
              <a:off x="7975600" y="6676886"/>
              <a:ext cx="71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GB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2648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DB612BD-1134-460C-A72E-AAC194890FF0}"/>
              </a:ext>
            </a:extLst>
          </p:cNvPr>
          <p:cNvGrpSpPr/>
          <p:nvPr/>
        </p:nvGrpSpPr>
        <p:grpSpPr>
          <a:xfrm>
            <a:off x="-1" y="5497454"/>
            <a:ext cx="18000663" cy="7016619"/>
            <a:chOff x="-1" y="5497454"/>
            <a:chExt cx="18000663" cy="7016619"/>
          </a:xfrm>
        </p:grpSpPr>
        <p:sp>
          <p:nvSpPr>
            <p:cNvPr id="779" name="Elipse 778">
              <a:extLst>
                <a:ext uri="{FF2B5EF4-FFF2-40B4-BE49-F238E27FC236}">
                  <a16:creationId xmlns:a16="http://schemas.microsoft.com/office/drawing/2014/main" id="{0E517ED8-1885-4858-ABCE-3110362B4236}"/>
                </a:ext>
              </a:extLst>
            </p:cNvPr>
            <p:cNvSpPr/>
            <p:nvPr/>
          </p:nvSpPr>
          <p:spPr>
            <a:xfrm>
              <a:off x="8231130" y="9115818"/>
              <a:ext cx="432853" cy="6894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58"/>
            </a:p>
          </p:txBody>
        </p:sp>
        <p:sp>
          <p:nvSpPr>
            <p:cNvPr id="789" name="Elipse 788">
              <a:extLst>
                <a:ext uri="{FF2B5EF4-FFF2-40B4-BE49-F238E27FC236}">
                  <a16:creationId xmlns:a16="http://schemas.microsoft.com/office/drawing/2014/main" id="{DD7B6E5A-BDC5-4D33-AB6F-CA7708ED047B}"/>
                </a:ext>
              </a:extLst>
            </p:cNvPr>
            <p:cNvSpPr/>
            <p:nvPr/>
          </p:nvSpPr>
          <p:spPr>
            <a:xfrm>
              <a:off x="9635802" y="9115818"/>
              <a:ext cx="432853" cy="6894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58"/>
            </a:p>
          </p:txBody>
        </p:sp>
        <p:sp>
          <p:nvSpPr>
            <p:cNvPr id="817" name="Elipse 816">
              <a:extLst>
                <a:ext uri="{FF2B5EF4-FFF2-40B4-BE49-F238E27FC236}">
                  <a16:creationId xmlns:a16="http://schemas.microsoft.com/office/drawing/2014/main" id="{E3BA0CD8-7B06-4428-97A8-F8364FD3EF5F}"/>
                </a:ext>
              </a:extLst>
            </p:cNvPr>
            <p:cNvSpPr/>
            <p:nvPr/>
          </p:nvSpPr>
          <p:spPr>
            <a:xfrm>
              <a:off x="9219675" y="7892410"/>
              <a:ext cx="1317419" cy="1707715"/>
            </a:xfrm>
            <a:prstGeom prst="ellipse">
              <a:avLst/>
            </a:prstGeom>
            <a:gradFill>
              <a:gsLst>
                <a:gs pos="20000">
                  <a:srgbClr val="C00000"/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658"/>
            </a:p>
          </p:txBody>
        </p:sp>
        <p:sp>
          <p:nvSpPr>
            <p:cNvPr id="818" name="Elipse 817">
              <a:extLst>
                <a:ext uri="{FF2B5EF4-FFF2-40B4-BE49-F238E27FC236}">
                  <a16:creationId xmlns:a16="http://schemas.microsoft.com/office/drawing/2014/main" id="{350C56E2-EB51-47D6-B0E3-586926790520}"/>
                </a:ext>
              </a:extLst>
            </p:cNvPr>
            <p:cNvSpPr/>
            <p:nvPr/>
          </p:nvSpPr>
          <p:spPr>
            <a:xfrm>
              <a:off x="7735799" y="7914263"/>
              <a:ext cx="1317419" cy="1707715"/>
            </a:xfrm>
            <a:prstGeom prst="ellipse">
              <a:avLst/>
            </a:prstGeom>
            <a:gradFill>
              <a:gsLst>
                <a:gs pos="20000">
                  <a:srgbClr val="C00000"/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658"/>
            </a:p>
          </p:txBody>
        </p:sp>
        <p:grpSp>
          <p:nvGrpSpPr>
            <p:cNvPr id="405" name="Grupo 404">
              <a:extLst>
                <a:ext uri="{FF2B5EF4-FFF2-40B4-BE49-F238E27FC236}">
                  <a16:creationId xmlns:a16="http://schemas.microsoft.com/office/drawing/2014/main" id="{60B925FD-3EBA-48F1-A9B8-D6EDC71F4F5B}"/>
                </a:ext>
              </a:extLst>
            </p:cNvPr>
            <p:cNvGrpSpPr/>
            <p:nvPr/>
          </p:nvGrpSpPr>
          <p:grpSpPr>
            <a:xfrm>
              <a:off x="-1" y="10333250"/>
              <a:ext cx="18000663" cy="1442021"/>
              <a:chOff x="0" y="4836160"/>
              <a:chExt cx="12185137" cy="1270403"/>
            </a:xfrm>
          </p:grpSpPr>
          <p:grpSp>
            <p:nvGrpSpPr>
              <p:cNvPr id="219" name="Grupo 218">
                <a:extLst>
                  <a:ext uri="{FF2B5EF4-FFF2-40B4-BE49-F238E27FC236}">
                    <a16:creationId xmlns:a16="http://schemas.microsoft.com/office/drawing/2014/main" id="{FC587CB8-DB0B-4ABA-8A58-311190E59BA7}"/>
                  </a:ext>
                </a:extLst>
              </p:cNvPr>
              <p:cNvGrpSpPr/>
              <p:nvPr/>
            </p:nvGrpSpPr>
            <p:grpSpPr>
              <a:xfrm>
                <a:off x="0" y="4836160"/>
                <a:ext cx="12181083" cy="804351"/>
                <a:chOff x="443128" y="3647440"/>
                <a:chExt cx="11458242" cy="927623"/>
              </a:xfrm>
            </p:grpSpPr>
            <p:sp>
              <p:nvSpPr>
                <p:cNvPr id="15" name="Elipse 14">
                  <a:extLst>
                    <a:ext uri="{FF2B5EF4-FFF2-40B4-BE49-F238E27FC236}">
                      <a16:creationId xmlns:a16="http://schemas.microsoft.com/office/drawing/2014/main" id="{4836955A-20D4-4064-8612-426BED41B4C1}"/>
                    </a:ext>
                  </a:extLst>
                </p:cNvPr>
                <p:cNvSpPr/>
                <p:nvPr/>
              </p:nvSpPr>
              <p:spPr>
                <a:xfrm>
                  <a:off x="5148102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6" name="Arco 15">
                  <a:extLst>
                    <a:ext uri="{FF2B5EF4-FFF2-40B4-BE49-F238E27FC236}">
                      <a16:creationId xmlns:a16="http://schemas.microsoft.com/office/drawing/2014/main" id="{0161400F-3F3F-47C7-9297-F581E7E5DC18}"/>
                    </a:ext>
                  </a:extLst>
                </p:cNvPr>
                <p:cNvSpPr/>
                <p:nvPr/>
              </p:nvSpPr>
              <p:spPr>
                <a:xfrm flipH="1">
                  <a:off x="5148102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7" name="Arco 16">
                  <a:extLst>
                    <a:ext uri="{FF2B5EF4-FFF2-40B4-BE49-F238E27FC236}">
                      <a16:creationId xmlns:a16="http://schemas.microsoft.com/office/drawing/2014/main" id="{D247F42E-4185-427F-969E-DADC609A2ED7}"/>
                    </a:ext>
                  </a:extLst>
                </p:cNvPr>
                <p:cNvSpPr/>
                <p:nvPr/>
              </p:nvSpPr>
              <p:spPr>
                <a:xfrm>
                  <a:off x="5177826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8" name="Elipse 17">
                  <a:extLst>
                    <a:ext uri="{FF2B5EF4-FFF2-40B4-BE49-F238E27FC236}">
                      <a16:creationId xmlns:a16="http://schemas.microsoft.com/office/drawing/2014/main" id="{EC2C29BC-39E0-47DE-A1AE-C525E6E89645}"/>
                    </a:ext>
                  </a:extLst>
                </p:cNvPr>
                <p:cNvSpPr/>
                <p:nvPr/>
              </p:nvSpPr>
              <p:spPr>
                <a:xfrm>
                  <a:off x="5334553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9" name="Arco 18">
                  <a:extLst>
                    <a:ext uri="{FF2B5EF4-FFF2-40B4-BE49-F238E27FC236}">
                      <a16:creationId xmlns:a16="http://schemas.microsoft.com/office/drawing/2014/main" id="{1D937B60-5011-4AA3-8A0E-7DE85BA9DE23}"/>
                    </a:ext>
                  </a:extLst>
                </p:cNvPr>
                <p:cNvSpPr/>
                <p:nvPr/>
              </p:nvSpPr>
              <p:spPr>
                <a:xfrm flipH="1">
                  <a:off x="533455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0" name="Arco 19">
                  <a:extLst>
                    <a:ext uri="{FF2B5EF4-FFF2-40B4-BE49-F238E27FC236}">
                      <a16:creationId xmlns:a16="http://schemas.microsoft.com/office/drawing/2014/main" id="{3423CB26-06B1-4CC0-85EF-C9488CD55E0F}"/>
                    </a:ext>
                  </a:extLst>
                </p:cNvPr>
                <p:cNvSpPr/>
                <p:nvPr/>
              </p:nvSpPr>
              <p:spPr>
                <a:xfrm>
                  <a:off x="5364277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1" name="Elipse 20">
                  <a:extLst>
                    <a:ext uri="{FF2B5EF4-FFF2-40B4-BE49-F238E27FC236}">
                      <a16:creationId xmlns:a16="http://schemas.microsoft.com/office/drawing/2014/main" id="{1328D194-B803-42DC-BE4E-C663AB86BEF3}"/>
                    </a:ext>
                  </a:extLst>
                </p:cNvPr>
                <p:cNvSpPr/>
                <p:nvPr/>
              </p:nvSpPr>
              <p:spPr>
                <a:xfrm>
                  <a:off x="5530117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2" name="Arco 21">
                  <a:extLst>
                    <a:ext uri="{FF2B5EF4-FFF2-40B4-BE49-F238E27FC236}">
                      <a16:creationId xmlns:a16="http://schemas.microsoft.com/office/drawing/2014/main" id="{C8D35BFF-392C-4C3D-B3F4-8C0AA0877979}"/>
                    </a:ext>
                  </a:extLst>
                </p:cNvPr>
                <p:cNvSpPr/>
                <p:nvPr/>
              </p:nvSpPr>
              <p:spPr>
                <a:xfrm flipH="1">
                  <a:off x="5530117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3" name="Arco 22">
                  <a:extLst>
                    <a:ext uri="{FF2B5EF4-FFF2-40B4-BE49-F238E27FC236}">
                      <a16:creationId xmlns:a16="http://schemas.microsoft.com/office/drawing/2014/main" id="{DDEA7445-B563-44F3-A65F-89C94F42EAD4}"/>
                    </a:ext>
                  </a:extLst>
                </p:cNvPr>
                <p:cNvSpPr/>
                <p:nvPr/>
              </p:nvSpPr>
              <p:spPr>
                <a:xfrm>
                  <a:off x="5559841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4" name="Elipse 23">
                  <a:extLst>
                    <a:ext uri="{FF2B5EF4-FFF2-40B4-BE49-F238E27FC236}">
                      <a16:creationId xmlns:a16="http://schemas.microsoft.com/office/drawing/2014/main" id="{B3EA8366-09F9-4FF4-8B7F-EB4AA7ECC0B0}"/>
                    </a:ext>
                  </a:extLst>
                </p:cNvPr>
                <p:cNvSpPr/>
                <p:nvPr/>
              </p:nvSpPr>
              <p:spPr>
                <a:xfrm>
                  <a:off x="5716568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5" name="Arco 24">
                  <a:extLst>
                    <a:ext uri="{FF2B5EF4-FFF2-40B4-BE49-F238E27FC236}">
                      <a16:creationId xmlns:a16="http://schemas.microsoft.com/office/drawing/2014/main" id="{FC3ADE5D-79BF-4A8F-8150-6089AF2D5A80}"/>
                    </a:ext>
                  </a:extLst>
                </p:cNvPr>
                <p:cNvSpPr/>
                <p:nvPr/>
              </p:nvSpPr>
              <p:spPr>
                <a:xfrm flipH="1">
                  <a:off x="5716568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6" name="Arco 25">
                  <a:extLst>
                    <a:ext uri="{FF2B5EF4-FFF2-40B4-BE49-F238E27FC236}">
                      <a16:creationId xmlns:a16="http://schemas.microsoft.com/office/drawing/2014/main" id="{1DBB560D-4C4A-4647-BDDF-AC32D6FC3A61}"/>
                    </a:ext>
                  </a:extLst>
                </p:cNvPr>
                <p:cNvSpPr/>
                <p:nvPr/>
              </p:nvSpPr>
              <p:spPr>
                <a:xfrm>
                  <a:off x="5746292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7" name="Elipse 26">
                  <a:extLst>
                    <a:ext uri="{FF2B5EF4-FFF2-40B4-BE49-F238E27FC236}">
                      <a16:creationId xmlns:a16="http://schemas.microsoft.com/office/drawing/2014/main" id="{54C9711E-C375-4DAA-953F-0233D121DE8A}"/>
                    </a:ext>
                  </a:extLst>
                </p:cNvPr>
                <p:cNvSpPr/>
                <p:nvPr/>
              </p:nvSpPr>
              <p:spPr>
                <a:xfrm>
                  <a:off x="5903019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8" name="Arco 27">
                  <a:extLst>
                    <a:ext uri="{FF2B5EF4-FFF2-40B4-BE49-F238E27FC236}">
                      <a16:creationId xmlns:a16="http://schemas.microsoft.com/office/drawing/2014/main" id="{F73D6834-A3CC-4A2B-AE06-2F2D56420B50}"/>
                    </a:ext>
                  </a:extLst>
                </p:cNvPr>
                <p:cNvSpPr/>
                <p:nvPr/>
              </p:nvSpPr>
              <p:spPr>
                <a:xfrm flipH="1">
                  <a:off x="5903019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9" name="Arco 28">
                  <a:extLst>
                    <a:ext uri="{FF2B5EF4-FFF2-40B4-BE49-F238E27FC236}">
                      <a16:creationId xmlns:a16="http://schemas.microsoft.com/office/drawing/2014/main" id="{B2AEC9D2-7CCB-4F45-9B26-EB1DFFDA4588}"/>
                    </a:ext>
                  </a:extLst>
                </p:cNvPr>
                <p:cNvSpPr/>
                <p:nvPr/>
              </p:nvSpPr>
              <p:spPr>
                <a:xfrm>
                  <a:off x="593274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0" name="Elipse 29">
                  <a:extLst>
                    <a:ext uri="{FF2B5EF4-FFF2-40B4-BE49-F238E27FC236}">
                      <a16:creationId xmlns:a16="http://schemas.microsoft.com/office/drawing/2014/main" id="{13332180-8519-4022-BCB3-50AD144EA0C8}"/>
                    </a:ext>
                  </a:extLst>
                </p:cNvPr>
                <p:cNvSpPr/>
                <p:nvPr/>
              </p:nvSpPr>
              <p:spPr>
                <a:xfrm>
                  <a:off x="6089470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1" name="Arco 30">
                  <a:extLst>
                    <a:ext uri="{FF2B5EF4-FFF2-40B4-BE49-F238E27FC236}">
                      <a16:creationId xmlns:a16="http://schemas.microsoft.com/office/drawing/2014/main" id="{4B03EA46-497A-46C6-A567-532286BAC839}"/>
                    </a:ext>
                  </a:extLst>
                </p:cNvPr>
                <p:cNvSpPr/>
                <p:nvPr/>
              </p:nvSpPr>
              <p:spPr>
                <a:xfrm flipH="1">
                  <a:off x="6089470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2" name="Arco 31">
                  <a:extLst>
                    <a:ext uri="{FF2B5EF4-FFF2-40B4-BE49-F238E27FC236}">
                      <a16:creationId xmlns:a16="http://schemas.microsoft.com/office/drawing/2014/main" id="{9010701E-00ED-4303-87C4-8FAB121E55EE}"/>
                    </a:ext>
                  </a:extLst>
                </p:cNvPr>
                <p:cNvSpPr/>
                <p:nvPr/>
              </p:nvSpPr>
              <p:spPr>
                <a:xfrm>
                  <a:off x="611919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3" name="Elipse 32">
                  <a:extLst>
                    <a:ext uri="{FF2B5EF4-FFF2-40B4-BE49-F238E27FC236}">
                      <a16:creationId xmlns:a16="http://schemas.microsoft.com/office/drawing/2014/main" id="{A18337F6-0534-49E8-81D8-E2E148BBFB85}"/>
                    </a:ext>
                  </a:extLst>
                </p:cNvPr>
                <p:cNvSpPr/>
                <p:nvPr/>
              </p:nvSpPr>
              <p:spPr>
                <a:xfrm>
                  <a:off x="6284101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4" name="Arco 33">
                  <a:extLst>
                    <a:ext uri="{FF2B5EF4-FFF2-40B4-BE49-F238E27FC236}">
                      <a16:creationId xmlns:a16="http://schemas.microsoft.com/office/drawing/2014/main" id="{9983A075-D3AE-41EF-8B6E-F10FFE9BE7E7}"/>
                    </a:ext>
                  </a:extLst>
                </p:cNvPr>
                <p:cNvSpPr/>
                <p:nvPr/>
              </p:nvSpPr>
              <p:spPr>
                <a:xfrm flipH="1">
                  <a:off x="6284101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5" name="Arco 34">
                  <a:extLst>
                    <a:ext uri="{FF2B5EF4-FFF2-40B4-BE49-F238E27FC236}">
                      <a16:creationId xmlns:a16="http://schemas.microsoft.com/office/drawing/2014/main" id="{0FF62205-BE53-45D4-96B2-2F233CBFCE73}"/>
                    </a:ext>
                  </a:extLst>
                </p:cNvPr>
                <p:cNvSpPr/>
                <p:nvPr/>
              </p:nvSpPr>
              <p:spPr>
                <a:xfrm>
                  <a:off x="6313825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6" name="Elipse 35">
                  <a:extLst>
                    <a:ext uri="{FF2B5EF4-FFF2-40B4-BE49-F238E27FC236}">
                      <a16:creationId xmlns:a16="http://schemas.microsoft.com/office/drawing/2014/main" id="{D978281E-FEA8-411D-8099-750B610DCE8D}"/>
                    </a:ext>
                  </a:extLst>
                </p:cNvPr>
                <p:cNvSpPr/>
                <p:nvPr/>
              </p:nvSpPr>
              <p:spPr>
                <a:xfrm>
                  <a:off x="6470552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7" name="Arco 36">
                  <a:extLst>
                    <a:ext uri="{FF2B5EF4-FFF2-40B4-BE49-F238E27FC236}">
                      <a16:creationId xmlns:a16="http://schemas.microsoft.com/office/drawing/2014/main" id="{61114326-53DE-46D7-98A3-218A9B0ADB47}"/>
                    </a:ext>
                  </a:extLst>
                </p:cNvPr>
                <p:cNvSpPr/>
                <p:nvPr/>
              </p:nvSpPr>
              <p:spPr>
                <a:xfrm flipH="1">
                  <a:off x="6470552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8" name="Arco 37">
                  <a:extLst>
                    <a:ext uri="{FF2B5EF4-FFF2-40B4-BE49-F238E27FC236}">
                      <a16:creationId xmlns:a16="http://schemas.microsoft.com/office/drawing/2014/main" id="{1CFDC15B-189B-4D32-80CD-3A5378003B8B}"/>
                    </a:ext>
                  </a:extLst>
                </p:cNvPr>
                <p:cNvSpPr/>
                <p:nvPr/>
              </p:nvSpPr>
              <p:spPr>
                <a:xfrm>
                  <a:off x="6500276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9" name="Elipse 38">
                  <a:extLst>
                    <a:ext uri="{FF2B5EF4-FFF2-40B4-BE49-F238E27FC236}">
                      <a16:creationId xmlns:a16="http://schemas.microsoft.com/office/drawing/2014/main" id="{679F1530-6027-4CAF-8341-4ACD247135EE}"/>
                    </a:ext>
                  </a:extLst>
                </p:cNvPr>
                <p:cNvSpPr/>
                <p:nvPr/>
              </p:nvSpPr>
              <p:spPr>
                <a:xfrm>
                  <a:off x="6657003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40" name="Arco 39">
                  <a:extLst>
                    <a:ext uri="{FF2B5EF4-FFF2-40B4-BE49-F238E27FC236}">
                      <a16:creationId xmlns:a16="http://schemas.microsoft.com/office/drawing/2014/main" id="{21866115-EF4E-472F-875C-2049AB381ED2}"/>
                    </a:ext>
                  </a:extLst>
                </p:cNvPr>
                <p:cNvSpPr/>
                <p:nvPr/>
              </p:nvSpPr>
              <p:spPr>
                <a:xfrm flipH="1">
                  <a:off x="665700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41" name="Arco 40">
                  <a:extLst>
                    <a:ext uri="{FF2B5EF4-FFF2-40B4-BE49-F238E27FC236}">
                      <a16:creationId xmlns:a16="http://schemas.microsoft.com/office/drawing/2014/main" id="{DC05F51D-42A5-47F6-A81A-A56D7A9DB892}"/>
                    </a:ext>
                  </a:extLst>
                </p:cNvPr>
                <p:cNvSpPr/>
                <p:nvPr/>
              </p:nvSpPr>
              <p:spPr>
                <a:xfrm>
                  <a:off x="6686727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42" name="Elipse 41">
                  <a:extLst>
                    <a:ext uri="{FF2B5EF4-FFF2-40B4-BE49-F238E27FC236}">
                      <a16:creationId xmlns:a16="http://schemas.microsoft.com/office/drawing/2014/main" id="{86D804DD-F80A-46BE-AAFF-F6D90FF9C38D}"/>
                    </a:ext>
                  </a:extLst>
                </p:cNvPr>
                <p:cNvSpPr/>
                <p:nvPr/>
              </p:nvSpPr>
              <p:spPr>
                <a:xfrm>
                  <a:off x="6843454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43" name="Arco 42">
                  <a:extLst>
                    <a:ext uri="{FF2B5EF4-FFF2-40B4-BE49-F238E27FC236}">
                      <a16:creationId xmlns:a16="http://schemas.microsoft.com/office/drawing/2014/main" id="{664DD775-0DA2-4F8C-81DE-D5FA0878018B}"/>
                    </a:ext>
                  </a:extLst>
                </p:cNvPr>
                <p:cNvSpPr/>
                <p:nvPr/>
              </p:nvSpPr>
              <p:spPr>
                <a:xfrm flipH="1">
                  <a:off x="684345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44" name="Arco 43">
                  <a:extLst>
                    <a:ext uri="{FF2B5EF4-FFF2-40B4-BE49-F238E27FC236}">
                      <a16:creationId xmlns:a16="http://schemas.microsoft.com/office/drawing/2014/main" id="{936DAF62-AD7A-418D-B4EC-E342CC86394C}"/>
                    </a:ext>
                  </a:extLst>
                </p:cNvPr>
                <p:cNvSpPr/>
                <p:nvPr/>
              </p:nvSpPr>
              <p:spPr>
                <a:xfrm>
                  <a:off x="6873178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45" name="Elipse 44">
                  <a:extLst>
                    <a:ext uri="{FF2B5EF4-FFF2-40B4-BE49-F238E27FC236}">
                      <a16:creationId xmlns:a16="http://schemas.microsoft.com/office/drawing/2014/main" id="{E0E3F4C8-9848-4410-BCA6-9D87E3D491E6}"/>
                    </a:ext>
                  </a:extLst>
                </p:cNvPr>
                <p:cNvSpPr/>
                <p:nvPr/>
              </p:nvSpPr>
              <p:spPr>
                <a:xfrm>
                  <a:off x="7039018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46" name="Arco 45">
                  <a:extLst>
                    <a:ext uri="{FF2B5EF4-FFF2-40B4-BE49-F238E27FC236}">
                      <a16:creationId xmlns:a16="http://schemas.microsoft.com/office/drawing/2014/main" id="{98A5DC80-7C9D-48D6-AA1D-AEC1AA1246FF}"/>
                    </a:ext>
                  </a:extLst>
                </p:cNvPr>
                <p:cNvSpPr/>
                <p:nvPr/>
              </p:nvSpPr>
              <p:spPr>
                <a:xfrm flipH="1">
                  <a:off x="7039018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47" name="Arco 46">
                  <a:extLst>
                    <a:ext uri="{FF2B5EF4-FFF2-40B4-BE49-F238E27FC236}">
                      <a16:creationId xmlns:a16="http://schemas.microsoft.com/office/drawing/2014/main" id="{FF3E9545-1453-4FE9-AA33-AF68908C1D47}"/>
                    </a:ext>
                  </a:extLst>
                </p:cNvPr>
                <p:cNvSpPr/>
                <p:nvPr/>
              </p:nvSpPr>
              <p:spPr>
                <a:xfrm>
                  <a:off x="7068742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48" name="Elipse 47">
                  <a:extLst>
                    <a:ext uri="{FF2B5EF4-FFF2-40B4-BE49-F238E27FC236}">
                      <a16:creationId xmlns:a16="http://schemas.microsoft.com/office/drawing/2014/main" id="{CFFE1AE1-8B0F-449D-BC22-101418237D8B}"/>
                    </a:ext>
                  </a:extLst>
                </p:cNvPr>
                <p:cNvSpPr/>
                <p:nvPr/>
              </p:nvSpPr>
              <p:spPr>
                <a:xfrm>
                  <a:off x="7225469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49" name="Arco 48">
                  <a:extLst>
                    <a:ext uri="{FF2B5EF4-FFF2-40B4-BE49-F238E27FC236}">
                      <a16:creationId xmlns:a16="http://schemas.microsoft.com/office/drawing/2014/main" id="{8067495A-55D8-479E-8878-71AFA18C2B7D}"/>
                    </a:ext>
                  </a:extLst>
                </p:cNvPr>
                <p:cNvSpPr/>
                <p:nvPr/>
              </p:nvSpPr>
              <p:spPr>
                <a:xfrm flipH="1">
                  <a:off x="7225469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50" name="Arco 49">
                  <a:extLst>
                    <a:ext uri="{FF2B5EF4-FFF2-40B4-BE49-F238E27FC236}">
                      <a16:creationId xmlns:a16="http://schemas.microsoft.com/office/drawing/2014/main" id="{AFFFA626-3599-4BE5-9397-0FB13E041646}"/>
                    </a:ext>
                  </a:extLst>
                </p:cNvPr>
                <p:cNvSpPr/>
                <p:nvPr/>
              </p:nvSpPr>
              <p:spPr>
                <a:xfrm>
                  <a:off x="725519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51" name="Elipse 50">
                  <a:extLst>
                    <a:ext uri="{FF2B5EF4-FFF2-40B4-BE49-F238E27FC236}">
                      <a16:creationId xmlns:a16="http://schemas.microsoft.com/office/drawing/2014/main" id="{BF13924B-51F0-4C60-A186-C2E49C79CE1D}"/>
                    </a:ext>
                  </a:extLst>
                </p:cNvPr>
                <p:cNvSpPr/>
                <p:nvPr/>
              </p:nvSpPr>
              <p:spPr>
                <a:xfrm>
                  <a:off x="7411920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52" name="Arco 51">
                  <a:extLst>
                    <a:ext uri="{FF2B5EF4-FFF2-40B4-BE49-F238E27FC236}">
                      <a16:creationId xmlns:a16="http://schemas.microsoft.com/office/drawing/2014/main" id="{8C638C76-B274-4A98-8E49-A82EEDC06F51}"/>
                    </a:ext>
                  </a:extLst>
                </p:cNvPr>
                <p:cNvSpPr/>
                <p:nvPr/>
              </p:nvSpPr>
              <p:spPr>
                <a:xfrm flipH="1">
                  <a:off x="7411920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53" name="Arco 52">
                  <a:extLst>
                    <a:ext uri="{FF2B5EF4-FFF2-40B4-BE49-F238E27FC236}">
                      <a16:creationId xmlns:a16="http://schemas.microsoft.com/office/drawing/2014/main" id="{2F6167EA-99AB-4619-84F5-A8F491DB2410}"/>
                    </a:ext>
                  </a:extLst>
                </p:cNvPr>
                <p:cNvSpPr/>
                <p:nvPr/>
              </p:nvSpPr>
              <p:spPr>
                <a:xfrm>
                  <a:off x="744164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54" name="Elipse 53">
                  <a:extLst>
                    <a:ext uri="{FF2B5EF4-FFF2-40B4-BE49-F238E27FC236}">
                      <a16:creationId xmlns:a16="http://schemas.microsoft.com/office/drawing/2014/main" id="{4FCB88D7-E32C-419E-98A6-17DCC7982871}"/>
                    </a:ext>
                  </a:extLst>
                </p:cNvPr>
                <p:cNvSpPr/>
                <p:nvPr/>
              </p:nvSpPr>
              <p:spPr>
                <a:xfrm>
                  <a:off x="7598371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55" name="Arco 54">
                  <a:extLst>
                    <a:ext uri="{FF2B5EF4-FFF2-40B4-BE49-F238E27FC236}">
                      <a16:creationId xmlns:a16="http://schemas.microsoft.com/office/drawing/2014/main" id="{92233583-B31B-43CE-AE2A-368F7D16DDE9}"/>
                    </a:ext>
                  </a:extLst>
                </p:cNvPr>
                <p:cNvSpPr/>
                <p:nvPr/>
              </p:nvSpPr>
              <p:spPr>
                <a:xfrm flipH="1">
                  <a:off x="7598371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56" name="Arco 55">
                  <a:extLst>
                    <a:ext uri="{FF2B5EF4-FFF2-40B4-BE49-F238E27FC236}">
                      <a16:creationId xmlns:a16="http://schemas.microsoft.com/office/drawing/2014/main" id="{66DFAB6B-2639-49EE-9F03-90BAA235FCFD}"/>
                    </a:ext>
                  </a:extLst>
                </p:cNvPr>
                <p:cNvSpPr/>
                <p:nvPr/>
              </p:nvSpPr>
              <p:spPr>
                <a:xfrm>
                  <a:off x="7628095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57" name="Elipse 56">
                  <a:extLst>
                    <a:ext uri="{FF2B5EF4-FFF2-40B4-BE49-F238E27FC236}">
                      <a16:creationId xmlns:a16="http://schemas.microsoft.com/office/drawing/2014/main" id="{A576E1B1-722E-4AD4-9C16-C042E934F37F}"/>
                    </a:ext>
                  </a:extLst>
                </p:cNvPr>
                <p:cNvSpPr/>
                <p:nvPr/>
              </p:nvSpPr>
              <p:spPr>
                <a:xfrm>
                  <a:off x="7784822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58" name="Arco 57">
                  <a:extLst>
                    <a:ext uri="{FF2B5EF4-FFF2-40B4-BE49-F238E27FC236}">
                      <a16:creationId xmlns:a16="http://schemas.microsoft.com/office/drawing/2014/main" id="{242BF2A3-61F6-428E-8278-C9BE97405868}"/>
                    </a:ext>
                  </a:extLst>
                </p:cNvPr>
                <p:cNvSpPr/>
                <p:nvPr/>
              </p:nvSpPr>
              <p:spPr>
                <a:xfrm flipH="1">
                  <a:off x="7784822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59" name="Arco 58">
                  <a:extLst>
                    <a:ext uri="{FF2B5EF4-FFF2-40B4-BE49-F238E27FC236}">
                      <a16:creationId xmlns:a16="http://schemas.microsoft.com/office/drawing/2014/main" id="{BFC5B3AE-EA65-4991-8456-19104E85CE8B}"/>
                    </a:ext>
                  </a:extLst>
                </p:cNvPr>
                <p:cNvSpPr/>
                <p:nvPr/>
              </p:nvSpPr>
              <p:spPr>
                <a:xfrm>
                  <a:off x="7814546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id="{E4C50CE0-E6F2-4CBF-B025-6EE321322572}"/>
                    </a:ext>
                  </a:extLst>
                </p:cNvPr>
                <p:cNvSpPr/>
                <p:nvPr/>
              </p:nvSpPr>
              <p:spPr>
                <a:xfrm>
                  <a:off x="7971273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61" name="Arco 60">
                  <a:extLst>
                    <a:ext uri="{FF2B5EF4-FFF2-40B4-BE49-F238E27FC236}">
                      <a16:creationId xmlns:a16="http://schemas.microsoft.com/office/drawing/2014/main" id="{0C8882B3-7D51-40C2-AAD5-C1E315629023}"/>
                    </a:ext>
                  </a:extLst>
                </p:cNvPr>
                <p:cNvSpPr/>
                <p:nvPr/>
              </p:nvSpPr>
              <p:spPr>
                <a:xfrm flipH="1">
                  <a:off x="797127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62" name="Arco 61">
                  <a:extLst>
                    <a:ext uri="{FF2B5EF4-FFF2-40B4-BE49-F238E27FC236}">
                      <a16:creationId xmlns:a16="http://schemas.microsoft.com/office/drawing/2014/main" id="{B15401E0-5272-48AF-A9AE-84CE81E1E985}"/>
                    </a:ext>
                  </a:extLst>
                </p:cNvPr>
                <p:cNvSpPr/>
                <p:nvPr/>
              </p:nvSpPr>
              <p:spPr>
                <a:xfrm>
                  <a:off x="8000997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5EAD7772-EE67-4239-9997-65ABAA2BA86F}"/>
                    </a:ext>
                  </a:extLst>
                </p:cNvPr>
                <p:cNvSpPr/>
                <p:nvPr/>
              </p:nvSpPr>
              <p:spPr>
                <a:xfrm>
                  <a:off x="8157724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64" name="Arco 63">
                  <a:extLst>
                    <a:ext uri="{FF2B5EF4-FFF2-40B4-BE49-F238E27FC236}">
                      <a16:creationId xmlns:a16="http://schemas.microsoft.com/office/drawing/2014/main" id="{11820CCA-87B8-40F8-BFA7-6EEBB2997A1D}"/>
                    </a:ext>
                  </a:extLst>
                </p:cNvPr>
                <p:cNvSpPr/>
                <p:nvPr/>
              </p:nvSpPr>
              <p:spPr>
                <a:xfrm flipH="1">
                  <a:off x="815772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65" name="Arco 64">
                  <a:extLst>
                    <a:ext uri="{FF2B5EF4-FFF2-40B4-BE49-F238E27FC236}">
                      <a16:creationId xmlns:a16="http://schemas.microsoft.com/office/drawing/2014/main" id="{A62E24D7-471E-444C-B34B-A59FD1091EDA}"/>
                    </a:ext>
                  </a:extLst>
                </p:cNvPr>
                <p:cNvSpPr/>
                <p:nvPr/>
              </p:nvSpPr>
              <p:spPr>
                <a:xfrm>
                  <a:off x="8187448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66" name="Elipse 65">
                  <a:extLst>
                    <a:ext uri="{FF2B5EF4-FFF2-40B4-BE49-F238E27FC236}">
                      <a16:creationId xmlns:a16="http://schemas.microsoft.com/office/drawing/2014/main" id="{CB24987A-BA31-4A46-9D3A-4A48B2BE4164}"/>
                    </a:ext>
                  </a:extLst>
                </p:cNvPr>
                <p:cNvSpPr/>
                <p:nvPr/>
              </p:nvSpPr>
              <p:spPr>
                <a:xfrm>
                  <a:off x="8344175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67" name="Arco 66">
                  <a:extLst>
                    <a:ext uri="{FF2B5EF4-FFF2-40B4-BE49-F238E27FC236}">
                      <a16:creationId xmlns:a16="http://schemas.microsoft.com/office/drawing/2014/main" id="{87E7A8C8-B3C8-4394-8E67-7F2261923236}"/>
                    </a:ext>
                  </a:extLst>
                </p:cNvPr>
                <p:cNvSpPr/>
                <p:nvPr/>
              </p:nvSpPr>
              <p:spPr>
                <a:xfrm flipH="1">
                  <a:off x="8344175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68" name="Arco 67">
                  <a:extLst>
                    <a:ext uri="{FF2B5EF4-FFF2-40B4-BE49-F238E27FC236}">
                      <a16:creationId xmlns:a16="http://schemas.microsoft.com/office/drawing/2014/main" id="{9A6F0E3B-0D45-4161-875D-17A3F2480E44}"/>
                    </a:ext>
                  </a:extLst>
                </p:cNvPr>
                <p:cNvSpPr/>
                <p:nvPr/>
              </p:nvSpPr>
              <p:spPr>
                <a:xfrm>
                  <a:off x="8373899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63E09618-9575-43D5-95A1-2FD4A9002044}"/>
                    </a:ext>
                  </a:extLst>
                </p:cNvPr>
                <p:cNvSpPr/>
                <p:nvPr/>
              </p:nvSpPr>
              <p:spPr>
                <a:xfrm>
                  <a:off x="8539739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70" name="Arco 69">
                  <a:extLst>
                    <a:ext uri="{FF2B5EF4-FFF2-40B4-BE49-F238E27FC236}">
                      <a16:creationId xmlns:a16="http://schemas.microsoft.com/office/drawing/2014/main" id="{612D2773-BEBA-42C8-9714-B8C701743235}"/>
                    </a:ext>
                  </a:extLst>
                </p:cNvPr>
                <p:cNvSpPr/>
                <p:nvPr/>
              </p:nvSpPr>
              <p:spPr>
                <a:xfrm flipH="1">
                  <a:off x="8539739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71" name="Arco 70">
                  <a:extLst>
                    <a:ext uri="{FF2B5EF4-FFF2-40B4-BE49-F238E27FC236}">
                      <a16:creationId xmlns:a16="http://schemas.microsoft.com/office/drawing/2014/main" id="{BB51FFF2-A112-4978-A732-5361A25C748B}"/>
                    </a:ext>
                  </a:extLst>
                </p:cNvPr>
                <p:cNvSpPr/>
                <p:nvPr/>
              </p:nvSpPr>
              <p:spPr>
                <a:xfrm>
                  <a:off x="856946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72" name="Elipse 71">
                  <a:extLst>
                    <a:ext uri="{FF2B5EF4-FFF2-40B4-BE49-F238E27FC236}">
                      <a16:creationId xmlns:a16="http://schemas.microsoft.com/office/drawing/2014/main" id="{5B0B447D-2741-436D-8BB5-11641CFD4DD2}"/>
                    </a:ext>
                  </a:extLst>
                </p:cNvPr>
                <p:cNvSpPr/>
                <p:nvPr/>
              </p:nvSpPr>
              <p:spPr>
                <a:xfrm>
                  <a:off x="8726190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73" name="Arco 72">
                  <a:extLst>
                    <a:ext uri="{FF2B5EF4-FFF2-40B4-BE49-F238E27FC236}">
                      <a16:creationId xmlns:a16="http://schemas.microsoft.com/office/drawing/2014/main" id="{28B93631-1636-4386-83FB-9DE9BF591771}"/>
                    </a:ext>
                  </a:extLst>
                </p:cNvPr>
                <p:cNvSpPr/>
                <p:nvPr/>
              </p:nvSpPr>
              <p:spPr>
                <a:xfrm flipH="1">
                  <a:off x="8726190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74" name="Arco 73">
                  <a:extLst>
                    <a:ext uri="{FF2B5EF4-FFF2-40B4-BE49-F238E27FC236}">
                      <a16:creationId xmlns:a16="http://schemas.microsoft.com/office/drawing/2014/main" id="{8EF81E71-D2E6-4AD3-81FB-DD7610401356}"/>
                    </a:ext>
                  </a:extLst>
                </p:cNvPr>
                <p:cNvSpPr/>
                <p:nvPr/>
              </p:nvSpPr>
              <p:spPr>
                <a:xfrm>
                  <a:off x="875591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75" name="Elipse 74">
                  <a:extLst>
                    <a:ext uri="{FF2B5EF4-FFF2-40B4-BE49-F238E27FC236}">
                      <a16:creationId xmlns:a16="http://schemas.microsoft.com/office/drawing/2014/main" id="{5E9D71F5-EE05-4B7F-A8EB-C0B5B792E1E2}"/>
                    </a:ext>
                  </a:extLst>
                </p:cNvPr>
                <p:cNvSpPr/>
                <p:nvPr/>
              </p:nvSpPr>
              <p:spPr>
                <a:xfrm>
                  <a:off x="8912641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76" name="Arco 75">
                  <a:extLst>
                    <a:ext uri="{FF2B5EF4-FFF2-40B4-BE49-F238E27FC236}">
                      <a16:creationId xmlns:a16="http://schemas.microsoft.com/office/drawing/2014/main" id="{17F7BA81-D9DC-48EA-A840-550A19304C85}"/>
                    </a:ext>
                  </a:extLst>
                </p:cNvPr>
                <p:cNvSpPr/>
                <p:nvPr/>
              </p:nvSpPr>
              <p:spPr>
                <a:xfrm flipH="1">
                  <a:off x="8912641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77" name="Arco 76">
                  <a:extLst>
                    <a:ext uri="{FF2B5EF4-FFF2-40B4-BE49-F238E27FC236}">
                      <a16:creationId xmlns:a16="http://schemas.microsoft.com/office/drawing/2014/main" id="{646ABDE5-FF38-46A9-A604-F14126C93E21}"/>
                    </a:ext>
                  </a:extLst>
                </p:cNvPr>
                <p:cNvSpPr/>
                <p:nvPr/>
              </p:nvSpPr>
              <p:spPr>
                <a:xfrm>
                  <a:off x="8942365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id="{1D0513C4-DD4F-4240-8F9E-DA2DDE2DB934}"/>
                    </a:ext>
                  </a:extLst>
                </p:cNvPr>
                <p:cNvSpPr/>
                <p:nvPr/>
              </p:nvSpPr>
              <p:spPr>
                <a:xfrm>
                  <a:off x="9099092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79" name="Arco 78">
                  <a:extLst>
                    <a:ext uri="{FF2B5EF4-FFF2-40B4-BE49-F238E27FC236}">
                      <a16:creationId xmlns:a16="http://schemas.microsoft.com/office/drawing/2014/main" id="{01FB3444-7C76-40EA-AA1B-25FA3732CE0A}"/>
                    </a:ext>
                  </a:extLst>
                </p:cNvPr>
                <p:cNvSpPr/>
                <p:nvPr/>
              </p:nvSpPr>
              <p:spPr>
                <a:xfrm flipH="1">
                  <a:off x="9099092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80" name="Arco 79">
                  <a:extLst>
                    <a:ext uri="{FF2B5EF4-FFF2-40B4-BE49-F238E27FC236}">
                      <a16:creationId xmlns:a16="http://schemas.microsoft.com/office/drawing/2014/main" id="{E793C6BE-CDD3-4835-8D40-C311E6D272FC}"/>
                    </a:ext>
                  </a:extLst>
                </p:cNvPr>
                <p:cNvSpPr/>
                <p:nvPr/>
              </p:nvSpPr>
              <p:spPr>
                <a:xfrm>
                  <a:off x="9128816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81" name="Elipse 80">
                  <a:extLst>
                    <a:ext uri="{FF2B5EF4-FFF2-40B4-BE49-F238E27FC236}">
                      <a16:creationId xmlns:a16="http://schemas.microsoft.com/office/drawing/2014/main" id="{86F39926-782D-4176-B9B6-9681CD8F509C}"/>
                    </a:ext>
                  </a:extLst>
                </p:cNvPr>
                <p:cNvSpPr/>
                <p:nvPr/>
              </p:nvSpPr>
              <p:spPr>
                <a:xfrm>
                  <a:off x="9293723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82" name="Arco 81">
                  <a:extLst>
                    <a:ext uri="{FF2B5EF4-FFF2-40B4-BE49-F238E27FC236}">
                      <a16:creationId xmlns:a16="http://schemas.microsoft.com/office/drawing/2014/main" id="{6A7794D9-EC63-4EFC-AC8B-11BFB4B9A5F9}"/>
                    </a:ext>
                  </a:extLst>
                </p:cNvPr>
                <p:cNvSpPr/>
                <p:nvPr/>
              </p:nvSpPr>
              <p:spPr>
                <a:xfrm flipH="1">
                  <a:off x="929372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83" name="Arco 82">
                  <a:extLst>
                    <a:ext uri="{FF2B5EF4-FFF2-40B4-BE49-F238E27FC236}">
                      <a16:creationId xmlns:a16="http://schemas.microsoft.com/office/drawing/2014/main" id="{B15E42DD-4352-493E-9599-8894A6BB5A38}"/>
                    </a:ext>
                  </a:extLst>
                </p:cNvPr>
                <p:cNvSpPr/>
                <p:nvPr/>
              </p:nvSpPr>
              <p:spPr>
                <a:xfrm>
                  <a:off x="9323447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id="{188A1914-E795-48BC-BEB7-D62616DA3136}"/>
                    </a:ext>
                  </a:extLst>
                </p:cNvPr>
                <p:cNvSpPr/>
                <p:nvPr/>
              </p:nvSpPr>
              <p:spPr>
                <a:xfrm>
                  <a:off x="9480174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85" name="Arco 84">
                  <a:extLst>
                    <a:ext uri="{FF2B5EF4-FFF2-40B4-BE49-F238E27FC236}">
                      <a16:creationId xmlns:a16="http://schemas.microsoft.com/office/drawing/2014/main" id="{EB47592E-DB72-4DF0-9B48-1BB909B3D5CC}"/>
                    </a:ext>
                  </a:extLst>
                </p:cNvPr>
                <p:cNvSpPr/>
                <p:nvPr/>
              </p:nvSpPr>
              <p:spPr>
                <a:xfrm flipH="1">
                  <a:off x="948017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86" name="Arco 85">
                  <a:extLst>
                    <a:ext uri="{FF2B5EF4-FFF2-40B4-BE49-F238E27FC236}">
                      <a16:creationId xmlns:a16="http://schemas.microsoft.com/office/drawing/2014/main" id="{7D3AF281-66E1-4D05-A89B-B6C9DFA14A8F}"/>
                    </a:ext>
                  </a:extLst>
                </p:cNvPr>
                <p:cNvSpPr/>
                <p:nvPr/>
              </p:nvSpPr>
              <p:spPr>
                <a:xfrm>
                  <a:off x="9509898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87" name="Elipse 86">
                  <a:extLst>
                    <a:ext uri="{FF2B5EF4-FFF2-40B4-BE49-F238E27FC236}">
                      <a16:creationId xmlns:a16="http://schemas.microsoft.com/office/drawing/2014/main" id="{90396F33-3404-469E-AE2E-34D25EA713B5}"/>
                    </a:ext>
                  </a:extLst>
                </p:cNvPr>
                <p:cNvSpPr/>
                <p:nvPr/>
              </p:nvSpPr>
              <p:spPr>
                <a:xfrm>
                  <a:off x="9666625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88" name="Arco 87">
                  <a:extLst>
                    <a:ext uri="{FF2B5EF4-FFF2-40B4-BE49-F238E27FC236}">
                      <a16:creationId xmlns:a16="http://schemas.microsoft.com/office/drawing/2014/main" id="{703444A2-CF82-443D-AD2D-B9A5C1C00CDD}"/>
                    </a:ext>
                  </a:extLst>
                </p:cNvPr>
                <p:cNvSpPr/>
                <p:nvPr/>
              </p:nvSpPr>
              <p:spPr>
                <a:xfrm flipH="1">
                  <a:off x="9666625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89" name="Arco 88">
                  <a:extLst>
                    <a:ext uri="{FF2B5EF4-FFF2-40B4-BE49-F238E27FC236}">
                      <a16:creationId xmlns:a16="http://schemas.microsoft.com/office/drawing/2014/main" id="{56FDB5D5-9A31-4EA3-8A32-36D5E3C79BBD}"/>
                    </a:ext>
                  </a:extLst>
                </p:cNvPr>
                <p:cNvSpPr/>
                <p:nvPr/>
              </p:nvSpPr>
              <p:spPr>
                <a:xfrm>
                  <a:off x="9696349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90" name="Elipse 89">
                  <a:extLst>
                    <a:ext uri="{FF2B5EF4-FFF2-40B4-BE49-F238E27FC236}">
                      <a16:creationId xmlns:a16="http://schemas.microsoft.com/office/drawing/2014/main" id="{C9BEF51F-373A-41D1-8345-43CA6C4E09DB}"/>
                    </a:ext>
                  </a:extLst>
                </p:cNvPr>
                <p:cNvSpPr/>
                <p:nvPr/>
              </p:nvSpPr>
              <p:spPr>
                <a:xfrm>
                  <a:off x="9853076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91" name="Arco 90">
                  <a:extLst>
                    <a:ext uri="{FF2B5EF4-FFF2-40B4-BE49-F238E27FC236}">
                      <a16:creationId xmlns:a16="http://schemas.microsoft.com/office/drawing/2014/main" id="{C20453FA-83F9-478C-B3E1-8DFC0CE8AA72}"/>
                    </a:ext>
                  </a:extLst>
                </p:cNvPr>
                <p:cNvSpPr/>
                <p:nvPr/>
              </p:nvSpPr>
              <p:spPr>
                <a:xfrm flipH="1">
                  <a:off x="9853076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92" name="Arco 91">
                  <a:extLst>
                    <a:ext uri="{FF2B5EF4-FFF2-40B4-BE49-F238E27FC236}">
                      <a16:creationId xmlns:a16="http://schemas.microsoft.com/office/drawing/2014/main" id="{9E2F36DF-575A-4AAE-860D-399888839C9B}"/>
                    </a:ext>
                  </a:extLst>
                </p:cNvPr>
                <p:cNvSpPr/>
                <p:nvPr/>
              </p:nvSpPr>
              <p:spPr>
                <a:xfrm>
                  <a:off x="9882800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93" name="Elipse 92">
                  <a:extLst>
                    <a:ext uri="{FF2B5EF4-FFF2-40B4-BE49-F238E27FC236}">
                      <a16:creationId xmlns:a16="http://schemas.microsoft.com/office/drawing/2014/main" id="{6BBFE5E5-11DC-477B-929D-23F3D3CDB19F}"/>
                    </a:ext>
                  </a:extLst>
                </p:cNvPr>
                <p:cNvSpPr/>
                <p:nvPr/>
              </p:nvSpPr>
              <p:spPr>
                <a:xfrm>
                  <a:off x="10048640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94" name="Arco 93">
                  <a:extLst>
                    <a:ext uri="{FF2B5EF4-FFF2-40B4-BE49-F238E27FC236}">
                      <a16:creationId xmlns:a16="http://schemas.microsoft.com/office/drawing/2014/main" id="{4F73FDCF-F712-4D94-B07E-F8FCEE83E83A}"/>
                    </a:ext>
                  </a:extLst>
                </p:cNvPr>
                <p:cNvSpPr/>
                <p:nvPr/>
              </p:nvSpPr>
              <p:spPr>
                <a:xfrm flipH="1">
                  <a:off x="10048640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95" name="Arco 94">
                  <a:extLst>
                    <a:ext uri="{FF2B5EF4-FFF2-40B4-BE49-F238E27FC236}">
                      <a16:creationId xmlns:a16="http://schemas.microsoft.com/office/drawing/2014/main" id="{DE946D81-4BB0-468F-8A02-36EF88B336E9}"/>
                    </a:ext>
                  </a:extLst>
                </p:cNvPr>
                <p:cNvSpPr/>
                <p:nvPr/>
              </p:nvSpPr>
              <p:spPr>
                <a:xfrm>
                  <a:off x="1007836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96" name="Elipse 95">
                  <a:extLst>
                    <a:ext uri="{FF2B5EF4-FFF2-40B4-BE49-F238E27FC236}">
                      <a16:creationId xmlns:a16="http://schemas.microsoft.com/office/drawing/2014/main" id="{305C8ADC-141C-49FD-8390-179C93898A91}"/>
                    </a:ext>
                  </a:extLst>
                </p:cNvPr>
                <p:cNvSpPr/>
                <p:nvPr/>
              </p:nvSpPr>
              <p:spPr>
                <a:xfrm>
                  <a:off x="10235091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97" name="Arco 96">
                  <a:extLst>
                    <a:ext uri="{FF2B5EF4-FFF2-40B4-BE49-F238E27FC236}">
                      <a16:creationId xmlns:a16="http://schemas.microsoft.com/office/drawing/2014/main" id="{FBC71373-1A0F-4912-99F9-C96110CA09ED}"/>
                    </a:ext>
                  </a:extLst>
                </p:cNvPr>
                <p:cNvSpPr/>
                <p:nvPr/>
              </p:nvSpPr>
              <p:spPr>
                <a:xfrm flipH="1">
                  <a:off x="10235091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98" name="Arco 97">
                  <a:extLst>
                    <a:ext uri="{FF2B5EF4-FFF2-40B4-BE49-F238E27FC236}">
                      <a16:creationId xmlns:a16="http://schemas.microsoft.com/office/drawing/2014/main" id="{2927CFA6-2EA5-4382-A39C-D226D5143D29}"/>
                    </a:ext>
                  </a:extLst>
                </p:cNvPr>
                <p:cNvSpPr/>
                <p:nvPr/>
              </p:nvSpPr>
              <p:spPr>
                <a:xfrm>
                  <a:off x="10264815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99" name="Elipse 98">
                  <a:extLst>
                    <a:ext uri="{FF2B5EF4-FFF2-40B4-BE49-F238E27FC236}">
                      <a16:creationId xmlns:a16="http://schemas.microsoft.com/office/drawing/2014/main" id="{74EDA785-09F7-46B4-8A34-15F82D3612B0}"/>
                    </a:ext>
                  </a:extLst>
                </p:cNvPr>
                <p:cNvSpPr/>
                <p:nvPr/>
              </p:nvSpPr>
              <p:spPr>
                <a:xfrm>
                  <a:off x="10421542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00" name="Arco 99">
                  <a:extLst>
                    <a:ext uri="{FF2B5EF4-FFF2-40B4-BE49-F238E27FC236}">
                      <a16:creationId xmlns:a16="http://schemas.microsoft.com/office/drawing/2014/main" id="{9399E1AD-33B0-48BC-8930-5AAE5C471866}"/>
                    </a:ext>
                  </a:extLst>
                </p:cNvPr>
                <p:cNvSpPr/>
                <p:nvPr/>
              </p:nvSpPr>
              <p:spPr>
                <a:xfrm flipH="1">
                  <a:off x="10421542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01" name="Arco 100">
                  <a:extLst>
                    <a:ext uri="{FF2B5EF4-FFF2-40B4-BE49-F238E27FC236}">
                      <a16:creationId xmlns:a16="http://schemas.microsoft.com/office/drawing/2014/main" id="{42233EE8-7CFF-47AD-8F53-1B37CC212E7D}"/>
                    </a:ext>
                  </a:extLst>
                </p:cNvPr>
                <p:cNvSpPr/>
                <p:nvPr/>
              </p:nvSpPr>
              <p:spPr>
                <a:xfrm>
                  <a:off x="10451266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02" name="Elipse 101">
                  <a:extLst>
                    <a:ext uri="{FF2B5EF4-FFF2-40B4-BE49-F238E27FC236}">
                      <a16:creationId xmlns:a16="http://schemas.microsoft.com/office/drawing/2014/main" id="{8516CEC5-F999-4384-9D2B-6E16985150C2}"/>
                    </a:ext>
                  </a:extLst>
                </p:cNvPr>
                <p:cNvSpPr/>
                <p:nvPr/>
              </p:nvSpPr>
              <p:spPr>
                <a:xfrm>
                  <a:off x="10607993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03" name="Arco 102">
                  <a:extLst>
                    <a:ext uri="{FF2B5EF4-FFF2-40B4-BE49-F238E27FC236}">
                      <a16:creationId xmlns:a16="http://schemas.microsoft.com/office/drawing/2014/main" id="{F8379247-6FAE-400E-BEB3-206DA90D038D}"/>
                    </a:ext>
                  </a:extLst>
                </p:cNvPr>
                <p:cNvSpPr/>
                <p:nvPr/>
              </p:nvSpPr>
              <p:spPr>
                <a:xfrm flipH="1">
                  <a:off x="1060799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04" name="Arco 103">
                  <a:extLst>
                    <a:ext uri="{FF2B5EF4-FFF2-40B4-BE49-F238E27FC236}">
                      <a16:creationId xmlns:a16="http://schemas.microsoft.com/office/drawing/2014/main" id="{E70B7150-8CFD-4CD7-B228-CFA153302C1B}"/>
                    </a:ext>
                  </a:extLst>
                </p:cNvPr>
                <p:cNvSpPr/>
                <p:nvPr/>
              </p:nvSpPr>
              <p:spPr>
                <a:xfrm>
                  <a:off x="10637717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20" name="Elipse 119">
                  <a:extLst>
                    <a:ext uri="{FF2B5EF4-FFF2-40B4-BE49-F238E27FC236}">
                      <a16:creationId xmlns:a16="http://schemas.microsoft.com/office/drawing/2014/main" id="{9E684FF7-4E09-4338-A85A-0CAE89922ACC}"/>
                    </a:ext>
                  </a:extLst>
                </p:cNvPr>
                <p:cNvSpPr/>
                <p:nvPr/>
              </p:nvSpPr>
              <p:spPr>
                <a:xfrm>
                  <a:off x="443128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21" name="Arco 120">
                  <a:extLst>
                    <a:ext uri="{FF2B5EF4-FFF2-40B4-BE49-F238E27FC236}">
                      <a16:creationId xmlns:a16="http://schemas.microsoft.com/office/drawing/2014/main" id="{D0E0C20C-1392-4896-B367-6AE83A0B6AE8}"/>
                    </a:ext>
                  </a:extLst>
                </p:cNvPr>
                <p:cNvSpPr/>
                <p:nvPr/>
              </p:nvSpPr>
              <p:spPr>
                <a:xfrm flipH="1">
                  <a:off x="443128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22" name="Arco 121">
                  <a:extLst>
                    <a:ext uri="{FF2B5EF4-FFF2-40B4-BE49-F238E27FC236}">
                      <a16:creationId xmlns:a16="http://schemas.microsoft.com/office/drawing/2014/main" id="{6BB1BCCE-46E2-457A-94E4-BF7F4C00E918}"/>
                    </a:ext>
                  </a:extLst>
                </p:cNvPr>
                <p:cNvSpPr/>
                <p:nvPr/>
              </p:nvSpPr>
              <p:spPr>
                <a:xfrm>
                  <a:off x="472852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11F177E8-DAAD-4E7F-A9B7-A857007EA685}"/>
                    </a:ext>
                  </a:extLst>
                </p:cNvPr>
                <p:cNvSpPr/>
                <p:nvPr/>
              </p:nvSpPr>
              <p:spPr>
                <a:xfrm>
                  <a:off x="629579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24" name="Arco 123">
                  <a:extLst>
                    <a:ext uri="{FF2B5EF4-FFF2-40B4-BE49-F238E27FC236}">
                      <a16:creationId xmlns:a16="http://schemas.microsoft.com/office/drawing/2014/main" id="{FE6ADDEF-A9F4-4782-BD43-D185AEF7951B}"/>
                    </a:ext>
                  </a:extLst>
                </p:cNvPr>
                <p:cNvSpPr/>
                <p:nvPr/>
              </p:nvSpPr>
              <p:spPr>
                <a:xfrm flipH="1">
                  <a:off x="629579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25" name="Arco 124">
                  <a:extLst>
                    <a:ext uri="{FF2B5EF4-FFF2-40B4-BE49-F238E27FC236}">
                      <a16:creationId xmlns:a16="http://schemas.microsoft.com/office/drawing/2014/main" id="{52745264-CD4B-4060-9410-493973327AEF}"/>
                    </a:ext>
                  </a:extLst>
                </p:cNvPr>
                <p:cNvSpPr/>
                <p:nvPr/>
              </p:nvSpPr>
              <p:spPr>
                <a:xfrm>
                  <a:off x="65930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26" name="Elipse 125">
                  <a:extLst>
                    <a:ext uri="{FF2B5EF4-FFF2-40B4-BE49-F238E27FC236}">
                      <a16:creationId xmlns:a16="http://schemas.microsoft.com/office/drawing/2014/main" id="{C8B4491A-8DAC-4037-AF5C-89147F9E80FA}"/>
                    </a:ext>
                  </a:extLst>
                </p:cNvPr>
                <p:cNvSpPr/>
                <p:nvPr/>
              </p:nvSpPr>
              <p:spPr>
                <a:xfrm>
                  <a:off x="816030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27" name="Arco 126">
                  <a:extLst>
                    <a:ext uri="{FF2B5EF4-FFF2-40B4-BE49-F238E27FC236}">
                      <a16:creationId xmlns:a16="http://schemas.microsoft.com/office/drawing/2014/main" id="{EB78D566-ADD9-4478-99FD-DE0DB0A5A777}"/>
                    </a:ext>
                  </a:extLst>
                </p:cNvPr>
                <p:cNvSpPr/>
                <p:nvPr/>
              </p:nvSpPr>
              <p:spPr>
                <a:xfrm flipH="1">
                  <a:off x="816030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28" name="Arco 127">
                  <a:extLst>
                    <a:ext uri="{FF2B5EF4-FFF2-40B4-BE49-F238E27FC236}">
                      <a16:creationId xmlns:a16="http://schemas.microsoft.com/office/drawing/2014/main" id="{B5C1F2AC-2677-4D93-9243-CD604007FB53}"/>
                    </a:ext>
                  </a:extLst>
                </p:cNvPr>
                <p:cNvSpPr/>
                <p:nvPr/>
              </p:nvSpPr>
              <p:spPr>
                <a:xfrm>
                  <a:off x="84575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87648833-DFD3-45B1-8DB8-0E001531B940}"/>
                    </a:ext>
                  </a:extLst>
                </p:cNvPr>
                <p:cNvSpPr/>
                <p:nvPr/>
              </p:nvSpPr>
              <p:spPr>
                <a:xfrm>
                  <a:off x="1010661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30" name="Arco 129">
                  <a:extLst>
                    <a:ext uri="{FF2B5EF4-FFF2-40B4-BE49-F238E27FC236}">
                      <a16:creationId xmlns:a16="http://schemas.microsoft.com/office/drawing/2014/main" id="{7BEFA4C7-6D23-41FD-8B44-F5CC8719C8DF}"/>
                    </a:ext>
                  </a:extLst>
                </p:cNvPr>
                <p:cNvSpPr/>
                <p:nvPr/>
              </p:nvSpPr>
              <p:spPr>
                <a:xfrm flipH="1">
                  <a:off x="1010661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31" name="Arco 130">
                  <a:extLst>
                    <a:ext uri="{FF2B5EF4-FFF2-40B4-BE49-F238E27FC236}">
                      <a16:creationId xmlns:a16="http://schemas.microsoft.com/office/drawing/2014/main" id="{09365D66-5371-447B-8C5A-010549416D10}"/>
                    </a:ext>
                  </a:extLst>
                </p:cNvPr>
                <p:cNvSpPr/>
                <p:nvPr/>
              </p:nvSpPr>
              <p:spPr>
                <a:xfrm>
                  <a:off x="1040385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32" name="Elipse 131">
                  <a:extLst>
                    <a:ext uri="{FF2B5EF4-FFF2-40B4-BE49-F238E27FC236}">
                      <a16:creationId xmlns:a16="http://schemas.microsoft.com/office/drawing/2014/main" id="{99E79922-1DE4-43A5-AF2E-A1CE7E015974}"/>
                    </a:ext>
                  </a:extLst>
                </p:cNvPr>
                <p:cNvSpPr/>
                <p:nvPr/>
              </p:nvSpPr>
              <p:spPr>
                <a:xfrm>
                  <a:off x="1197112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33" name="Arco 132">
                  <a:extLst>
                    <a:ext uri="{FF2B5EF4-FFF2-40B4-BE49-F238E27FC236}">
                      <a16:creationId xmlns:a16="http://schemas.microsoft.com/office/drawing/2014/main" id="{512950C2-E87D-4E0C-8C5B-D0B244B9CA43}"/>
                    </a:ext>
                  </a:extLst>
                </p:cNvPr>
                <p:cNvSpPr/>
                <p:nvPr/>
              </p:nvSpPr>
              <p:spPr>
                <a:xfrm flipH="1">
                  <a:off x="1197112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34" name="Arco 133">
                  <a:extLst>
                    <a:ext uri="{FF2B5EF4-FFF2-40B4-BE49-F238E27FC236}">
                      <a16:creationId xmlns:a16="http://schemas.microsoft.com/office/drawing/2014/main" id="{849E1F33-EA37-44F0-B99A-3179307ED3BE}"/>
                    </a:ext>
                  </a:extLst>
                </p:cNvPr>
                <p:cNvSpPr/>
                <p:nvPr/>
              </p:nvSpPr>
              <p:spPr>
                <a:xfrm>
                  <a:off x="1226836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0CB10DA4-FD4C-4498-9EDC-DF1ADA6A4B95}"/>
                    </a:ext>
                  </a:extLst>
                </p:cNvPr>
                <p:cNvSpPr/>
                <p:nvPr/>
              </p:nvSpPr>
              <p:spPr>
                <a:xfrm>
                  <a:off x="1383563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36" name="Arco 135">
                  <a:extLst>
                    <a:ext uri="{FF2B5EF4-FFF2-40B4-BE49-F238E27FC236}">
                      <a16:creationId xmlns:a16="http://schemas.microsoft.com/office/drawing/2014/main" id="{E813E8E4-DD41-48F6-979F-0BF8CCFC3CE1}"/>
                    </a:ext>
                  </a:extLst>
                </p:cNvPr>
                <p:cNvSpPr/>
                <p:nvPr/>
              </p:nvSpPr>
              <p:spPr>
                <a:xfrm flipH="1">
                  <a:off x="138356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37" name="Arco 136">
                  <a:extLst>
                    <a:ext uri="{FF2B5EF4-FFF2-40B4-BE49-F238E27FC236}">
                      <a16:creationId xmlns:a16="http://schemas.microsoft.com/office/drawing/2014/main" id="{11B6683E-5180-484D-8F39-3B06761A35FD}"/>
                    </a:ext>
                  </a:extLst>
                </p:cNvPr>
                <p:cNvSpPr/>
                <p:nvPr/>
              </p:nvSpPr>
              <p:spPr>
                <a:xfrm>
                  <a:off x="1413287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38" name="Elipse 137">
                  <a:extLst>
                    <a:ext uri="{FF2B5EF4-FFF2-40B4-BE49-F238E27FC236}">
                      <a16:creationId xmlns:a16="http://schemas.microsoft.com/office/drawing/2014/main" id="{B11856AB-F666-4E2B-A105-7F376FC43EF6}"/>
                    </a:ext>
                  </a:extLst>
                </p:cNvPr>
                <p:cNvSpPr/>
                <p:nvPr/>
              </p:nvSpPr>
              <p:spPr>
                <a:xfrm>
                  <a:off x="1570014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39" name="Arco 138">
                  <a:extLst>
                    <a:ext uri="{FF2B5EF4-FFF2-40B4-BE49-F238E27FC236}">
                      <a16:creationId xmlns:a16="http://schemas.microsoft.com/office/drawing/2014/main" id="{C01C647C-D491-486C-A335-E6ADFD9EE474}"/>
                    </a:ext>
                  </a:extLst>
                </p:cNvPr>
                <p:cNvSpPr/>
                <p:nvPr/>
              </p:nvSpPr>
              <p:spPr>
                <a:xfrm flipH="1">
                  <a:off x="157001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40" name="Arco 139">
                  <a:extLst>
                    <a:ext uri="{FF2B5EF4-FFF2-40B4-BE49-F238E27FC236}">
                      <a16:creationId xmlns:a16="http://schemas.microsoft.com/office/drawing/2014/main" id="{C8D679D2-563A-4BB6-8647-912148092353}"/>
                    </a:ext>
                  </a:extLst>
                </p:cNvPr>
                <p:cNvSpPr/>
                <p:nvPr/>
              </p:nvSpPr>
              <p:spPr>
                <a:xfrm>
                  <a:off x="1599738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E73E0FF0-CF7D-4006-AC15-41728E7F3CC7}"/>
                    </a:ext>
                  </a:extLst>
                </p:cNvPr>
                <p:cNvSpPr/>
                <p:nvPr/>
              </p:nvSpPr>
              <p:spPr>
                <a:xfrm>
                  <a:off x="1765578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42" name="Arco 141">
                  <a:extLst>
                    <a:ext uri="{FF2B5EF4-FFF2-40B4-BE49-F238E27FC236}">
                      <a16:creationId xmlns:a16="http://schemas.microsoft.com/office/drawing/2014/main" id="{9D0892A7-6637-4398-A4F7-008AB262259B}"/>
                    </a:ext>
                  </a:extLst>
                </p:cNvPr>
                <p:cNvSpPr/>
                <p:nvPr/>
              </p:nvSpPr>
              <p:spPr>
                <a:xfrm flipH="1">
                  <a:off x="1765578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43" name="Arco 142">
                  <a:extLst>
                    <a:ext uri="{FF2B5EF4-FFF2-40B4-BE49-F238E27FC236}">
                      <a16:creationId xmlns:a16="http://schemas.microsoft.com/office/drawing/2014/main" id="{A2A4F8ED-A958-4F9A-AFC5-A944E70B8560}"/>
                    </a:ext>
                  </a:extLst>
                </p:cNvPr>
                <p:cNvSpPr/>
                <p:nvPr/>
              </p:nvSpPr>
              <p:spPr>
                <a:xfrm>
                  <a:off x="1795302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44" name="Elipse 143">
                  <a:extLst>
                    <a:ext uri="{FF2B5EF4-FFF2-40B4-BE49-F238E27FC236}">
                      <a16:creationId xmlns:a16="http://schemas.microsoft.com/office/drawing/2014/main" id="{7FDA4F8E-E547-4D7A-BAF2-83B36A630C0C}"/>
                    </a:ext>
                  </a:extLst>
                </p:cNvPr>
                <p:cNvSpPr/>
                <p:nvPr/>
              </p:nvSpPr>
              <p:spPr>
                <a:xfrm>
                  <a:off x="1952029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45" name="Arco 144">
                  <a:extLst>
                    <a:ext uri="{FF2B5EF4-FFF2-40B4-BE49-F238E27FC236}">
                      <a16:creationId xmlns:a16="http://schemas.microsoft.com/office/drawing/2014/main" id="{F04789D8-3152-450B-A8D8-2454369558B8}"/>
                    </a:ext>
                  </a:extLst>
                </p:cNvPr>
                <p:cNvSpPr/>
                <p:nvPr/>
              </p:nvSpPr>
              <p:spPr>
                <a:xfrm flipH="1">
                  <a:off x="1952029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46" name="Arco 145">
                  <a:extLst>
                    <a:ext uri="{FF2B5EF4-FFF2-40B4-BE49-F238E27FC236}">
                      <a16:creationId xmlns:a16="http://schemas.microsoft.com/office/drawing/2014/main" id="{E1938F6A-0804-4C0E-988E-3A3C1F071F81}"/>
                    </a:ext>
                  </a:extLst>
                </p:cNvPr>
                <p:cNvSpPr/>
                <p:nvPr/>
              </p:nvSpPr>
              <p:spPr>
                <a:xfrm>
                  <a:off x="198175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2B367182-9B25-485E-ACC0-358A04F88A7F}"/>
                    </a:ext>
                  </a:extLst>
                </p:cNvPr>
                <p:cNvSpPr/>
                <p:nvPr/>
              </p:nvSpPr>
              <p:spPr>
                <a:xfrm>
                  <a:off x="2138480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48" name="Arco 147">
                  <a:extLst>
                    <a:ext uri="{FF2B5EF4-FFF2-40B4-BE49-F238E27FC236}">
                      <a16:creationId xmlns:a16="http://schemas.microsoft.com/office/drawing/2014/main" id="{7D2092DA-4CDD-4F13-B642-800B53428344}"/>
                    </a:ext>
                  </a:extLst>
                </p:cNvPr>
                <p:cNvSpPr/>
                <p:nvPr/>
              </p:nvSpPr>
              <p:spPr>
                <a:xfrm flipH="1">
                  <a:off x="2138480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49" name="Arco 148">
                  <a:extLst>
                    <a:ext uri="{FF2B5EF4-FFF2-40B4-BE49-F238E27FC236}">
                      <a16:creationId xmlns:a16="http://schemas.microsoft.com/office/drawing/2014/main" id="{752F971A-7321-42A5-A362-ED511CA62628}"/>
                    </a:ext>
                  </a:extLst>
                </p:cNvPr>
                <p:cNvSpPr/>
                <p:nvPr/>
              </p:nvSpPr>
              <p:spPr>
                <a:xfrm>
                  <a:off x="216820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50" name="Elipse 149">
                  <a:extLst>
                    <a:ext uri="{FF2B5EF4-FFF2-40B4-BE49-F238E27FC236}">
                      <a16:creationId xmlns:a16="http://schemas.microsoft.com/office/drawing/2014/main" id="{E99AEDE8-79BC-40D4-801D-B82F4EF459AF}"/>
                    </a:ext>
                  </a:extLst>
                </p:cNvPr>
                <p:cNvSpPr/>
                <p:nvPr/>
              </p:nvSpPr>
              <p:spPr>
                <a:xfrm>
                  <a:off x="2324931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51" name="Arco 150">
                  <a:extLst>
                    <a:ext uri="{FF2B5EF4-FFF2-40B4-BE49-F238E27FC236}">
                      <a16:creationId xmlns:a16="http://schemas.microsoft.com/office/drawing/2014/main" id="{EE3DED1A-7465-4B08-A82B-28A846449EFE}"/>
                    </a:ext>
                  </a:extLst>
                </p:cNvPr>
                <p:cNvSpPr/>
                <p:nvPr/>
              </p:nvSpPr>
              <p:spPr>
                <a:xfrm flipH="1">
                  <a:off x="2324931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52" name="Arco 151">
                  <a:extLst>
                    <a:ext uri="{FF2B5EF4-FFF2-40B4-BE49-F238E27FC236}">
                      <a16:creationId xmlns:a16="http://schemas.microsoft.com/office/drawing/2014/main" id="{2F76263A-C820-4952-974F-CD4A30CAFC7B}"/>
                    </a:ext>
                  </a:extLst>
                </p:cNvPr>
                <p:cNvSpPr/>
                <p:nvPr/>
              </p:nvSpPr>
              <p:spPr>
                <a:xfrm>
                  <a:off x="2354655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AF1C7ECC-D360-4A15-B116-44FB1D02A43A}"/>
                    </a:ext>
                  </a:extLst>
                </p:cNvPr>
                <p:cNvSpPr/>
                <p:nvPr/>
              </p:nvSpPr>
              <p:spPr>
                <a:xfrm>
                  <a:off x="2511382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54" name="Arco 153">
                  <a:extLst>
                    <a:ext uri="{FF2B5EF4-FFF2-40B4-BE49-F238E27FC236}">
                      <a16:creationId xmlns:a16="http://schemas.microsoft.com/office/drawing/2014/main" id="{6379BEE4-6357-4243-8694-A73833B3F8B5}"/>
                    </a:ext>
                  </a:extLst>
                </p:cNvPr>
                <p:cNvSpPr/>
                <p:nvPr/>
              </p:nvSpPr>
              <p:spPr>
                <a:xfrm flipH="1">
                  <a:off x="2511382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55" name="Arco 154">
                  <a:extLst>
                    <a:ext uri="{FF2B5EF4-FFF2-40B4-BE49-F238E27FC236}">
                      <a16:creationId xmlns:a16="http://schemas.microsoft.com/office/drawing/2014/main" id="{3139AE02-21D7-46A9-9DF5-4FD793975BC7}"/>
                    </a:ext>
                  </a:extLst>
                </p:cNvPr>
                <p:cNvSpPr/>
                <p:nvPr/>
              </p:nvSpPr>
              <p:spPr>
                <a:xfrm>
                  <a:off x="2541106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56" name="Elipse 155">
                  <a:extLst>
                    <a:ext uri="{FF2B5EF4-FFF2-40B4-BE49-F238E27FC236}">
                      <a16:creationId xmlns:a16="http://schemas.microsoft.com/office/drawing/2014/main" id="{A98BF0B8-6E3A-4D8C-9980-44A85FC23E61}"/>
                    </a:ext>
                  </a:extLst>
                </p:cNvPr>
                <p:cNvSpPr/>
                <p:nvPr/>
              </p:nvSpPr>
              <p:spPr>
                <a:xfrm>
                  <a:off x="2697833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57" name="Arco 156">
                  <a:extLst>
                    <a:ext uri="{FF2B5EF4-FFF2-40B4-BE49-F238E27FC236}">
                      <a16:creationId xmlns:a16="http://schemas.microsoft.com/office/drawing/2014/main" id="{87AECED7-A44B-414F-A745-968582CDCF6E}"/>
                    </a:ext>
                  </a:extLst>
                </p:cNvPr>
                <p:cNvSpPr/>
                <p:nvPr/>
              </p:nvSpPr>
              <p:spPr>
                <a:xfrm flipH="1">
                  <a:off x="269783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58" name="Arco 157">
                  <a:extLst>
                    <a:ext uri="{FF2B5EF4-FFF2-40B4-BE49-F238E27FC236}">
                      <a16:creationId xmlns:a16="http://schemas.microsoft.com/office/drawing/2014/main" id="{9ED90C46-816B-476C-B11D-8E5EDFE0BB2F}"/>
                    </a:ext>
                  </a:extLst>
                </p:cNvPr>
                <p:cNvSpPr/>
                <p:nvPr/>
              </p:nvSpPr>
              <p:spPr>
                <a:xfrm>
                  <a:off x="2727557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6761134D-688E-402B-A1B7-45CE2E7505EA}"/>
                    </a:ext>
                  </a:extLst>
                </p:cNvPr>
                <p:cNvSpPr/>
                <p:nvPr/>
              </p:nvSpPr>
              <p:spPr>
                <a:xfrm>
                  <a:off x="2884284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60" name="Arco 159">
                  <a:extLst>
                    <a:ext uri="{FF2B5EF4-FFF2-40B4-BE49-F238E27FC236}">
                      <a16:creationId xmlns:a16="http://schemas.microsoft.com/office/drawing/2014/main" id="{520CD9E9-F43B-4B1E-A2D5-C1E6A6D944E5}"/>
                    </a:ext>
                  </a:extLst>
                </p:cNvPr>
                <p:cNvSpPr/>
                <p:nvPr/>
              </p:nvSpPr>
              <p:spPr>
                <a:xfrm flipH="1">
                  <a:off x="288428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61" name="Arco 160">
                  <a:extLst>
                    <a:ext uri="{FF2B5EF4-FFF2-40B4-BE49-F238E27FC236}">
                      <a16:creationId xmlns:a16="http://schemas.microsoft.com/office/drawing/2014/main" id="{40547EBB-2F58-4FF3-9919-AA8BF27D0F36}"/>
                    </a:ext>
                  </a:extLst>
                </p:cNvPr>
                <p:cNvSpPr/>
                <p:nvPr/>
              </p:nvSpPr>
              <p:spPr>
                <a:xfrm>
                  <a:off x="2914008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62" name="Elipse 161">
                  <a:extLst>
                    <a:ext uri="{FF2B5EF4-FFF2-40B4-BE49-F238E27FC236}">
                      <a16:creationId xmlns:a16="http://schemas.microsoft.com/office/drawing/2014/main" id="{155EFBB8-073D-46C2-9463-2549AEB9D3D5}"/>
                    </a:ext>
                  </a:extLst>
                </p:cNvPr>
                <p:cNvSpPr/>
                <p:nvPr/>
              </p:nvSpPr>
              <p:spPr>
                <a:xfrm>
                  <a:off x="3070735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63" name="Arco 162">
                  <a:extLst>
                    <a:ext uri="{FF2B5EF4-FFF2-40B4-BE49-F238E27FC236}">
                      <a16:creationId xmlns:a16="http://schemas.microsoft.com/office/drawing/2014/main" id="{C7F5D7EB-7132-4502-AC9A-9880C3807C48}"/>
                    </a:ext>
                  </a:extLst>
                </p:cNvPr>
                <p:cNvSpPr/>
                <p:nvPr/>
              </p:nvSpPr>
              <p:spPr>
                <a:xfrm flipH="1">
                  <a:off x="3070735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64" name="Arco 163">
                  <a:extLst>
                    <a:ext uri="{FF2B5EF4-FFF2-40B4-BE49-F238E27FC236}">
                      <a16:creationId xmlns:a16="http://schemas.microsoft.com/office/drawing/2014/main" id="{6E5E0D11-0C3A-4F67-9DDA-39A29AF3DF53}"/>
                    </a:ext>
                  </a:extLst>
                </p:cNvPr>
                <p:cNvSpPr/>
                <p:nvPr/>
              </p:nvSpPr>
              <p:spPr>
                <a:xfrm>
                  <a:off x="3100459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487D9C19-FDC4-4CEE-92C7-864853B861AF}"/>
                    </a:ext>
                  </a:extLst>
                </p:cNvPr>
                <p:cNvSpPr/>
                <p:nvPr/>
              </p:nvSpPr>
              <p:spPr>
                <a:xfrm>
                  <a:off x="3266299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66" name="Arco 165">
                  <a:extLst>
                    <a:ext uri="{FF2B5EF4-FFF2-40B4-BE49-F238E27FC236}">
                      <a16:creationId xmlns:a16="http://schemas.microsoft.com/office/drawing/2014/main" id="{0F3365E9-3812-4155-8229-306F4431ABC5}"/>
                    </a:ext>
                  </a:extLst>
                </p:cNvPr>
                <p:cNvSpPr/>
                <p:nvPr/>
              </p:nvSpPr>
              <p:spPr>
                <a:xfrm flipH="1">
                  <a:off x="3266299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67" name="Arco 166">
                  <a:extLst>
                    <a:ext uri="{FF2B5EF4-FFF2-40B4-BE49-F238E27FC236}">
                      <a16:creationId xmlns:a16="http://schemas.microsoft.com/office/drawing/2014/main" id="{A921FA56-0C8A-4C46-AA5A-79DAAC8ECFC5}"/>
                    </a:ext>
                  </a:extLst>
                </p:cNvPr>
                <p:cNvSpPr/>
                <p:nvPr/>
              </p:nvSpPr>
              <p:spPr>
                <a:xfrm>
                  <a:off x="329602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68" name="Elipse 167">
                  <a:extLst>
                    <a:ext uri="{FF2B5EF4-FFF2-40B4-BE49-F238E27FC236}">
                      <a16:creationId xmlns:a16="http://schemas.microsoft.com/office/drawing/2014/main" id="{9E3BCB03-18F1-4E22-8E3C-AC3DD392AA4F}"/>
                    </a:ext>
                  </a:extLst>
                </p:cNvPr>
                <p:cNvSpPr/>
                <p:nvPr/>
              </p:nvSpPr>
              <p:spPr>
                <a:xfrm>
                  <a:off x="3452750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69" name="Arco 168">
                  <a:extLst>
                    <a:ext uri="{FF2B5EF4-FFF2-40B4-BE49-F238E27FC236}">
                      <a16:creationId xmlns:a16="http://schemas.microsoft.com/office/drawing/2014/main" id="{56093ACC-E436-4064-AFC7-0D6ED6834A59}"/>
                    </a:ext>
                  </a:extLst>
                </p:cNvPr>
                <p:cNvSpPr/>
                <p:nvPr/>
              </p:nvSpPr>
              <p:spPr>
                <a:xfrm flipH="1">
                  <a:off x="3452750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70" name="Arco 169">
                  <a:extLst>
                    <a:ext uri="{FF2B5EF4-FFF2-40B4-BE49-F238E27FC236}">
                      <a16:creationId xmlns:a16="http://schemas.microsoft.com/office/drawing/2014/main" id="{6B31DE35-0C5E-499D-9CEA-0B80727EE91C}"/>
                    </a:ext>
                  </a:extLst>
                </p:cNvPr>
                <p:cNvSpPr/>
                <p:nvPr/>
              </p:nvSpPr>
              <p:spPr>
                <a:xfrm>
                  <a:off x="348247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71" name="Elipse 170">
                  <a:extLst>
                    <a:ext uri="{FF2B5EF4-FFF2-40B4-BE49-F238E27FC236}">
                      <a16:creationId xmlns:a16="http://schemas.microsoft.com/office/drawing/2014/main" id="{BB3F961C-8378-465F-A93B-A7FC7F281A05}"/>
                    </a:ext>
                  </a:extLst>
                </p:cNvPr>
                <p:cNvSpPr/>
                <p:nvPr/>
              </p:nvSpPr>
              <p:spPr>
                <a:xfrm>
                  <a:off x="3639201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72" name="Arco 171">
                  <a:extLst>
                    <a:ext uri="{FF2B5EF4-FFF2-40B4-BE49-F238E27FC236}">
                      <a16:creationId xmlns:a16="http://schemas.microsoft.com/office/drawing/2014/main" id="{01C93B9E-F121-4063-B130-1D4FBA46BF7B}"/>
                    </a:ext>
                  </a:extLst>
                </p:cNvPr>
                <p:cNvSpPr/>
                <p:nvPr/>
              </p:nvSpPr>
              <p:spPr>
                <a:xfrm flipH="1">
                  <a:off x="3639201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73" name="Arco 172">
                  <a:extLst>
                    <a:ext uri="{FF2B5EF4-FFF2-40B4-BE49-F238E27FC236}">
                      <a16:creationId xmlns:a16="http://schemas.microsoft.com/office/drawing/2014/main" id="{BC4FEE52-6178-48D8-AAC9-388A53EF5C3B}"/>
                    </a:ext>
                  </a:extLst>
                </p:cNvPr>
                <p:cNvSpPr/>
                <p:nvPr/>
              </p:nvSpPr>
              <p:spPr>
                <a:xfrm>
                  <a:off x="3668925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id="{CCAEC5EB-F579-46F4-BB2F-97C860B14CA1}"/>
                    </a:ext>
                  </a:extLst>
                </p:cNvPr>
                <p:cNvSpPr/>
                <p:nvPr/>
              </p:nvSpPr>
              <p:spPr>
                <a:xfrm>
                  <a:off x="3825652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75" name="Arco 174">
                  <a:extLst>
                    <a:ext uri="{FF2B5EF4-FFF2-40B4-BE49-F238E27FC236}">
                      <a16:creationId xmlns:a16="http://schemas.microsoft.com/office/drawing/2014/main" id="{DD195D7E-2450-4755-ACF3-F13CE7C5CDDE}"/>
                    </a:ext>
                  </a:extLst>
                </p:cNvPr>
                <p:cNvSpPr/>
                <p:nvPr/>
              </p:nvSpPr>
              <p:spPr>
                <a:xfrm flipH="1">
                  <a:off x="3825652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76" name="Arco 175">
                  <a:extLst>
                    <a:ext uri="{FF2B5EF4-FFF2-40B4-BE49-F238E27FC236}">
                      <a16:creationId xmlns:a16="http://schemas.microsoft.com/office/drawing/2014/main" id="{432F47DD-C893-4888-B95F-9C7123D5A02F}"/>
                    </a:ext>
                  </a:extLst>
                </p:cNvPr>
                <p:cNvSpPr/>
                <p:nvPr/>
              </p:nvSpPr>
              <p:spPr>
                <a:xfrm>
                  <a:off x="3855376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:a16="http://schemas.microsoft.com/office/drawing/2014/main" id="{67E24B93-E278-4C98-982B-A96AF59F598C}"/>
                    </a:ext>
                  </a:extLst>
                </p:cNvPr>
                <p:cNvSpPr/>
                <p:nvPr/>
              </p:nvSpPr>
              <p:spPr>
                <a:xfrm>
                  <a:off x="4020283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78" name="Arco 177">
                  <a:extLst>
                    <a:ext uri="{FF2B5EF4-FFF2-40B4-BE49-F238E27FC236}">
                      <a16:creationId xmlns:a16="http://schemas.microsoft.com/office/drawing/2014/main" id="{3A274400-D461-4E75-8AEE-354752F05BFC}"/>
                    </a:ext>
                  </a:extLst>
                </p:cNvPr>
                <p:cNvSpPr/>
                <p:nvPr/>
              </p:nvSpPr>
              <p:spPr>
                <a:xfrm flipH="1">
                  <a:off x="402028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79" name="Arco 178">
                  <a:extLst>
                    <a:ext uri="{FF2B5EF4-FFF2-40B4-BE49-F238E27FC236}">
                      <a16:creationId xmlns:a16="http://schemas.microsoft.com/office/drawing/2014/main" id="{81D8D66A-9B2A-4901-9871-90ED6024C516}"/>
                    </a:ext>
                  </a:extLst>
                </p:cNvPr>
                <p:cNvSpPr/>
                <p:nvPr/>
              </p:nvSpPr>
              <p:spPr>
                <a:xfrm>
                  <a:off x="4050007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80" name="Elipse 179">
                  <a:extLst>
                    <a:ext uri="{FF2B5EF4-FFF2-40B4-BE49-F238E27FC236}">
                      <a16:creationId xmlns:a16="http://schemas.microsoft.com/office/drawing/2014/main" id="{44D309FE-38B4-49CF-ADB0-2469FD8B41F4}"/>
                    </a:ext>
                  </a:extLst>
                </p:cNvPr>
                <p:cNvSpPr/>
                <p:nvPr/>
              </p:nvSpPr>
              <p:spPr>
                <a:xfrm>
                  <a:off x="4206734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81" name="Arco 180">
                  <a:extLst>
                    <a:ext uri="{FF2B5EF4-FFF2-40B4-BE49-F238E27FC236}">
                      <a16:creationId xmlns:a16="http://schemas.microsoft.com/office/drawing/2014/main" id="{A1461C3A-B3FB-40AA-8057-F9FD6B680CA5}"/>
                    </a:ext>
                  </a:extLst>
                </p:cNvPr>
                <p:cNvSpPr/>
                <p:nvPr/>
              </p:nvSpPr>
              <p:spPr>
                <a:xfrm flipH="1">
                  <a:off x="420673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82" name="Arco 181">
                  <a:extLst>
                    <a:ext uri="{FF2B5EF4-FFF2-40B4-BE49-F238E27FC236}">
                      <a16:creationId xmlns:a16="http://schemas.microsoft.com/office/drawing/2014/main" id="{5C1C90B2-92DF-42AB-9B77-40B10AD34490}"/>
                    </a:ext>
                  </a:extLst>
                </p:cNvPr>
                <p:cNvSpPr/>
                <p:nvPr/>
              </p:nvSpPr>
              <p:spPr>
                <a:xfrm>
                  <a:off x="4236458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id="{12E7AE87-5CED-4CB0-8804-A77CE4CEA67B}"/>
                    </a:ext>
                  </a:extLst>
                </p:cNvPr>
                <p:cNvSpPr/>
                <p:nvPr/>
              </p:nvSpPr>
              <p:spPr>
                <a:xfrm>
                  <a:off x="4393185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84" name="Arco 183">
                  <a:extLst>
                    <a:ext uri="{FF2B5EF4-FFF2-40B4-BE49-F238E27FC236}">
                      <a16:creationId xmlns:a16="http://schemas.microsoft.com/office/drawing/2014/main" id="{C3A131D4-31DF-4150-99F2-217152B3971D}"/>
                    </a:ext>
                  </a:extLst>
                </p:cNvPr>
                <p:cNvSpPr/>
                <p:nvPr/>
              </p:nvSpPr>
              <p:spPr>
                <a:xfrm flipH="1">
                  <a:off x="4393185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85" name="Arco 184">
                  <a:extLst>
                    <a:ext uri="{FF2B5EF4-FFF2-40B4-BE49-F238E27FC236}">
                      <a16:creationId xmlns:a16="http://schemas.microsoft.com/office/drawing/2014/main" id="{4503782B-2E00-4104-87DB-AEC740003064}"/>
                    </a:ext>
                  </a:extLst>
                </p:cNvPr>
                <p:cNvSpPr/>
                <p:nvPr/>
              </p:nvSpPr>
              <p:spPr>
                <a:xfrm>
                  <a:off x="4422909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86" name="Elipse 185">
                  <a:extLst>
                    <a:ext uri="{FF2B5EF4-FFF2-40B4-BE49-F238E27FC236}">
                      <a16:creationId xmlns:a16="http://schemas.microsoft.com/office/drawing/2014/main" id="{4D168AE3-B757-4FE5-BD30-9AA586F0D656}"/>
                    </a:ext>
                  </a:extLst>
                </p:cNvPr>
                <p:cNvSpPr/>
                <p:nvPr/>
              </p:nvSpPr>
              <p:spPr>
                <a:xfrm>
                  <a:off x="4579636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87" name="Arco 186">
                  <a:extLst>
                    <a:ext uri="{FF2B5EF4-FFF2-40B4-BE49-F238E27FC236}">
                      <a16:creationId xmlns:a16="http://schemas.microsoft.com/office/drawing/2014/main" id="{DC3BE1F8-750A-4590-AD5F-5E4400F02F19}"/>
                    </a:ext>
                  </a:extLst>
                </p:cNvPr>
                <p:cNvSpPr/>
                <p:nvPr/>
              </p:nvSpPr>
              <p:spPr>
                <a:xfrm flipH="1">
                  <a:off x="4579636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88" name="Arco 187">
                  <a:extLst>
                    <a:ext uri="{FF2B5EF4-FFF2-40B4-BE49-F238E27FC236}">
                      <a16:creationId xmlns:a16="http://schemas.microsoft.com/office/drawing/2014/main" id="{A6F652A6-F97E-40A1-BF1F-4B94234912D7}"/>
                    </a:ext>
                  </a:extLst>
                </p:cNvPr>
                <p:cNvSpPr/>
                <p:nvPr/>
              </p:nvSpPr>
              <p:spPr>
                <a:xfrm>
                  <a:off x="4609360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89" name="Elipse 188">
                  <a:extLst>
                    <a:ext uri="{FF2B5EF4-FFF2-40B4-BE49-F238E27FC236}">
                      <a16:creationId xmlns:a16="http://schemas.microsoft.com/office/drawing/2014/main" id="{3299C33F-6E63-4482-9A34-C44C94B63B81}"/>
                    </a:ext>
                  </a:extLst>
                </p:cNvPr>
                <p:cNvSpPr/>
                <p:nvPr/>
              </p:nvSpPr>
              <p:spPr>
                <a:xfrm>
                  <a:off x="4775200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90" name="Arco 189">
                  <a:extLst>
                    <a:ext uri="{FF2B5EF4-FFF2-40B4-BE49-F238E27FC236}">
                      <a16:creationId xmlns:a16="http://schemas.microsoft.com/office/drawing/2014/main" id="{EA8EAE98-8DDD-4742-B80C-4298833FA876}"/>
                    </a:ext>
                  </a:extLst>
                </p:cNvPr>
                <p:cNvSpPr/>
                <p:nvPr/>
              </p:nvSpPr>
              <p:spPr>
                <a:xfrm flipH="1">
                  <a:off x="4775200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91" name="Arco 190">
                  <a:extLst>
                    <a:ext uri="{FF2B5EF4-FFF2-40B4-BE49-F238E27FC236}">
                      <a16:creationId xmlns:a16="http://schemas.microsoft.com/office/drawing/2014/main" id="{91FBF868-8CFE-4A52-A6FD-A2699772DF22}"/>
                    </a:ext>
                  </a:extLst>
                </p:cNvPr>
                <p:cNvSpPr/>
                <p:nvPr/>
              </p:nvSpPr>
              <p:spPr>
                <a:xfrm>
                  <a:off x="480492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92" name="Elipse 191">
                  <a:extLst>
                    <a:ext uri="{FF2B5EF4-FFF2-40B4-BE49-F238E27FC236}">
                      <a16:creationId xmlns:a16="http://schemas.microsoft.com/office/drawing/2014/main" id="{718642FC-15A6-4602-99BB-5DFA2538BB63}"/>
                    </a:ext>
                  </a:extLst>
                </p:cNvPr>
                <p:cNvSpPr/>
                <p:nvPr/>
              </p:nvSpPr>
              <p:spPr>
                <a:xfrm>
                  <a:off x="4961651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93" name="Arco 192">
                  <a:extLst>
                    <a:ext uri="{FF2B5EF4-FFF2-40B4-BE49-F238E27FC236}">
                      <a16:creationId xmlns:a16="http://schemas.microsoft.com/office/drawing/2014/main" id="{129611A0-8BB1-49DB-AEE9-0D0FC1EB299A}"/>
                    </a:ext>
                  </a:extLst>
                </p:cNvPr>
                <p:cNvSpPr/>
                <p:nvPr/>
              </p:nvSpPr>
              <p:spPr>
                <a:xfrm flipH="1">
                  <a:off x="4961651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94" name="Arco 193">
                  <a:extLst>
                    <a:ext uri="{FF2B5EF4-FFF2-40B4-BE49-F238E27FC236}">
                      <a16:creationId xmlns:a16="http://schemas.microsoft.com/office/drawing/2014/main" id="{2DA8FAF0-0FC3-4364-BA6D-6E282ED596B0}"/>
                    </a:ext>
                  </a:extLst>
                </p:cNvPr>
                <p:cNvSpPr/>
                <p:nvPr/>
              </p:nvSpPr>
              <p:spPr>
                <a:xfrm>
                  <a:off x="4991375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01" name="Elipse 200">
                  <a:extLst>
                    <a:ext uri="{FF2B5EF4-FFF2-40B4-BE49-F238E27FC236}">
                      <a16:creationId xmlns:a16="http://schemas.microsoft.com/office/drawing/2014/main" id="{25A9C0B5-7711-4B3E-BA98-BC0F563408F9}"/>
                    </a:ext>
                  </a:extLst>
                </p:cNvPr>
                <p:cNvSpPr/>
                <p:nvPr/>
              </p:nvSpPr>
              <p:spPr>
                <a:xfrm>
                  <a:off x="10803275" y="365379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02" name="Arco 201">
                  <a:extLst>
                    <a:ext uri="{FF2B5EF4-FFF2-40B4-BE49-F238E27FC236}">
                      <a16:creationId xmlns:a16="http://schemas.microsoft.com/office/drawing/2014/main" id="{20D688D5-61AB-4B52-AC67-EF28BCD24224}"/>
                    </a:ext>
                  </a:extLst>
                </p:cNvPr>
                <p:cNvSpPr/>
                <p:nvPr/>
              </p:nvSpPr>
              <p:spPr>
                <a:xfrm flipH="1">
                  <a:off x="10803275" y="380828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03" name="Arco 202">
                  <a:extLst>
                    <a:ext uri="{FF2B5EF4-FFF2-40B4-BE49-F238E27FC236}">
                      <a16:creationId xmlns:a16="http://schemas.microsoft.com/office/drawing/2014/main" id="{5516C8BF-A7B3-4DA1-9966-2CA31CFE2E1E}"/>
                    </a:ext>
                  </a:extLst>
                </p:cNvPr>
                <p:cNvSpPr/>
                <p:nvPr/>
              </p:nvSpPr>
              <p:spPr>
                <a:xfrm>
                  <a:off x="10832999" y="380828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04" name="Elipse 203">
                  <a:extLst>
                    <a:ext uri="{FF2B5EF4-FFF2-40B4-BE49-F238E27FC236}">
                      <a16:creationId xmlns:a16="http://schemas.microsoft.com/office/drawing/2014/main" id="{5C129611-B43F-430F-BDC5-7A03BDEF8EF6}"/>
                    </a:ext>
                  </a:extLst>
                </p:cNvPr>
                <p:cNvSpPr/>
                <p:nvPr/>
              </p:nvSpPr>
              <p:spPr>
                <a:xfrm>
                  <a:off x="10989726" y="365379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05" name="Arco 204">
                  <a:extLst>
                    <a:ext uri="{FF2B5EF4-FFF2-40B4-BE49-F238E27FC236}">
                      <a16:creationId xmlns:a16="http://schemas.microsoft.com/office/drawing/2014/main" id="{FB6685F7-4754-4D94-B56F-4F9033BBED92}"/>
                    </a:ext>
                  </a:extLst>
                </p:cNvPr>
                <p:cNvSpPr/>
                <p:nvPr/>
              </p:nvSpPr>
              <p:spPr>
                <a:xfrm flipH="1">
                  <a:off x="10989726" y="380828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06" name="Arco 205">
                  <a:extLst>
                    <a:ext uri="{FF2B5EF4-FFF2-40B4-BE49-F238E27FC236}">
                      <a16:creationId xmlns:a16="http://schemas.microsoft.com/office/drawing/2014/main" id="{235E4CE2-333A-4FAE-8681-7159B9545A04}"/>
                    </a:ext>
                  </a:extLst>
                </p:cNvPr>
                <p:cNvSpPr/>
                <p:nvPr/>
              </p:nvSpPr>
              <p:spPr>
                <a:xfrm>
                  <a:off x="11019450" y="380828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07" name="Elipse 206">
                  <a:extLst>
                    <a:ext uri="{FF2B5EF4-FFF2-40B4-BE49-F238E27FC236}">
                      <a16:creationId xmlns:a16="http://schemas.microsoft.com/office/drawing/2014/main" id="{BDFAFDA9-9B78-43E5-A9CF-6F611A548D8F}"/>
                    </a:ext>
                  </a:extLst>
                </p:cNvPr>
                <p:cNvSpPr/>
                <p:nvPr/>
              </p:nvSpPr>
              <p:spPr>
                <a:xfrm>
                  <a:off x="11185290" y="365379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08" name="Arco 207">
                  <a:extLst>
                    <a:ext uri="{FF2B5EF4-FFF2-40B4-BE49-F238E27FC236}">
                      <a16:creationId xmlns:a16="http://schemas.microsoft.com/office/drawing/2014/main" id="{9BD8081F-B494-4787-AF26-60C1930E3E91}"/>
                    </a:ext>
                  </a:extLst>
                </p:cNvPr>
                <p:cNvSpPr/>
                <p:nvPr/>
              </p:nvSpPr>
              <p:spPr>
                <a:xfrm flipH="1">
                  <a:off x="11185290" y="380828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09" name="Arco 208">
                  <a:extLst>
                    <a:ext uri="{FF2B5EF4-FFF2-40B4-BE49-F238E27FC236}">
                      <a16:creationId xmlns:a16="http://schemas.microsoft.com/office/drawing/2014/main" id="{5A07A79C-B455-4088-AE7F-106F5A33CB0C}"/>
                    </a:ext>
                  </a:extLst>
                </p:cNvPr>
                <p:cNvSpPr/>
                <p:nvPr/>
              </p:nvSpPr>
              <p:spPr>
                <a:xfrm>
                  <a:off x="11215014" y="380828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10" name="Elipse 209">
                  <a:extLst>
                    <a:ext uri="{FF2B5EF4-FFF2-40B4-BE49-F238E27FC236}">
                      <a16:creationId xmlns:a16="http://schemas.microsoft.com/office/drawing/2014/main" id="{126F63D3-3D63-4097-8352-CD13D52A4682}"/>
                    </a:ext>
                  </a:extLst>
                </p:cNvPr>
                <p:cNvSpPr/>
                <p:nvPr/>
              </p:nvSpPr>
              <p:spPr>
                <a:xfrm>
                  <a:off x="11371741" y="365379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11" name="Arco 210">
                  <a:extLst>
                    <a:ext uri="{FF2B5EF4-FFF2-40B4-BE49-F238E27FC236}">
                      <a16:creationId xmlns:a16="http://schemas.microsoft.com/office/drawing/2014/main" id="{BA5B7161-0416-454B-9DDF-73C71F729814}"/>
                    </a:ext>
                  </a:extLst>
                </p:cNvPr>
                <p:cNvSpPr/>
                <p:nvPr/>
              </p:nvSpPr>
              <p:spPr>
                <a:xfrm flipH="1">
                  <a:off x="11371741" y="380828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12" name="Arco 211">
                  <a:extLst>
                    <a:ext uri="{FF2B5EF4-FFF2-40B4-BE49-F238E27FC236}">
                      <a16:creationId xmlns:a16="http://schemas.microsoft.com/office/drawing/2014/main" id="{AC97CA41-770B-4291-BBB7-23ED0175F569}"/>
                    </a:ext>
                  </a:extLst>
                </p:cNvPr>
                <p:cNvSpPr/>
                <p:nvPr/>
              </p:nvSpPr>
              <p:spPr>
                <a:xfrm>
                  <a:off x="11401465" y="380828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13" name="Elipse 212">
                  <a:extLst>
                    <a:ext uri="{FF2B5EF4-FFF2-40B4-BE49-F238E27FC236}">
                      <a16:creationId xmlns:a16="http://schemas.microsoft.com/office/drawing/2014/main" id="{AB398D5D-BC91-41CE-AF5D-6157FFF0C665}"/>
                    </a:ext>
                  </a:extLst>
                </p:cNvPr>
                <p:cNvSpPr/>
                <p:nvPr/>
              </p:nvSpPr>
              <p:spPr>
                <a:xfrm>
                  <a:off x="11558192" y="365379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14" name="Arco 213">
                  <a:extLst>
                    <a:ext uri="{FF2B5EF4-FFF2-40B4-BE49-F238E27FC236}">
                      <a16:creationId xmlns:a16="http://schemas.microsoft.com/office/drawing/2014/main" id="{1F2871B4-D1C0-4222-A4D6-61D1CC517F2F}"/>
                    </a:ext>
                  </a:extLst>
                </p:cNvPr>
                <p:cNvSpPr/>
                <p:nvPr/>
              </p:nvSpPr>
              <p:spPr>
                <a:xfrm flipH="1">
                  <a:off x="11558192" y="380828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15" name="Arco 214">
                  <a:extLst>
                    <a:ext uri="{FF2B5EF4-FFF2-40B4-BE49-F238E27FC236}">
                      <a16:creationId xmlns:a16="http://schemas.microsoft.com/office/drawing/2014/main" id="{5ADBC135-2B23-4592-BE67-421FD8345081}"/>
                    </a:ext>
                  </a:extLst>
                </p:cNvPr>
                <p:cNvSpPr/>
                <p:nvPr/>
              </p:nvSpPr>
              <p:spPr>
                <a:xfrm>
                  <a:off x="11587916" y="380828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16" name="Elipse 215">
                  <a:extLst>
                    <a:ext uri="{FF2B5EF4-FFF2-40B4-BE49-F238E27FC236}">
                      <a16:creationId xmlns:a16="http://schemas.microsoft.com/office/drawing/2014/main" id="{460672B0-C9F0-42F7-9481-A60EFAFA92CF}"/>
                    </a:ext>
                  </a:extLst>
                </p:cNvPr>
                <p:cNvSpPr/>
                <p:nvPr/>
              </p:nvSpPr>
              <p:spPr>
                <a:xfrm>
                  <a:off x="11744643" y="365379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17" name="Arco 216">
                  <a:extLst>
                    <a:ext uri="{FF2B5EF4-FFF2-40B4-BE49-F238E27FC236}">
                      <a16:creationId xmlns:a16="http://schemas.microsoft.com/office/drawing/2014/main" id="{7BAA28DC-577E-478A-B3D5-CAD1A55D189E}"/>
                    </a:ext>
                  </a:extLst>
                </p:cNvPr>
                <p:cNvSpPr/>
                <p:nvPr/>
              </p:nvSpPr>
              <p:spPr>
                <a:xfrm flipH="1">
                  <a:off x="11744643" y="380828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18" name="Arco 217">
                  <a:extLst>
                    <a:ext uri="{FF2B5EF4-FFF2-40B4-BE49-F238E27FC236}">
                      <a16:creationId xmlns:a16="http://schemas.microsoft.com/office/drawing/2014/main" id="{5FDDE8F2-2300-4532-945A-FBCE21EA87DD}"/>
                    </a:ext>
                  </a:extLst>
                </p:cNvPr>
                <p:cNvSpPr/>
                <p:nvPr/>
              </p:nvSpPr>
              <p:spPr>
                <a:xfrm>
                  <a:off x="11774367" y="380828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</p:grpSp>
          <p:grpSp>
            <p:nvGrpSpPr>
              <p:cNvPr id="220" name="Grupo 219">
                <a:extLst>
                  <a:ext uri="{FF2B5EF4-FFF2-40B4-BE49-F238E27FC236}">
                    <a16:creationId xmlns:a16="http://schemas.microsoft.com/office/drawing/2014/main" id="{6DCD97A4-F108-4533-8EA1-2A330988A669}"/>
                  </a:ext>
                </a:extLst>
              </p:cNvPr>
              <p:cNvGrpSpPr/>
              <p:nvPr/>
            </p:nvGrpSpPr>
            <p:grpSpPr>
              <a:xfrm flipV="1">
                <a:off x="4054" y="5300480"/>
                <a:ext cx="12181083" cy="806083"/>
                <a:chOff x="443128" y="3645442"/>
                <a:chExt cx="11458242" cy="929621"/>
              </a:xfrm>
            </p:grpSpPr>
            <p:sp>
              <p:nvSpPr>
                <p:cNvPr id="221" name="Elipse 220">
                  <a:extLst>
                    <a:ext uri="{FF2B5EF4-FFF2-40B4-BE49-F238E27FC236}">
                      <a16:creationId xmlns:a16="http://schemas.microsoft.com/office/drawing/2014/main" id="{A643F821-AF48-47CC-A35F-DA130994965E}"/>
                    </a:ext>
                  </a:extLst>
                </p:cNvPr>
                <p:cNvSpPr/>
                <p:nvPr/>
              </p:nvSpPr>
              <p:spPr>
                <a:xfrm>
                  <a:off x="5148102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22" name="Arco 221">
                  <a:extLst>
                    <a:ext uri="{FF2B5EF4-FFF2-40B4-BE49-F238E27FC236}">
                      <a16:creationId xmlns:a16="http://schemas.microsoft.com/office/drawing/2014/main" id="{903D0F76-EFEB-4DFD-9A6B-B615F247B31C}"/>
                    </a:ext>
                  </a:extLst>
                </p:cNvPr>
                <p:cNvSpPr/>
                <p:nvPr/>
              </p:nvSpPr>
              <p:spPr>
                <a:xfrm flipH="1">
                  <a:off x="5148102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23" name="Arco 222">
                  <a:extLst>
                    <a:ext uri="{FF2B5EF4-FFF2-40B4-BE49-F238E27FC236}">
                      <a16:creationId xmlns:a16="http://schemas.microsoft.com/office/drawing/2014/main" id="{85CA0A57-461B-4128-AAA7-4B12C05CEAA6}"/>
                    </a:ext>
                  </a:extLst>
                </p:cNvPr>
                <p:cNvSpPr/>
                <p:nvPr/>
              </p:nvSpPr>
              <p:spPr>
                <a:xfrm>
                  <a:off x="5177826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24" name="Elipse 223">
                  <a:extLst>
                    <a:ext uri="{FF2B5EF4-FFF2-40B4-BE49-F238E27FC236}">
                      <a16:creationId xmlns:a16="http://schemas.microsoft.com/office/drawing/2014/main" id="{0729CBAC-301D-4E09-825B-F7BE92B22167}"/>
                    </a:ext>
                  </a:extLst>
                </p:cNvPr>
                <p:cNvSpPr/>
                <p:nvPr/>
              </p:nvSpPr>
              <p:spPr>
                <a:xfrm>
                  <a:off x="5334553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25" name="Arco 224">
                  <a:extLst>
                    <a:ext uri="{FF2B5EF4-FFF2-40B4-BE49-F238E27FC236}">
                      <a16:creationId xmlns:a16="http://schemas.microsoft.com/office/drawing/2014/main" id="{ED4AD7A0-10A2-4619-B686-B06CB56F73E9}"/>
                    </a:ext>
                  </a:extLst>
                </p:cNvPr>
                <p:cNvSpPr/>
                <p:nvPr/>
              </p:nvSpPr>
              <p:spPr>
                <a:xfrm flipH="1">
                  <a:off x="533455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26" name="Arco 225">
                  <a:extLst>
                    <a:ext uri="{FF2B5EF4-FFF2-40B4-BE49-F238E27FC236}">
                      <a16:creationId xmlns:a16="http://schemas.microsoft.com/office/drawing/2014/main" id="{B9269A7E-CE5C-48F3-AA33-3EA412B06264}"/>
                    </a:ext>
                  </a:extLst>
                </p:cNvPr>
                <p:cNvSpPr/>
                <p:nvPr/>
              </p:nvSpPr>
              <p:spPr>
                <a:xfrm>
                  <a:off x="5364277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27" name="Elipse 226">
                  <a:extLst>
                    <a:ext uri="{FF2B5EF4-FFF2-40B4-BE49-F238E27FC236}">
                      <a16:creationId xmlns:a16="http://schemas.microsoft.com/office/drawing/2014/main" id="{132FE0D5-96B4-4C2F-9B04-02FEB86CB8F6}"/>
                    </a:ext>
                  </a:extLst>
                </p:cNvPr>
                <p:cNvSpPr/>
                <p:nvPr/>
              </p:nvSpPr>
              <p:spPr>
                <a:xfrm>
                  <a:off x="5530117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28" name="Arco 227">
                  <a:extLst>
                    <a:ext uri="{FF2B5EF4-FFF2-40B4-BE49-F238E27FC236}">
                      <a16:creationId xmlns:a16="http://schemas.microsoft.com/office/drawing/2014/main" id="{A3A154A3-3CBA-4D42-AE7D-123903EB593B}"/>
                    </a:ext>
                  </a:extLst>
                </p:cNvPr>
                <p:cNvSpPr/>
                <p:nvPr/>
              </p:nvSpPr>
              <p:spPr>
                <a:xfrm flipH="1">
                  <a:off x="5530117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29" name="Arco 228">
                  <a:extLst>
                    <a:ext uri="{FF2B5EF4-FFF2-40B4-BE49-F238E27FC236}">
                      <a16:creationId xmlns:a16="http://schemas.microsoft.com/office/drawing/2014/main" id="{FA3086CC-7934-4C9D-B6EE-1E0A41308EC3}"/>
                    </a:ext>
                  </a:extLst>
                </p:cNvPr>
                <p:cNvSpPr/>
                <p:nvPr/>
              </p:nvSpPr>
              <p:spPr>
                <a:xfrm>
                  <a:off x="5559841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30" name="Elipse 229">
                  <a:extLst>
                    <a:ext uri="{FF2B5EF4-FFF2-40B4-BE49-F238E27FC236}">
                      <a16:creationId xmlns:a16="http://schemas.microsoft.com/office/drawing/2014/main" id="{4F23DAAB-80BC-4E83-B76D-67BB9ADEB410}"/>
                    </a:ext>
                  </a:extLst>
                </p:cNvPr>
                <p:cNvSpPr/>
                <p:nvPr/>
              </p:nvSpPr>
              <p:spPr>
                <a:xfrm>
                  <a:off x="5716568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31" name="Arco 230">
                  <a:extLst>
                    <a:ext uri="{FF2B5EF4-FFF2-40B4-BE49-F238E27FC236}">
                      <a16:creationId xmlns:a16="http://schemas.microsoft.com/office/drawing/2014/main" id="{DECC2222-C5B0-42CE-A2E7-A29876099975}"/>
                    </a:ext>
                  </a:extLst>
                </p:cNvPr>
                <p:cNvSpPr/>
                <p:nvPr/>
              </p:nvSpPr>
              <p:spPr>
                <a:xfrm flipH="1">
                  <a:off x="5716568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32" name="Arco 231">
                  <a:extLst>
                    <a:ext uri="{FF2B5EF4-FFF2-40B4-BE49-F238E27FC236}">
                      <a16:creationId xmlns:a16="http://schemas.microsoft.com/office/drawing/2014/main" id="{D3526DE6-4EBF-4AC3-93EE-60270BC920E8}"/>
                    </a:ext>
                  </a:extLst>
                </p:cNvPr>
                <p:cNvSpPr/>
                <p:nvPr/>
              </p:nvSpPr>
              <p:spPr>
                <a:xfrm>
                  <a:off x="5746292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33" name="Elipse 232">
                  <a:extLst>
                    <a:ext uri="{FF2B5EF4-FFF2-40B4-BE49-F238E27FC236}">
                      <a16:creationId xmlns:a16="http://schemas.microsoft.com/office/drawing/2014/main" id="{F1A51B1B-E326-4FCF-B5F4-5A58FEB8114F}"/>
                    </a:ext>
                  </a:extLst>
                </p:cNvPr>
                <p:cNvSpPr/>
                <p:nvPr/>
              </p:nvSpPr>
              <p:spPr>
                <a:xfrm>
                  <a:off x="5903019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34" name="Arco 233">
                  <a:extLst>
                    <a:ext uri="{FF2B5EF4-FFF2-40B4-BE49-F238E27FC236}">
                      <a16:creationId xmlns:a16="http://schemas.microsoft.com/office/drawing/2014/main" id="{1D2D8A9F-149D-4167-9CFF-40286367A62A}"/>
                    </a:ext>
                  </a:extLst>
                </p:cNvPr>
                <p:cNvSpPr/>
                <p:nvPr/>
              </p:nvSpPr>
              <p:spPr>
                <a:xfrm flipH="1">
                  <a:off x="5903019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35" name="Arco 234">
                  <a:extLst>
                    <a:ext uri="{FF2B5EF4-FFF2-40B4-BE49-F238E27FC236}">
                      <a16:creationId xmlns:a16="http://schemas.microsoft.com/office/drawing/2014/main" id="{20BF717C-08AA-4499-8063-5B3D8B0096FE}"/>
                    </a:ext>
                  </a:extLst>
                </p:cNvPr>
                <p:cNvSpPr/>
                <p:nvPr/>
              </p:nvSpPr>
              <p:spPr>
                <a:xfrm>
                  <a:off x="593274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36" name="Elipse 235">
                  <a:extLst>
                    <a:ext uri="{FF2B5EF4-FFF2-40B4-BE49-F238E27FC236}">
                      <a16:creationId xmlns:a16="http://schemas.microsoft.com/office/drawing/2014/main" id="{F8DFB727-02D0-4808-89CD-08437DFEC5E8}"/>
                    </a:ext>
                  </a:extLst>
                </p:cNvPr>
                <p:cNvSpPr/>
                <p:nvPr/>
              </p:nvSpPr>
              <p:spPr>
                <a:xfrm>
                  <a:off x="6089470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37" name="Arco 236">
                  <a:extLst>
                    <a:ext uri="{FF2B5EF4-FFF2-40B4-BE49-F238E27FC236}">
                      <a16:creationId xmlns:a16="http://schemas.microsoft.com/office/drawing/2014/main" id="{46762E55-8735-4C81-AACC-02014B45D702}"/>
                    </a:ext>
                  </a:extLst>
                </p:cNvPr>
                <p:cNvSpPr/>
                <p:nvPr/>
              </p:nvSpPr>
              <p:spPr>
                <a:xfrm flipH="1">
                  <a:off x="6089470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38" name="Arco 237">
                  <a:extLst>
                    <a:ext uri="{FF2B5EF4-FFF2-40B4-BE49-F238E27FC236}">
                      <a16:creationId xmlns:a16="http://schemas.microsoft.com/office/drawing/2014/main" id="{AB7C7FBD-207E-47C9-BEC5-765D26E8D785}"/>
                    </a:ext>
                  </a:extLst>
                </p:cNvPr>
                <p:cNvSpPr/>
                <p:nvPr/>
              </p:nvSpPr>
              <p:spPr>
                <a:xfrm>
                  <a:off x="611919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39" name="Elipse 238">
                  <a:extLst>
                    <a:ext uri="{FF2B5EF4-FFF2-40B4-BE49-F238E27FC236}">
                      <a16:creationId xmlns:a16="http://schemas.microsoft.com/office/drawing/2014/main" id="{9ADAAEDC-0749-432A-9505-E3BCA21DCB0D}"/>
                    </a:ext>
                  </a:extLst>
                </p:cNvPr>
                <p:cNvSpPr/>
                <p:nvPr/>
              </p:nvSpPr>
              <p:spPr>
                <a:xfrm>
                  <a:off x="6284101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40" name="Arco 239">
                  <a:extLst>
                    <a:ext uri="{FF2B5EF4-FFF2-40B4-BE49-F238E27FC236}">
                      <a16:creationId xmlns:a16="http://schemas.microsoft.com/office/drawing/2014/main" id="{FB608B40-5E31-46B5-910A-CF6FDD6F389F}"/>
                    </a:ext>
                  </a:extLst>
                </p:cNvPr>
                <p:cNvSpPr/>
                <p:nvPr/>
              </p:nvSpPr>
              <p:spPr>
                <a:xfrm flipH="1">
                  <a:off x="6284101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41" name="Arco 240">
                  <a:extLst>
                    <a:ext uri="{FF2B5EF4-FFF2-40B4-BE49-F238E27FC236}">
                      <a16:creationId xmlns:a16="http://schemas.microsoft.com/office/drawing/2014/main" id="{AF74D01E-9CF5-439C-B2A0-C401FE16CD95}"/>
                    </a:ext>
                  </a:extLst>
                </p:cNvPr>
                <p:cNvSpPr/>
                <p:nvPr/>
              </p:nvSpPr>
              <p:spPr>
                <a:xfrm>
                  <a:off x="6313825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42" name="Elipse 241">
                  <a:extLst>
                    <a:ext uri="{FF2B5EF4-FFF2-40B4-BE49-F238E27FC236}">
                      <a16:creationId xmlns:a16="http://schemas.microsoft.com/office/drawing/2014/main" id="{FBD5E529-5FF6-4BF4-AB5D-BA89A468819B}"/>
                    </a:ext>
                  </a:extLst>
                </p:cNvPr>
                <p:cNvSpPr/>
                <p:nvPr/>
              </p:nvSpPr>
              <p:spPr>
                <a:xfrm>
                  <a:off x="6470552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43" name="Arco 242">
                  <a:extLst>
                    <a:ext uri="{FF2B5EF4-FFF2-40B4-BE49-F238E27FC236}">
                      <a16:creationId xmlns:a16="http://schemas.microsoft.com/office/drawing/2014/main" id="{F1E854D7-B290-4E1A-B814-89BBC224D281}"/>
                    </a:ext>
                  </a:extLst>
                </p:cNvPr>
                <p:cNvSpPr/>
                <p:nvPr/>
              </p:nvSpPr>
              <p:spPr>
                <a:xfrm flipH="1">
                  <a:off x="6470552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44" name="Arco 243">
                  <a:extLst>
                    <a:ext uri="{FF2B5EF4-FFF2-40B4-BE49-F238E27FC236}">
                      <a16:creationId xmlns:a16="http://schemas.microsoft.com/office/drawing/2014/main" id="{C073325C-6BCC-49AD-8966-BAAD4BDB2EE7}"/>
                    </a:ext>
                  </a:extLst>
                </p:cNvPr>
                <p:cNvSpPr/>
                <p:nvPr/>
              </p:nvSpPr>
              <p:spPr>
                <a:xfrm>
                  <a:off x="6500276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45" name="Elipse 244">
                  <a:extLst>
                    <a:ext uri="{FF2B5EF4-FFF2-40B4-BE49-F238E27FC236}">
                      <a16:creationId xmlns:a16="http://schemas.microsoft.com/office/drawing/2014/main" id="{6E6DDE9E-7F5D-4195-8BDE-16B028FED8D9}"/>
                    </a:ext>
                  </a:extLst>
                </p:cNvPr>
                <p:cNvSpPr/>
                <p:nvPr/>
              </p:nvSpPr>
              <p:spPr>
                <a:xfrm>
                  <a:off x="6657003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46" name="Arco 245">
                  <a:extLst>
                    <a:ext uri="{FF2B5EF4-FFF2-40B4-BE49-F238E27FC236}">
                      <a16:creationId xmlns:a16="http://schemas.microsoft.com/office/drawing/2014/main" id="{578911BB-D665-4E59-A9BB-315C05586C1C}"/>
                    </a:ext>
                  </a:extLst>
                </p:cNvPr>
                <p:cNvSpPr/>
                <p:nvPr/>
              </p:nvSpPr>
              <p:spPr>
                <a:xfrm flipH="1">
                  <a:off x="665700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47" name="Arco 246">
                  <a:extLst>
                    <a:ext uri="{FF2B5EF4-FFF2-40B4-BE49-F238E27FC236}">
                      <a16:creationId xmlns:a16="http://schemas.microsoft.com/office/drawing/2014/main" id="{4D6E45A1-A08C-4637-8FF1-28CE71F8EFB4}"/>
                    </a:ext>
                  </a:extLst>
                </p:cNvPr>
                <p:cNvSpPr/>
                <p:nvPr/>
              </p:nvSpPr>
              <p:spPr>
                <a:xfrm>
                  <a:off x="6686727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48" name="Elipse 247">
                  <a:extLst>
                    <a:ext uri="{FF2B5EF4-FFF2-40B4-BE49-F238E27FC236}">
                      <a16:creationId xmlns:a16="http://schemas.microsoft.com/office/drawing/2014/main" id="{06A109F5-84AB-4D37-890C-0817BE2346E7}"/>
                    </a:ext>
                  </a:extLst>
                </p:cNvPr>
                <p:cNvSpPr/>
                <p:nvPr/>
              </p:nvSpPr>
              <p:spPr>
                <a:xfrm>
                  <a:off x="6843454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49" name="Arco 248">
                  <a:extLst>
                    <a:ext uri="{FF2B5EF4-FFF2-40B4-BE49-F238E27FC236}">
                      <a16:creationId xmlns:a16="http://schemas.microsoft.com/office/drawing/2014/main" id="{C51AF3E5-1E39-4528-AE51-C6B5AA78C4A3}"/>
                    </a:ext>
                  </a:extLst>
                </p:cNvPr>
                <p:cNvSpPr/>
                <p:nvPr/>
              </p:nvSpPr>
              <p:spPr>
                <a:xfrm flipH="1">
                  <a:off x="684345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50" name="Arco 249">
                  <a:extLst>
                    <a:ext uri="{FF2B5EF4-FFF2-40B4-BE49-F238E27FC236}">
                      <a16:creationId xmlns:a16="http://schemas.microsoft.com/office/drawing/2014/main" id="{85A607EB-8DB5-499D-BA00-C6B0A63EE9AA}"/>
                    </a:ext>
                  </a:extLst>
                </p:cNvPr>
                <p:cNvSpPr/>
                <p:nvPr/>
              </p:nvSpPr>
              <p:spPr>
                <a:xfrm>
                  <a:off x="6873178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51" name="Elipse 250">
                  <a:extLst>
                    <a:ext uri="{FF2B5EF4-FFF2-40B4-BE49-F238E27FC236}">
                      <a16:creationId xmlns:a16="http://schemas.microsoft.com/office/drawing/2014/main" id="{2EB50E9B-3001-4FEE-AE7B-7AE499C52448}"/>
                    </a:ext>
                  </a:extLst>
                </p:cNvPr>
                <p:cNvSpPr/>
                <p:nvPr/>
              </p:nvSpPr>
              <p:spPr>
                <a:xfrm>
                  <a:off x="7039018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52" name="Arco 251">
                  <a:extLst>
                    <a:ext uri="{FF2B5EF4-FFF2-40B4-BE49-F238E27FC236}">
                      <a16:creationId xmlns:a16="http://schemas.microsoft.com/office/drawing/2014/main" id="{41185A02-C962-4612-98E2-618368F83546}"/>
                    </a:ext>
                  </a:extLst>
                </p:cNvPr>
                <p:cNvSpPr/>
                <p:nvPr/>
              </p:nvSpPr>
              <p:spPr>
                <a:xfrm flipH="1">
                  <a:off x="7039018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53" name="Arco 252">
                  <a:extLst>
                    <a:ext uri="{FF2B5EF4-FFF2-40B4-BE49-F238E27FC236}">
                      <a16:creationId xmlns:a16="http://schemas.microsoft.com/office/drawing/2014/main" id="{52F306B0-08C8-4EAD-94FA-A6B55ED9E2B2}"/>
                    </a:ext>
                  </a:extLst>
                </p:cNvPr>
                <p:cNvSpPr/>
                <p:nvPr/>
              </p:nvSpPr>
              <p:spPr>
                <a:xfrm>
                  <a:off x="7068742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54" name="Elipse 253">
                  <a:extLst>
                    <a:ext uri="{FF2B5EF4-FFF2-40B4-BE49-F238E27FC236}">
                      <a16:creationId xmlns:a16="http://schemas.microsoft.com/office/drawing/2014/main" id="{BF18985D-DC1D-4043-BB9E-6EE994E447A7}"/>
                    </a:ext>
                  </a:extLst>
                </p:cNvPr>
                <p:cNvSpPr/>
                <p:nvPr/>
              </p:nvSpPr>
              <p:spPr>
                <a:xfrm>
                  <a:off x="7225469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55" name="Arco 254">
                  <a:extLst>
                    <a:ext uri="{FF2B5EF4-FFF2-40B4-BE49-F238E27FC236}">
                      <a16:creationId xmlns:a16="http://schemas.microsoft.com/office/drawing/2014/main" id="{18F15B6C-2FB7-44B2-92C1-673109C1C1DF}"/>
                    </a:ext>
                  </a:extLst>
                </p:cNvPr>
                <p:cNvSpPr/>
                <p:nvPr/>
              </p:nvSpPr>
              <p:spPr>
                <a:xfrm flipH="1">
                  <a:off x="7225469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56" name="Arco 255">
                  <a:extLst>
                    <a:ext uri="{FF2B5EF4-FFF2-40B4-BE49-F238E27FC236}">
                      <a16:creationId xmlns:a16="http://schemas.microsoft.com/office/drawing/2014/main" id="{D0DC19E4-8738-4542-ACD3-FF8B5161E915}"/>
                    </a:ext>
                  </a:extLst>
                </p:cNvPr>
                <p:cNvSpPr/>
                <p:nvPr/>
              </p:nvSpPr>
              <p:spPr>
                <a:xfrm>
                  <a:off x="725519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57" name="Elipse 256">
                  <a:extLst>
                    <a:ext uri="{FF2B5EF4-FFF2-40B4-BE49-F238E27FC236}">
                      <a16:creationId xmlns:a16="http://schemas.microsoft.com/office/drawing/2014/main" id="{D3CCF666-A601-4C34-B134-CF037A152024}"/>
                    </a:ext>
                  </a:extLst>
                </p:cNvPr>
                <p:cNvSpPr/>
                <p:nvPr/>
              </p:nvSpPr>
              <p:spPr>
                <a:xfrm>
                  <a:off x="7411920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58" name="Arco 257">
                  <a:extLst>
                    <a:ext uri="{FF2B5EF4-FFF2-40B4-BE49-F238E27FC236}">
                      <a16:creationId xmlns:a16="http://schemas.microsoft.com/office/drawing/2014/main" id="{AC3BF531-1468-4972-BBE8-1A2951C715BC}"/>
                    </a:ext>
                  </a:extLst>
                </p:cNvPr>
                <p:cNvSpPr/>
                <p:nvPr/>
              </p:nvSpPr>
              <p:spPr>
                <a:xfrm flipH="1">
                  <a:off x="7411920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59" name="Arco 258">
                  <a:extLst>
                    <a:ext uri="{FF2B5EF4-FFF2-40B4-BE49-F238E27FC236}">
                      <a16:creationId xmlns:a16="http://schemas.microsoft.com/office/drawing/2014/main" id="{F58FC5D0-E4B7-44A1-9233-FEB4ADBA0BDD}"/>
                    </a:ext>
                  </a:extLst>
                </p:cNvPr>
                <p:cNvSpPr/>
                <p:nvPr/>
              </p:nvSpPr>
              <p:spPr>
                <a:xfrm>
                  <a:off x="744164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60" name="Elipse 259">
                  <a:extLst>
                    <a:ext uri="{FF2B5EF4-FFF2-40B4-BE49-F238E27FC236}">
                      <a16:creationId xmlns:a16="http://schemas.microsoft.com/office/drawing/2014/main" id="{2921C1D3-B80A-4EED-854F-84CE958980CB}"/>
                    </a:ext>
                  </a:extLst>
                </p:cNvPr>
                <p:cNvSpPr/>
                <p:nvPr/>
              </p:nvSpPr>
              <p:spPr>
                <a:xfrm>
                  <a:off x="7598371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61" name="Arco 260">
                  <a:extLst>
                    <a:ext uri="{FF2B5EF4-FFF2-40B4-BE49-F238E27FC236}">
                      <a16:creationId xmlns:a16="http://schemas.microsoft.com/office/drawing/2014/main" id="{C7923629-6494-45E6-996A-4F3056DA775A}"/>
                    </a:ext>
                  </a:extLst>
                </p:cNvPr>
                <p:cNvSpPr/>
                <p:nvPr/>
              </p:nvSpPr>
              <p:spPr>
                <a:xfrm flipH="1">
                  <a:off x="7598371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62" name="Arco 261">
                  <a:extLst>
                    <a:ext uri="{FF2B5EF4-FFF2-40B4-BE49-F238E27FC236}">
                      <a16:creationId xmlns:a16="http://schemas.microsoft.com/office/drawing/2014/main" id="{5094D236-2DB3-4498-AD27-065E9E90D591}"/>
                    </a:ext>
                  </a:extLst>
                </p:cNvPr>
                <p:cNvSpPr/>
                <p:nvPr/>
              </p:nvSpPr>
              <p:spPr>
                <a:xfrm>
                  <a:off x="7628095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63" name="Elipse 262">
                  <a:extLst>
                    <a:ext uri="{FF2B5EF4-FFF2-40B4-BE49-F238E27FC236}">
                      <a16:creationId xmlns:a16="http://schemas.microsoft.com/office/drawing/2014/main" id="{ED7592AD-E3A1-4F42-95FB-52B57EC3A22E}"/>
                    </a:ext>
                  </a:extLst>
                </p:cNvPr>
                <p:cNvSpPr/>
                <p:nvPr/>
              </p:nvSpPr>
              <p:spPr>
                <a:xfrm>
                  <a:off x="7784822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64" name="Arco 263">
                  <a:extLst>
                    <a:ext uri="{FF2B5EF4-FFF2-40B4-BE49-F238E27FC236}">
                      <a16:creationId xmlns:a16="http://schemas.microsoft.com/office/drawing/2014/main" id="{5FE117B5-14FA-4F15-BB3C-079AD5BDBF13}"/>
                    </a:ext>
                  </a:extLst>
                </p:cNvPr>
                <p:cNvSpPr/>
                <p:nvPr/>
              </p:nvSpPr>
              <p:spPr>
                <a:xfrm flipH="1">
                  <a:off x="7784822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65" name="Arco 264">
                  <a:extLst>
                    <a:ext uri="{FF2B5EF4-FFF2-40B4-BE49-F238E27FC236}">
                      <a16:creationId xmlns:a16="http://schemas.microsoft.com/office/drawing/2014/main" id="{A7A823F6-AB3C-4A60-9752-A3230C84EA42}"/>
                    </a:ext>
                  </a:extLst>
                </p:cNvPr>
                <p:cNvSpPr/>
                <p:nvPr/>
              </p:nvSpPr>
              <p:spPr>
                <a:xfrm>
                  <a:off x="7814546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66" name="Elipse 265">
                  <a:extLst>
                    <a:ext uri="{FF2B5EF4-FFF2-40B4-BE49-F238E27FC236}">
                      <a16:creationId xmlns:a16="http://schemas.microsoft.com/office/drawing/2014/main" id="{FB89EF83-06C8-4910-B3C4-2771BF7EEE50}"/>
                    </a:ext>
                  </a:extLst>
                </p:cNvPr>
                <p:cNvSpPr/>
                <p:nvPr/>
              </p:nvSpPr>
              <p:spPr>
                <a:xfrm>
                  <a:off x="7971273" y="3647440"/>
                  <a:ext cx="156727" cy="154499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67" name="Arco 266">
                  <a:extLst>
                    <a:ext uri="{FF2B5EF4-FFF2-40B4-BE49-F238E27FC236}">
                      <a16:creationId xmlns:a16="http://schemas.microsoft.com/office/drawing/2014/main" id="{67E014CE-C202-4391-9DD7-FCDF00A795D2}"/>
                    </a:ext>
                  </a:extLst>
                </p:cNvPr>
                <p:cNvSpPr/>
                <p:nvPr/>
              </p:nvSpPr>
              <p:spPr>
                <a:xfrm flipH="1">
                  <a:off x="797127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68" name="Arco 267">
                  <a:extLst>
                    <a:ext uri="{FF2B5EF4-FFF2-40B4-BE49-F238E27FC236}">
                      <a16:creationId xmlns:a16="http://schemas.microsoft.com/office/drawing/2014/main" id="{F04D6ADF-63E0-4E56-9680-454CEEEA7E1A}"/>
                    </a:ext>
                  </a:extLst>
                </p:cNvPr>
                <p:cNvSpPr/>
                <p:nvPr/>
              </p:nvSpPr>
              <p:spPr>
                <a:xfrm>
                  <a:off x="8000997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69" name="Elipse 268">
                  <a:extLst>
                    <a:ext uri="{FF2B5EF4-FFF2-40B4-BE49-F238E27FC236}">
                      <a16:creationId xmlns:a16="http://schemas.microsoft.com/office/drawing/2014/main" id="{E494A71E-A28A-4BEF-8F03-5907A209CCF8}"/>
                    </a:ext>
                  </a:extLst>
                </p:cNvPr>
                <p:cNvSpPr/>
                <p:nvPr/>
              </p:nvSpPr>
              <p:spPr>
                <a:xfrm>
                  <a:off x="8157724" y="3647440"/>
                  <a:ext cx="156727" cy="154499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70" name="Arco 269">
                  <a:extLst>
                    <a:ext uri="{FF2B5EF4-FFF2-40B4-BE49-F238E27FC236}">
                      <a16:creationId xmlns:a16="http://schemas.microsoft.com/office/drawing/2014/main" id="{1614414F-62B9-482B-B14E-E8A1B914F47E}"/>
                    </a:ext>
                  </a:extLst>
                </p:cNvPr>
                <p:cNvSpPr/>
                <p:nvPr/>
              </p:nvSpPr>
              <p:spPr>
                <a:xfrm flipH="1">
                  <a:off x="815772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71" name="Arco 270">
                  <a:extLst>
                    <a:ext uri="{FF2B5EF4-FFF2-40B4-BE49-F238E27FC236}">
                      <a16:creationId xmlns:a16="http://schemas.microsoft.com/office/drawing/2014/main" id="{8C3B21D8-C024-4352-9451-6F2088A9EC26}"/>
                    </a:ext>
                  </a:extLst>
                </p:cNvPr>
                <p:cNvSpPr/>
                <p:nvPr/>
              </p:nvSpPr>
              <p:spPr>
                <a:xfrm>
                  <a:off x="8187448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72" name="Elipse 271">
                  <a:extLst>
                    <a:ext uri="{FF2B5EF4-FFF2-40B4-BE49-F238E27FC236}">
                      <a16:creationId xmlns:a16="http://schemas.microsoft.com/office/drawing/2014/main" id="{CCC5B731-4EFE-42AB-84E6-85303DB160BD}"/>
                    </a:ext>
                  </a:extLst>
                </p:cNvPr>
                <p:cNvSpPr/>
                <p:nvPr/>
              </p:nvSpPr>
              <p:spPr>
                <a:xfrm>
                  <a:off x="8344175" y="3647440"/>
                  <a:ext cx="156727" cy="154499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73" name="Arco 272">
                  <a:extLst>
                    <a:ext uri="{FF2B5EF4-FFF2-40B4-BE49-F238E27FC236}">
                      <a16:creationId xmlns:a16="http://schemas.microsoft.com/office/drawing/2014/main" id="{C2702F2C-6C9C-4568-9F39-DADE7A7D0613}"/>
                    </a:ext>
                  </a:extLst>
                </p:cNvPr>
                <p:cNvSpPr/>
                <p:nvPr/>
              </p:nvSpPr>
              <p:spPr>
                <a:xfrm flipH="1">
                  <a:off x="8344175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74" name="Arco 273">
                  <a:extLst>
                    <a:ext uri="{FF2B5EF4-FFF2-40B4-BE49-F238E27FC236}">
                      <a16:creationId xmlns:a16="http://schemas.microsoft.com/office/drawing/2014/main" id="{4F628786-1013-4669-824F-D89313558890}"/>
                    </a:ext>
                  </a:extLst>
                </p:cNvPr>
                <p:cNvSpPr/>
                <p:nvPr/>
              </p:nvSpPr>
              <p:spPr>
                <a:xfrm>
                  <a:off x="8373899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75" name="Elipse 274">
                  <a:extLst>
                    <a:ext uri="{FF2B5EF4-FFF2-40B4-BE49-F238E27FC236}">
                      <a16:creationId xmlns:a16="http://schemas.microsoft.com/office/drawing/2014/main" id="{5C2C2509-5673-4331-BFF8-BC85362CB9C6}"/>
                    </a:ext>
                  </a:extLst>
                </p:cNvPr>
                <p:cNvSpPr/>
                <p:nvPr/>
              </p:nvSpPr>
              <p:spPr>
                <a:xfrm>
                  <a:off x="8539739" y="3647440"/>
                  <a:ext cx="156727" cy="154499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76" name="Arco 275">
                  <a:extLst>
                    <a:ext uri="{FF2B5EF4-FFF2-40B4-BE49-F238E27FC236}">
                      <a16:creationId xmlns:a16="http://schemas.microsoft.com/office/drawing/2014/main" id="{95287043-7ABA-48B2-8AC3-D453FA04C424}"/>
                    </a:ext>
                  </a:extLst>
                </p:cNvPr>
                <p:cNvSpPr/>
                <p:nvPr/>
              </p:nvSpPr>
              <p:spPr>
                <a:xfrm flipH="1">
                  <a:off x="8539739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77" name="Arco 276">
                  <a:extLst>
                    <a:ext uri="{FF2B5EF4-FFF2-40B4-BE49-F238E27FC236}">
                      <a16:creationId xmlns:a16="http://schemas.microsoft.com/office/drawing/2014/main" id="{97432D97-4B07-4E52-A9F1-4C31A5532C75}"/>
                    </a:ext>
                  </a:extLst>
                </p:cNvPr>
                <p:cNvSpPr/>
                <p:nvPr/>
              </p:nvSpPr>
              <p:spPr>
                <a:xfrm>
                  <a:off x="856946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78" name="Elipse 277">
                  <a:extLst>
                    <a:ext uri="{FF2B5EF4-FFF2-40B4-BE49-F238E27FC236}">
                      <a16:creationId xmlns:a16="http://schemas.microsoft.com/office/drawing/2014/main" id="{59E16B77-3AD9-465D-9671-26AD3127AFF0}"/>
                    </a:ext>
                  </a:extLst>
                </p:cNvPr>
                <p:cNvSpPr/>
                <p:nvPr/>
              </p:nvSpPr>
              <p:spPr>
                <a:xfrm>
                  <a:off x="8726190" y="3647440"/>
                  <a:ext cx="156727" cy="154499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79" name="Arco 278">
                  <a:extLst>
                    <a:ext uri="{FF2B5EF4-FFF2-40B4-BE49-F238E27FC236}">
                      <a16:creationId xmlns:a16="http://schemas.microsoft.com/office/drawing/2014/main" id="{3C4496AE-EDB2-490E-806B-2FD57FF5C047}"/>
                    </a:ext>
                  </a:extLst>
                </p:cNvPr>
                <p:cNvSpPr/>
                <p:nvPr/>
              </p:nvSpPr>
              <p:spPr>
                <a:xfrm flipH="1">
                  <a:off x="8726190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80" name="Arco 279">
                  <a:extLst>
                    <a:ext uri="{FF2B5EF4-FFF2-40B4-BE49-F238E27FC236}">
                      <a16:creationId xmlns:a16="http://schemas.microsoft.com/office/drawing/2014/main" id="{C1B3CBBC-2F93-48D2-9CC7-D5EBB0EB31B0}"/>
                    </a:ext>
                  </a:extLst>
                </p:cNvPr>
                <p:cNvSpPr/>
                <p:nvPr/>
              </p:nvSpPr>
              <p:spPr>
                <a:xfrm>
                  <a:off x="875591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81" name="Elipse 280">
                  <a:extLst>
                    <a:ext uri="{FF2B5EF4-FFF2-40B4-BE49-F238E27FC236}">
                      <a16:creationId xmlns:a16="http://schemas.microsoft.com/office/drawing/2014/main" id="{2161FD11-2F5D-4FC1-AF62-215630D73396}"/>
                    </a:ext>
                  </a:extLst>
                </p:cNvPr>
                <p:cNvSpPr/>
                <p:nvPr/>
              </p:nvSpPr>
              <p:spPr>
                <a:xfrm>
                  <a:off x="8912641" y="3647440"/>
                  <a:ext cx="156727" cy="154499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82" name="Arco 281">
                  <a:extLst>
                    <a:ext uri="{FF2B5EF4-FFF2-40B4-BE49-F238E27FC236}">
                      <a16:creationId xmlns:a16="http://schemas.microsoft.com/office/drawing/2014/main" id="{A03217B9-1C22-40AD-881B-0BB98A94C88F}"/>
                    </a:ext>
                  </a:extLst>
                </p:cNvPr>
                <p:cNvSpPr/>
                <p:nvPr/>
              </p:nvSpPr>
              <p:spPr>
                <a:xfrm flipH="1">
                  <a:off x="8912641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83" name="Arco 282">
                  <a:extLst>
                    <a:ext uri="{FF2B5EF4-FFF2-40B4-BE49-F238E27FC236}">
                      <a16:creationId xmlns:a16="http://schemas.microsoft.com/office/drawing/2014/main" id="{E203BF29-58BD-4E5B-B54F-CE416AD32C6E}"/>
                    </a:ext>
                  </a:extLst>
                </p:cNvPr>
                <p:cNvSpPr/>
                <p:nvPr/>
              </p:nvSpPr>
              <p:spPr>
                <a:xfrm>
                  <a:off x="8942365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84" name="Elipse 283">
                  <a:extLst>
                    <a:ext uri="{FF2B5EF4-FFF2-40B4-BE49-F238E27FC236}">
                      <a16:creationId xmlns:a16="http://schemas.microsoft.com/office/drawing/2014/main" id="{FA04B62C-C847-448F-AFE0-B13D2FBBC9B5}"/>
                    </a:ext>
                  </a:extLst>
                </p:cNvPr>
                <p:cNvSpPr/>
                <p:nvPr/>
              </p:nvSpPr>
              <p:spPr>
                <a:xfrm>
                  <a:off x="9099092" y="3647440"/>
                  <a:ext cx="156727" cy="154499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85" name="Arco 284">
                  <a:extLst>
                    <a:ext uri="{FF2B5EF4-FFF2-40B4-BE49-F238E27FC236}">
                      <a16:creationId xmlns:a16="http://schemas.microsoft.com/office/drawing/2014/main" id="{5630EE1E-103E-480C-A881-D142B03EF210}"/>
                    </a:ext>
                  </a:extLst>
                </p:cNvPr>
                <p:cNvSpPr/>
                <p:nvPr/>
              </p:nvSpPr>
              <p:spPr>
                <a:xfrm flipH="1">
                  <a:off x="9099092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86" name="Arco 285">
                  <a:extLst>
                    <a:ext uri="{FF2B5EF4-FFF2-40B4-BE49-F238E27FC236}">
                      <a16:creationId xmlns:a16="http://schemas.microsoft.com/office/drawing/2014/main" id="{5ACE9B0F-C43F-4AA8-A9DC-B316BB044FAE}"/>
                    </a:ext>
                  </a:extLst>
                </p:cNvPr>
                <p:cNvSpPr/>
                <p:nvPr/>
              </p:nvSpPr>
              <p:spPr>
                <a:xfrm>
                  <a:off x="9128816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87" name="Elipse 286">
                  <a:extLst>
                    <a:ext uri="{FF2B5EF4-FFF2-40B4-BE49-F238E27FC236}">
                      <a16:creationId xmlns:a16="http://schemas.microsoft.com/office/drawing/2014/main" id="{AE0175F4-6B7A-4CB8-B8DB-8485FF0AC562}"/>
                    </a:ext>
                  </a:extLst>
                </p:cNvPr>
                <p:cNvSpPr/>
                <p:nvPr/>
              </p:nvSpPr>
              <p:spPr>
                <a:xfrm>
                  <a:off x="9293723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88" name="Arco 287">
                  <a:extLst>
                    <a:ext uri="{FF2B5EF4-FFF2-40B4-BE49-F238E27FC236}">
                      <a16:creationId xmlns:a16="http://schemas.microsoft.com/office/drawing/2014/main" id="{4A4D532C-776E-41E9-A00D-A993969C11A0}"/>
                    </a:ext>
                  </a:extLst>
                </p:cNvPr>
                <p:cNvSpPr/>
                <p:nvPr/>
              </p:nvSpPr>
              <p:spPr>
                <a:xfrm flipH="1">
                  <a:off x="929372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89" name="Arco 288">
                  <a:extLst>
                    <a:ext uri="{FF2B5EF4-FFF2-40B4-BE49-F238E27FC236}">
                      <a16:creationId xmlns:a16="http://schemas.microsoft.com/office/drawing/2014/main" id="{76B5DF46-F698-4FAB-8412-0BE2C992A430}"/>
                    </a:ext>
                  </a:extLst>
                </p:cNvPr>
                <p:cNvSpPr/>
                <p:nvPr/>
              </p:nvSpPr>
              <p:spPr>
                <a:xfrm>
                  <a:off x="9323447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90" name="Elipse 289">
                  <a:extLst>
                    <a:ext uri="{FF2B5EF4-FFF2-40B4-BE49-F238E27FC236}">
                      <a16:creationId xmlns:a16="http://schemas.microsoft.com/office/drawing/2014/main" id="{3CC7739E-CFC8-4E68-B311-0900225E62A0}"/>
                    </a:ext>
                  </a:extLst>
                </p:cNvPr>
                <p:cNvSpPr/>
                <p:nvPr/>
              </p:nvSpPr>
              <p:spPr>
                <a:xfrm>
                  <a:off x="9480174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91" name="Arco 290">
                  <a:extLst>
                    <a:ext uri="{FF2B5EF4-FFF2-40B4-BE49-F238E27FC236}">
                      <a16:creationId xmlns:a16="http://schemas.microsoft.com/office/drawing/2014/main" id="{F30839DF-1C91-42DA-B610-054820593DD6}"/>
                    </a:ext>
                  </a:extLst>
                </p:cNvPr>
                <p:cNvSpPr/>
                <p:nvPr/>
              </p:nvSpPr>
              <p:spPr>
                <a:xfrm flipH="1">
                  <a:off x="948017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92" name="Arco 291">
                  <a:extLst>
                    <a:ext uri="{FF2B5EF4-FFF2-40B4-BE49-F238E27FC236}">
                      <a16:creationId xmlns:a16="http://schemas.microsoft.com/office/drawing/2014/main" id="{891E0738-2E1F-4E1A-899F-7A76590ACFA1}"/>
                    </a:ext>
                  </a:extLst>
                </p:cNvPr>
                <p:cNvSpPr/>
                <p:nvPr/>
              </p:nvSpPr>
              <p:spPr>
                <a:xfrm>
                  <a:off x="9509898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93" name="Elipse 292">
                  <a:extLst>
                    <a:ext uri="{FF2B5EF4-FFF2-40B4-BE49-F238E27FC236}">
                      <a16:creationId xmlns:a16="http://schemas.microsoft.com/office/drawing/2014/main" id="{0FD444E9-14A5-4D0E-88B3-1CCBBF6089A5}"/>
                    </a:ext>
                  </a:extLst>
                </p:cNvPr>
                <p:cNvSpPr/>
                <p:nvPr/>
              </p:nvSpPr>
              <p:spPr>
                <a:xfrm>
                  <a:off x="9666625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94" name="Arco 293">
                  <a:extLst>
                    <a:ext uri="{FF2B5EF4-FFF2-40B4-BE49-F238E27FC236}">
                      <a16:creationId xmlns:a16="http://schemas.microsoft.com/office/drawing/2014/main" id="{5CCED453-7928-4620-BEB3-217FEF3DA955}"/>
                    </a:ext>
                  </a:extLst>
                </p:cNvPr>
                <p:cNvSpPr/>
                <p:nvPr/>
              </p:nvSpPr>
              <p:spPr>
                <a:xfrm flipH="1">
                  <a:off x="9666625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95" name="Arco 294">
                  <a:extLst>
                    <a:ext uri="{FF2B5EF4-FFF2-40B4-BE49-F238E27FC236}">
                      <a16:creationId xmlns:a16="http://schemas.microsoft.com/office/drawing/2014/main" id="{CC6AAC15-285B-44E2-ABBB-1268F16A0EB5}"/>
                    </a:ext>
                  </a:extLst>
                </p:cNvPr>
                <p:cNvSpPr/>
                <p:nvPr/>
              </p:nvSpPr>
              <p:spPr>
                <a:xfrm>
                  <a:off x="9696349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96" name="Elipse 295">
                  <a:extLst>
                    <a:ext uri="{FF2B5EF4-FFF2-40B4-BE49-F238E27FC236}">
                      <a16:creationId xmlns:a16="http://schemas.microsoft.com/office/drawing/2014/main" id="{330BAA5B-2724-47B2-BE71-EEB4AD92AC3F}"/>
                    </a:ext>
                  </a:extLst>
                </p:cNvPr>
                <p:cNvSpPr/>
                <p:nvPr/>
              </p:nvSpPr>
              <p:spPr>
                <a:xfrm>
                  <a:off x="9853076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97" name="Arco 296">
                  <a:extLst>
                    <a:ext uri="{FF2B5EF4-FFF2-40B4-BE49-F238E27FC236}">
                      <a16:creationId xmlns:a16="http://schemas.microsoft.com/office/drawing/2014/main" id="{BC0628F6-F744-41E4-BF9C-BB5526C0252D}"/>
                    </a:ext>
                  </a:extLst>
                </p:cNvPr>
                <p:cNvSpPr/>
                <p:nvPr/>
              </p:nvSpPr>
              <p:spPr>
                <a:xfrm flipH="1">
                  <a:off x="9853076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98" name="Arco 297">
                  <a:extLst>
                    <a:ext uri="{FF2B5EF4-FFF2-40B4-BE49-F238E27FC236}">
                      <a16:creationId xmlns:a16="http://schemas.microsoft.com/office/drawing/2014/main" id="{C10DF3B7-4DDC-4840-A193-FD6D7BC5785B}"/>
                    </a:ext>
                  </a:extLst>
                </p:cNvPr>
                <p:cNvSpPr/>
                <p:nvPr/>
              </p:nvSpPr>
              <p:spPr>
                <a:xfrm>
                  <a:off x="9882800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99" name="Elipse 298">
                  <a:extLst>
                    <a:ext uri="{FF2B5EF4-FFF2-40B4-BE49-F238E27FC236}">
                      <a16:creationId xmlns:a16="http://schemas.microsoft.com/office/drawing/2014/main" id="{0066BF02-DD9B-4607-B27B-93A3BD4BA715}"/>
                    </a:ext>
                  </a:extLst>
                </p:cNvPr>
                <p:cNvSpPr/>
                <p:nvPr/>
              </p:nvSpPr>
              <p:spPr>
                <a:xfrm>
                  <a:off x="10048640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00" name="Arco 299">
                  <a:extLst>
                    <a:ext uri="{FF2B5EF4-FFF2-40B4-BE49-F238E27FC236}">
                      <a16:creationId xmlns:a16="http://schemas.microsoft.com/office/drawing/2014/main" id="{348663EF-3036-4B3A-8155-EA9B0ED2379F}"/>
                    </a:ext>
                  </a:extLst>
                </p:cNvPr>
                <p:cNvSpPr/>
                <p:nvPr/>
              </p:nvSpPr>
              <p:spPr>
                <a:xfrm flipH="1">
                  <a:off x="10048640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01" name="Arco 300">
                  <a:extLst>
                    <a:ext uri="{FF2B5EF4-FFF2-40B4-BE49-F238E27FC236}">
                      <a16:creationId xmlns:a16="http://schemas.microsoft.com/office/drawing/2014/main" id="{5919740D-1438-4B62-9D46-190E18FF2721}"/>
                    </a:ext>
                  </a:extLst>
                </p:cNvPr>
                <p:cNvSpPr/>
                <p:nvPr/>
              </p:nvSpPr>
              <p:spPr>
                <a:xfrm>
                  <a:off x="1007836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02" name="Elipse 301">
                  <a:extLst>
                    <a:ext uri="{FF2B5EF4-FFF2-40B4-BE49-F238E27FC236}">
                      <a16:creationId xmlns:a16="http://schemas.microsoft.com/office/drawing/2014/main" id="{2DBB8159-E78A-4250-84B8-E84E75161BC6}"/>
                    </a:ext>
                  </a:extLst>
                </p:cNvPr>
                <p:cNvSpPr/>
                <p:nvPr/>
              </p:nvSpPr>
              <p:spPr>
                <a:xfrm>
                  <a:off x="10235091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03" name="Arco 302">
                  <a:extLst>
                    <a:ext uri="{FF2B5EF4-FFF2-40B4-BE49-F238E27FC236}">
                      <a16:creationId xmlns:a16="http://schemas.microsoft.com/office/drawing/2014/main" id="{99176B1D-37D9-447B-887E-131C2CE92603}"/>
                    </a:ext>
                  </a:extLst>
                </p:cNvPr>
                <p:cNvSpPr/>
                <p:nvPr/>
              </p:nvSpPr>
              <p:spPr>
                <a:xfrm flipH="1">
                  <a:off x="10235091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04" name="Arco 303">
                  <a:extLst>
                    <a:ext uri="{FF2B5EF4-FFF2-40B4-BE49-F238E27FC236}">
                      <a16:creationId xmlns:a16="http://schemas.microsoft.com/office/drawing/2014/main" id="{9B11BA39-0F24-4BB0-B0D4-667B4C855812}"/>
                    </a:ext>
                  </a:extLst>
                </p:cNvPr>
                <p:cNvSpPr/>
                <p:nvPr/>
              </p:nvSpPr>
              <p:spPr>
                <a:xfrm>
                  <a:off x="10264815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05" name="Elipse 304">
                  <a:extLst>
                    <a:ext uri="{FF2B5EF4-FFF2-40B4-BE49-F238E27FC236}">
                      <a16:creationId xmlns:a16="http://schemas.microsoft.com/office/drawing/2014/main" id="{14282962-8644-42E1-A11A-DD88DA1A1C78}"/>
                    </a:ext>
                  </a:extLst>
                </p:cNvPr>
                <p:cNvSpPr/>
                <p:nvPr/>
              </p:nvSpPr>
              <p:spPr>
                <a:xfrm>
                  <a:off x="10421542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06" name="Arco 305">
                  <a:extLst>
                    <a:ext uri="{FF2B5EF4-FFF2-40B4-BE49-F238E27FC236}">
                      <a16:creationId xmlns:a16="http://schemas.microsoft.com/office/drawing/2014/main" id="{E637309A-502B-457C-B995-D3D6F3E643D1}"/>
                    </a:ext>
                  </a:extLst>
                </p:cNvPr>
                <p:cNvSpPr/>
                <p:nvPr/>
              </p:nvSpPr>
              <p:spPr>
                <a:xfrm flipH="1">
                  <a:off x="10421542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07" name="Arco 306">
                  <a:extLst>
                    <a:ext uri="{FF2B5EF4-FFF2-40B4-BE49-F238E27FC236}">
                      <a16:creationId xmlns:a16="http://schemas.microsoft.com/office/drawing/2014/main" id="{DC42076A-FF2A-4F0A-B731-4BD6D2F2D70B}"/>
                    </a:ext>
                  </a:extLst>
                </p:cNvPr>
                <p:cNvSpPr/>
                <p:nvPr/>
              </p:nvSpPr>
              <p:spPr>
                <a:xfrm>
                  <a:off x="10451266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08" name="Elipse 307">
                  <a:extLst>
                    <a:ext uri="{FF2B5EF4-FFF2-40B4-BE49-F238E27FC236}">
                      <a16:creationId xmlns:a16="http://schemas.microsoft.com/office/drawing/2014/main" id="{A0CA6A65-9C7F-479D-A90C-B49E33F64C92}"/>
                    </a:ext>
                  </a:extLst>
                </p:cNvPr>
                <p:cNvSpPr/>
                <p:nvPr/>
              </p:nvSpPr>
              <p:spPr>
                <a:xfrm>
                  <a:off x="10607993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09" name="Arco 308">
                  <a:extLst>
                    <a:ext uri="{FF2B5EF4-FFF2-40B4-BE49-F238E27FC236}">
                      <a16:creationId xmlns:a16="http://schemas.microsoft.com/office/drawing/2014/main" id="{09550F33-5C45-44D0-A96E-01A1486CC7A1}"/>
                    </a:ext>
                  </a:extLst>
                </p:cNvPr>
                <p:cNvSpPr/>
                <p:nvPr/>
              </p:nvSpPr>
              <p:spPr>
                <a:xfrm flipH="1">
                  <a:off x="1060799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10" name="Arco 309">
                  <a:extLst>
                    <a:ext uri="{FF2B5EF4-FFF2-40B4-BE49-F238E27FC236}">
                      <a16:creationId xmlns:a16="http://schemas.microsoft.com/office/drawing/2014/main" id="{F11CF03A-7943-42A3-8411-07E43CB2B0B3}"/>
                    </a:ext>
                  </a:extLst>
                </p:cNvPr>
                <p:cNvSpPr/>
                <p:nvPr/>
              </p:nvSpPr>
              <p:spPr>
                <a:xfrm>
                  <a:off x="10637717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11" name="Elipse 310">
                  <a:extLst>
                    <a:ext uri="{FF2B5EF4-FFF2-40B4-BE49-F238E27FC236}">
                      <a16:creationId xmlns:a16="http://schemas.microsoft.com/office/drawing/2014/main" id="{30978584-AA66-43A1-B5FB-9970A5F394BD}"/>
                    </a:ext>
                  </a:extLst>
                </p:cNvPr>
                <p:cNvSpPr/>
                <p:nvPr/>
              </p:nvSpPr>
              <p:spPr>
                <a:xfrm>
                  <a:off x="443128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12" name="Arco 311">
                  <a:extLst>
                    <a:ext uri="{FF2B5EF4-FFF2-40B4-BE49-F238E27FC236}">
                      <a16:creationId xmlns:a16="http://schemas.microsoft.com/office/drawing/2014/main" id="{59EBBCE1-B55F-4F29-87F1-D2F68C499114}"/>
                    </a:ext>
                  </a:extLst>
                </p:cNvPr>
                <p:cNvSpPr/>
                <p:nvPr/>
              </p:nvSpPr>
              <p:spPr>
                <a:xfrm flipH="1">
                  <a:off x="443128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13" name="Arco 312">
                  <a:extLst>
                    <a:ext uri="{FF2B5EF4-FFF2-40B4-BE49-F238E27FC236}">
                      <a16:creationId xmlns:a16="http://schemas.microsoft.com/office/drawing/2014/main" id="{6CE9C50F-E1D5-48A5-B6E5-F52034E195C5}"/>
                    </a:ext>
                  </a:extLst>
                </p:cNvPr>
                <p:cNvSpPr/>
                <p:nvPr/>
              </p:nvSpPr>
              <p:spPr>
                <a:xfrm>
                  <a:off x="472852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14" name="Elipse 313">
                  <a:extLst>
                    <a:ext uri="{FF2B5EF4-FFF2-40B4-BE49-F238E27FC236}">
                      <a16:creationId xmlns:a16="http://schemas.microsoft.com/office/drawing/2014/main" id="{D76F45F8-79F2-4B5A-8803-492F589EA8F6}"/>
                    </a:ext>
                  </a:extLst>
                </p:cNvPr>
                <p:cNvSpPr/>
                <p:nvPr/>
              </p:nvSpPr>
              <p:spPr>
                <a:xfrm>
                  <a:off x="629579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15" name="Arco 314">
                  <a:extLst>
                    <a:ext uri="{FF2B5EF4-FFF2-40B4-BE49-F238E27FC236}">
                      <a16:creationId xmlns:a16="http://schemas.microsoft.com/office/drawing/2014/main" id="{67BE4D24-8168-4F3F-B448-096112AA4103}"/>
                    </a:ext>
                  </a:extLst>
                </p:cNvPr>
                <p:cNvSpPr/>
                <p:nvPr/>
              </p:nvSpPr>
              <p:spPr>
                <a:xfrm flipH="1">
                  <a:off x="629579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16" name="Arco 315">
                  <a:extLst>
                    <a:ext uri="{FF2B5EF4-FFF2-40B4-BE49-F238E27FC236}">
                      <a16:creationId xmlns:a16="http://schemas.microsoft.com/office/drawing/2014/main" id="{A2CCF19F-746C-4F45-B118-A63CAA1322C4}"/>
                    </a:ext>
                  </a:extLst>
                </p:cNvPr>
                <p:cNvSpPr/>
                <p:nvPr/>
              </p:nvSpPr>
              <p:spPr>
                <a:xfrm>
                  <a:off x="65930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17" name="Elipse 316">
                  <a:extLst>
                    <a:ext uri="{FF2B5EF4-FFF2-40B4-BE49-F238E27FC236}">
                      <a16:creationId xmlns:a16="http://schemas.microsoft.com/office/drawing/2014/main" id="{8DAC0915-124D-4056-885E-9D3AC43BD52B}"/>
                    </a:ext>
                  </a:extLst>
                </p:cNvPr>
                <p:cNvSpPr/>
                <p:nvPr/>
              </p:nvSpPr>
              <p:spPr>
                <a:xfrm>
                  <a:off x="816030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18" name="Arco 317">
                  <a:extLst>
                    <a:ext uri="{FF2B5EF4-FFF2-40B4-BE49-F238E27FC236}">
                      <a16:creationId xmlns:a16="http://schemas.microsoft.com/office/drawing/2014/main" id="{610EDD56-F3AD-4907-AE6C-FF26C67AF833}"/>
                    </a:ext>
                  </a:extLst>
                </p:cNvPr>
                <p:cNvSpPr/>
                <p:nvPr/>
              </p:nvSpPr>
              <p:spPr>
                <a:xfrm flipH="1">
                  <a:off x="816030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19" name="Arco 318">
                  <a:extLst>
                    <a:ext uri="{FF2B5EF4-FFF2-40B4-BE49-F238E27FC236}">
                      <a16:creationId xmlns:a16="http://schemas.microsoft.com/office/drawing/2014/main" id="{043AD001-F29E-497A-8D8A-CBBCD33088C1}"/>
                    </a:ext>
                  </a:extLst>
                </p:cNvPr>
                <p:cNvSpPr/>
                <p:nvPr/>
              </p:nvSpPr>
              <p:spPr>
                <a:xfrm>
                  <a:off x="84575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20" name="Elipse 319">
                  <a:extLst>
                    <a:ext uri="{FF2B5EF4-FFF2-40B4-BE49-F238E27FC236}">
                      <a16:creationId xmlns:a16="http://schemas.microsoft.com/office/drawing/2014/main" id="{6D6309D3-BCE9-4167-8750-22661432806C}"/>
                    </a:ext>
                  </a:extLst>
                </p:cNvPr>
                <p:cNvSpPr/>
                <p:nvPr/>
              </p:nvSpPr>
              <p:spPr>
                <a:xfrm>
                  <a:off x="1010661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21" name="Arco 320">
                  <a:extLst>
                    <a:ext uri="{FF2B5EF4-FFF2-40B4-BE49-F238E27FC236}">
                      <a16:creationId xmlns:a16="http://schemas.microsoft.com/office/drawing/2014/main" id="{14E14894-E76A-4F07-9006-25E646B99E33}"/>
                    </a:ext>
                  </a:extLst>
                </p:cNvPr>
                <p:cNvSpPr/>
                <p:nvPr/>
              </p:nvSpPr>
              <p:spPr>
                <a:xfrm flipH="1">
                  <a:off x="1010661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22" name="Arco 321">
                  <a:extLst>
                    <a:ext uri="{FF2B5EF4-FFF2-40B4-BE49-F238E27FC236}">
                      <a16:creationId xmlns:a16="http://schemas.microsoft.com/office/drawing/2014/main" id="{5AE61143-9320-499E-AB50-43E12FFA65C8}"/>
                    </a:ext>
                  </a:extLst>
                </p:cNvPr>
                <p:cNvSpPr/>
                <p:nvPr/>
              </p:nvSpPr>
              <p:spPr>
                <a:xfrm>
                  <a:off x="1040385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23" name="Elipse 322">
                  <a:extLst>
                    <a:ext uri="{FF2B5EF4-FFF2-40B4-BE49-F238E27FC236}">
                      <a16:creationId xmlns:a16="http://schemas.microsoft.com/office/drawing/2014/main" id="{4AE304FA-554F-42B4-993C-D83C661F63E7}"/>
                    </a:ext>
                  </a:extLst>
                </p:cNvPr>
                <p:cNvSpPr/>
                <p:nvPr/>
              </p:nvSpPr>
              <p:spPr>
                <a:xfrm>
                  <a:off x="1197112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24" name="Arco 323">
                  <a:extLst>
                    <a:ext uri="{FF2B5EF4-FFF2-40B4-BE49-F238E27FC236}">
                      <a16:creationId xmlns:a16="http://schemas.microsoft.com/office/drawing/2014/main" id="{24C44BEB-11DC-44A5-B051-703D66205BDE}"/>
                    </a:ext>
                  </a:extLst>
                </p:cNvPr>
                <p:cNvSpPr/>
                <p:nvPr/>
              </p:nvSpPr>
              <p:spPr>
                <a:xfrm flipH="1">
                  <a:off x="1197112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25" name="Arco 324">
                  <a:extLst>
                    <a:ext uri="{FF2B5EF4-FFF2-40B4-BE49-F238E27FC236}">
                      <a16:creationId xmlns:a16="http://schemas.microsoft.com/office/drawing/2014/main" id="{33294708-1373-4204-9F9F-7B782DB62B64}"/>
                    </a:ext>
                  </a:extLst>
                </p:cNvPr>
                <p:cNvSpPr/>
                <p:nvPr/>
              </p:nvSpPr>
              <p:spPr>
                <a:xfrm>
                  <a:off x="1226836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26" name="Elipse 325">
                  <a:extLst>
                    <a:ext uri="{FF2B5EF4-FFF2-40B4-BE49-F238E27FC236}">
                      <a16:creationId xmlns:a16="http://schemas.microsoft.com/office/drawing/2014/main" id="{21B9E976-A870-45FC-A8E9-79AACC1B8FBD}"/>
                    </a:ext>
                  </a:extLst>
                </p:cNvPr>
                <p:cNvSpPr/>
                <p:nvPr/>
              </p:nvSpPr>
              <p:spPr>
                <a:xfrm>
                  <a:off x="1383563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27" name="Arco 326">
                  <a:extLst>
                    <a:ext uri="{FF2B5EF4-FFF2-40B4-BE49-F238E27FC236}">
                      <a16:creationId xmlns:a16="http://schemas.microsoft.com/office/drawing/2014/main" id="{2856569D-6F67-4EAF-A676-C8A8F2D2745B}"/>
                    </a:ext>
                  </a:extLst>
                </p:cNvPr>
                <p:cNvSpPr/>
                <p:nvPr/>
              </p:nvSpPr>
              <p:spPr>
                <a:xfrm flipH="1">
                  <a:off x="138356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28" name="Arco 327">
                  <a:extLst>
                    <a:ext uri="{FF2B5EF4-FFF2-40B4-BE49-F238E27FC236}">
                      <a16:creationId xmlns:a16="http://schemas.microsoft.com/office/drawing/2014/main" id="{DFA493EC-A45B-4F7F-8F5B-7CD353BD46E2}"/>
                    </a:ext>
                  </a:extLst>
                </p:cNvPr>
                <p:cNvSpPr/>
                <p:nvPr/>
              </p:nvSpPr>
              <p:spPr>
                <a:xfrm>
                  <a:off x="1413287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29" name="Elipse 328">
                  <a:extLst>
                    <a:ext uri="{FF2B5EF4-FFF2-40B4-BE49-F238E27FC236}">
                      <a16:creationId xmlns:a16="http://schemas.microsoft.com/office/drawing/2014/main" id="{B2B98659-EA64-42DA-BC55-91C137DD6C55}"/>
                    </a:ext>
                  </a:extLst>
                </p:cNvPr>
                <p:cNvSpPr/>
                <p:nvPr/>
              </p:nvSpPr>
              <p:spPr>
                <a:xfrm>
                  <a:off x="1570014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30" name="Arco 329">
                  <a:extLst>
                    <a:ext uri="{FF2B5EF4-FFF2-40B4-BE49-F238E27FC236}">
                      <a16:creationId xmlns:a16="http://schemas.microsoft.com/office/drawing/2014/main" id="{27D2F597-ED55-429C-AA04-755E3C340374}"/>
                    </a:ext>
                  </a:extLst>
                </p:cNvPr>
                <p:cNvSpPr/>
                <p:nvPr/>
              </p:nvSpPr>
              <p:spPr>
                <a:xfrm flipH="1">
                  <a:off x="157001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31" name="Arco 330">
                  <a:extLst>
                    <a:ext uri="{FF2B5EF4-FFF2-40B4-BE49-F238E27FC236}">
                      <a16:creationId xmlns:a16="http://schemas.microsoft.com/office/drawing/2014/main" id="{BC1554D3-2C96-4B7B-AE94-280AC7B7B15D}"/>
                    </a:ext>
                  </a:extLst>
                </p:cNvPr>
                <p:cNvSpPr/>
                <p:nvPr/>
              </p:nvSpPr>
              <p:spPr>
                <a:xfrm>
                  <a:off x="1599738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32" name="Elipse 331">
                  <a:extLst>
                    <a:ext uri="{FF2B5EF4-FFF2-40B4-BE49-F238E27FC236}">
                      <a16:creationId xmlns:a16="http://schemas.microsoft.com/office/drawing/2014/main" id="{8657301C-56CA-4FCA-B163-9462F759A046}"/>
                    </a:ext>
                  </a:extLst>
                </p:cNvPr>
                <p:cNvSpPr/>
                <p:nvPr/>
              </p:nvSpPr>
              <p:spPr>
                <a:xfrm>
                  <a:off x="1765578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33" name="Arco 332">
                  <a:extLst>
                    <a:ext uri="{FF2B5EF4-FFF2-40B4-BE49-F238E27FC236}">
                      <a16:creationId xmlns:a16="http://schemas.microsoft.com/office/drawing/2014/main" id="{1136BDEC-1B02-446B-873A-7CB07E38B4AA}"/>
                    </a:ext>
                  </a:extLst>
                </p:cNvPr>
                <p:cNvSpPr/>
                <p:nvPr/>
              </p:nvSpPr>
              <p:spPr>
                <a:xfrm flipH="1">
                  <a:off x="1765578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34" name="Arco 333">
                  <a:extLst>
                    <a:ext uri="{FF2B5EF4-FFF2-40B4-BE49-F238E27FC236}">
                      <a16:creationId xmlns:a16="http://schemas.microsoft.com/office/drawing/2014/main" id="{E1FB0EE0-B807-4263-A603-BF7223467031}"/>
                    </a:ext>
                  </a:extLst>
                </p:cNvPr>
                <p:cNvSpPr/>
                <p:nvPr/>
              </p:nvSpPr>
              <p:spPr>
                <a:xfrm>
                  <a:off x="1795302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35" name="Elipse 334">
                  <a:extLst>
                    <a:ext uri="{FF2B5EF4-FFF2-40B4-BE49-F238E27FC236}">
                      <a16:creationId xmlns:a16="http://schemas.microsoft.com/office/drawing/2014/main" id="{481A13E6-CE49-4566-99BE-93D6C4CDB9CE}"/>
                    </a:ext>
                  </a:extLst>
                </p:cNvPr>
                <p:cNvSpPr/>
                <p:nvPr/>
              </p:nvSpPr>
              <p:spPr>
                <a:xfrm>
                  <a:off x="1952029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36" name="Arco 335">
                  <a:extLst>
                    <a:ext uri="{FF2B5EF4-FFF2-40B4-BE49-F238E27FC236}">
                      <a16:creationId xmlns:a16="http://schemas.microsoft.com/office/drawing/2014/main" id="{9D7ECAC5-40BC-473C-BC30-F4B62AF19C72}"/>
                    </a:ext>
                  </a:extLst>
                </p:cNvPr>
                <p:cNvSpPr/>
                <p:nvPr/>
              </p:nvSpPr>
              <p:spPr>
                <a:xfrm flipH="1">
                  <a:off x="1952029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37" name="Arco 336">
                  <a:extLst>
                    <a:ext uri="{FF2B5EF4-FFF2-40B4-BE49-F238E27FC236}">
                      <a16:creationId xmlns:a16="http://schemas.microsoft.com/office/drawing/2014/main" id="{58D014EA-D3FA-461A-A78A-234F10EE386D}"/>
                    </a:ext>
                  </a:extLst>
                </p:cNvPr>
                <p:cNvSpPr/>
                <p:nvPr/>
              </p:nvSpPr>
              <p:spPr>
                <a:xfrm>
                  <a:off x="198175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38" name="Elipse 337">
                  <a:extLst>
                    <a:ext uri="{FF2B5EF4-FFF2-40B4-BE49-F238E27FC236}">
                      <a16:creationId xmlns:a16="http://schemas.microsoft.com/office/drawing/2014/main" id="{24E2CF56-CF2B-4F63-AD83-35072350F77E}"/>
                    </a:ext>
                  </a:extLst>
                </p:cNvPr>
                <p:cNvSpPr/>
                <p:nvPr/>
              </p:nvSpPr>
              <p:spPr>
                <a:xfrm>
                  <a:off x="2138480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39" name="Arco 338">
                  <a:extLst>
                    <a:ext uri="{FF2B5EF4-FFF2-40B4-BE49-F238E27FC236}">
                      <a16:creationId xmlns:a16="http://schemas.microsoft.com/office/drawing/2014/main" id="{383014CD-8578-4DEB-8842-8CFCAD631DEC}"/>
                    </a:ext>
                  </a:extLst>
                </p:cNvPr>
                <p:cNvSpPr/>
                <p:nvPr/>
              </p:nvSpPr>
              <p:spPr>
                <a:xfrm flipH="1">
                  <a:off x="2138480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40" name="Arco 339">
                  <a:extLst>
                    <a:ext uri="{FF2B5EF4-FFF2-40B4-BE49-F238E27FC236}">
                      <a16:creationId xmlns:a16="http://schemas.microsoft.com/office/drawing/2014/main" id="{EA493FE1-C110-4F03-B8B7-739CA2092A60}"/>
                    </a:ext>
                  </a:extLst>
                </p:cNvPr>
                <p:cNvSpPr/>
                <p:nvPr/>
              </p:nvSpPr>
              <p:spPr>
                <a:xfrm>
                  <a:off x="216820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41" name="Elipse 340">
                  <a:extLst>
                    <a:ext uri="{FF2B5EF4-FFF2-40B4-BE49-F238E27FC236}">
                      <a16:creationId xmlns:a16="http://schemas.microsoft.com/office/drawing/2014/main" id="{2D67886C-A1BE-4CDE-9482-85F0DD7E2317}"/>
                    </a:ext>
                  </a:extLst>
                </p:cNvPr>
                <p:cNvSpPr/>
                <p:nvPr/>
              </p:nvSpPr>
              <p:spPr>
                <a:xfrm>
                  <a:off x="2324931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42" name="Arco 341">
                  <a:extLst>
                    <a:ext uri="{FF2B5EF4-FFF2-40B4-BE49-F238E27FC236}">
                      <a16:creationId xmlns:a16="http://schemas.microsoft.com/office/drawing/2014/main" id="{B316C6A7-AFC1-4D24-9CFD-C32D8709E553}"/>
                    </a:ext>
                  </a:extLst>
                </p:cNvPr>
                <p:cNvSpPr/>
                <p:nvPr/>
              </p:nvSpPr>
              <p:spPr>
                <a:xfrm flipH="1">
                  <a:off x="2324931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43" name="Arco 342">
                  <a:extLst>
                    <a:ext uri="{FF2B5EF4-FFF2-40B4-BE49-F238E27FC236}">
                      <a16:creationId xmlns:a16="http://schemas.microsoft.com/office/drawing/2014/main" id="{F905DE5F-9EB7-4151-9050-01EDE7BB4965}"/>
                    </a:ext>
                  </a:extLst>
                </p:cNvPr>
                <p:cNvSpPr/>
                <p:nvPr/>
              </p:nvSpPr>
              <p:spPr>
                <a:xfrm>
                  <a:off x="2354655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44" name="Elipse 343">
                  <a:extLst>
                    <a:ext uri="{FF2B5EF4-FFF2-40B4-BE49-F238E27FC236}">
                      <a16:creationId xmlns:a16="http://schemas.microsoft.com/office/drawing/2014/main" id="{A538B238-F177-4C3B-B3CC-EABCC5DE0C83}"/>
                    </a:ext>
                  </a:extLst>
                </p:cNvPr>
                <p:cNvSpPr/>
                <p:nvPr/>
              </p:nvSpPr>
              <p:spPr>
                <a:xfrm>
                  <a:off x="2511382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45" name="Arco 344">
                  <a:extLst>
                    <a:ext uri="{FF2B5EF4-FFF2-40B4-BE49-F238E27FC236}">
                      <a16:creationId xmlns:a16="http://schemas.microsoft.com/office/drawing/2014/main" id="{5AC8EC9D-EFE4-4419-8B9C-FA80780FE76F}"/>
                    </a:ext>
                  </a:extLst>
                </p:cNvPr>
                <p:cNvSpPr/>
                <p:nvPr/>
              </p:nvSpPr>
              <p:spPr>
                <a:xfrm flipH="1">
                  <a:off x="2511382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46" name="Arco 345">
                  <a:extLst>
                    <a:ext uri="{FF2B5EF4-FFF2-40B4-BE49-F238E27FC236}">
                      <a16:creationId xmlns:a16="http://schemas.microsoft.com/office/drawing/2014/main" id="{37D67294-A94C-4823-A956-1595FCB5C924}"/>
                    </a:ext>
                  </a:extLst>
                </p:cNvPr>
                <p:cNvSpPr/>
                <p:nvPr/>
              </p:nvSpPr>
              <p:spPr>
                <a:xfrm>
                  <a:off x="2541106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47" name="Elipse 346">
                  <a:extLst>
                    <a:ext uri="{FF2B5EF4-FFF2-40B4-BE49-F238E27FC236}">
                      <a16:creationId xmlns:a16="http://schemas.microsoft.com/office/drawing/2014/main" id="{85D246B1-3443-4A9C-9C40-AF292D6DE7E5}"/>
                    </a:ext>
                  </a:extLst>
                </p:cNvPr>
                <p:cNvSpPr/>
                <p:nvPr/>
              </p:nvSpPr>
              <p:spPr>
                <a:xfrm>
                  <a:off x="2697833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48" name="Arco 347">
                  <a:extLst>
                    <a:ext uri="{FF2B5EF4-FFF2-40B4-BE49-F238E27FC236}">
                      <a16:creationId xmlns:a16="http://schemas.microsoft.com/office/drawing/2014/main" id="{658A2139-E11F-451B-8764-4220B5C433FB}"/>
                    </a:ext>
                  </a:extLst>
                </p:cNvPr>
                <p:cNvSpPr/>
                <p:nvPr/>
              </p:nvSpPr>
              <p:spPr>
                <a:xfrm flipH="1">
                  <a:off x="269783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49" name="Arco 348">
                  <a:extLst>
                    <a:ext uri="{FF2B5EF4-FFF2-40B4-BE49-F238E27FC236}">
                      <a16:creationId xmlns:a16="http://schemas.microsoft.com/office/drawing/2014/main" id="{F8D6C3D0-DBBD-4913-97DE-FD64B0F69000}"/>
                    </a:ext>
                  </a:extLst>
                </p:cNvPr>
                <p:cNvSpPr/>
                <p:nvPr/>
              </p:nvSpPr>
              <p:spPr>
                <a:xfrm>
                  <a:off x="2727557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50" name="Elipse 349">
                  <a:extLst>
                    <a:ext uri="{FF2B5EF4-FFF2-40B4-BE49-F238E27FC236}">
                      <a16:creationId xmlns:a16="http://schemas.microsoft.com/office/drawing/2014/main" id="{BF8D211B-E7A5-4227-8DBA-C37009B38C1F}"/>
                    </a:ext>
                  </a:extLst>
                </p:cNvPr>
                <p:cNvSpPr/>
                <p:nvPr/>
              </p:nvSpPr>
              <p:spPr>
                <a:xfrm>
                  <a:off x="2884284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51" name="Arco 350">
                  <a:extLst>
                    <a:ext uri="{FF2B5EF4-FFF2-40B4-BE49-F238E27FC236}">
                      <a16:creationId xmlns:a16="http://schemas.microsoft.com/office/drawing/2014/main" id="{034B50E5-AE35-4181-8A09-A3F48A06C38D}"/>
                    </a:ext>
                  </a:extLst>
                </p:cNvPr>
                <p:cNvSpPr/>
                <p:nvPr/>
              </p:nvSpPr>
              <p:spPr>
                <a:xfrm flipH="1">
                  <a:off x="288428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52" name="Arco 351">
                  <a:extLst>
                    <a:ext uri="{FF2B5EF4-FFF2-40B4-BE49-F238E27FC236}">
                      <a16:creationId xmlns:a16="http://schemas.microsoft.com/office/drawing/2014/main" id="{584CB136-85B5-4C59-9893-2D38D01771E8}"/>
                    </a:ext>
                  </a:extLst>
                </p:cNvPr>
                <p:cNvSpPr/>
                <p:nvPr/>
              </p:nvSpPr>
              <p:spPr>
                <a:xfrm>
                  <a:off x="2914008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53" name="Elipse 352">
                  <a:extLst>
                    <a:ext uri="{FF2B5EF4-FFF2-40B4-BE49-F238E27FC236}">
                      <a16:creationId xmlns:a16="http://schemas.microsoft.com/office/drawing/2014/main" id="{BB9E3415-A4F5-4BE6-8FFB-D849F7980B39}"/>
                    </a:ext>
                  </a:extLst>
                </p:cNvPr>
                <p:cNvSpPr/>
                <p:nvPr/>
              </p:nvSpPr>
              <p:spPr>
                <a:xfrm>
                  <a:off x="3070735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54" name="Arco 353">
                  <a:extLst>
                    <a:ext uri="{FF2B5EF4-FFF2-40B4-BE49-F238E27FC236}">
                      <a16:creationId xmlns:a16="http://schemas.microsoft.com/office/drawing/2014/main" id="{3ED0959B-B345-41DE-913F-FAC0FC2E2B61}"/>
                    </a:ext>
                  </a:extLst>
                </p:cNvPr>
                <p:cNvSpPr/>
                <p:nvPr/>
              </p:nvSpPr>
              <p:spPr>
                <a:xfrm flipH="1">
                  <a:off x="3070735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55" name="Arco 354">
                  <a:extLst>
                    <a:ext uri="{FF2B5EF4-FFF2-40B4-BE49-F238E27FC236}">
                      <a16:creationId xmlns:a16="http://schemas.microsoft.com/office/drawing/2014/main" id="{405A3DD2-259C-4796-91A6-9CC4CE84916B}"/>
                    </a:ext>
                  </a:extLst>
                </p:cNvPr>
                <p:cNvSpPr/>
                <p:nvPr/>
              </p:nvSpPr>
              <p:spPr>
                <a:xfrm>
                  <a:off x="3100459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56" name="Elipse 355">
                  <a:extLst>
                    <a:ext uri="{FF2B5EF4-FFF2-40B4-BE49-F238E27FC236}">
                      <a16:creationId xmlns:a16="http://schemas.microsoft.com/office/drawing/2014/main" id="{DBB7FADD-8952-4FCA-A5C5-27A41E1C6A1A}"/>
                    </a:ext>
                  </a:extLst>
                </p:cNvPr>
                <p:cNvSpPr/>
                <p:nvPr/>
              </p:nvSpPr>
              <p:spPr>
                <a:xfrm>
                  <a:off x="3266299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57" name="Arco 356">
                  <a:extLst>
                    <a:ext uri="{FF2B5EF4-FFF2-40B4-BE49-F238E27FC236}">
                      <a16:creationId xmlns:a16="http://schemas.microsoft.com/office/drawing/2014/main" id="{0A11F8B8-55F9-404A-90A3-B2879A313ABB}"/>
                    </a:ext>
                  </a:extLst>
                </p:cNvPr>
                <p:cNvSpPr/>
                <p:nvPr/>
              </p:nvSpPr>
              <p:spPr>
                <a:xfrm flipH="1">
                  <a:off x="3266299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58" name="Arco 357">
                  <a:extLst>
                    <a:ext uri="{FF2B5EF4-FFF2-40B4-BE49-F238E27FC236}">
                      <a16:creationId xmlns:a16="http://schemas.microsoft.com/office/drawing/2014/main" id="{92724BF1-0E64-450E-8171-4E684F56D30A}"/>
                    </a:ext>
                  </a:extLst>
                </p:cNvPr>
                <p:cNvSpPr/>
                <p:nvPr/>
              </p:nvSpPr>
              <p:spPr>
                <a:xfrm>
                  <a:off x="329602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59" name="Elipse 358">
                  <a:extLst>
                    <a:ext uri="{FF2B5EF4-FFF2-40B4-BE49-F238E27FC236}">
                      <a16:creationId xmlns:a16="http://schemas.microsoft.com/office/drawing/2014/main" id="{37311E54-86CA-4873-B945-0186567A47EA}"/>
                    </a:ext>
                  </a:extLst>
                </p:cNvPr>
                <p:cNvSpPr/>
                <p:nvPr/>
              </p:nvSpPr>
              <p:spPr>
                <a:xfrm>
                  <a:off x="3452750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60" name="Arco 359">
                  <a:extLst>
                    <a:ext uri="{FF2B5EF4-FFF2-40B4-BE49-F238E27FC236}">
                      <a16:creationId xmlns:a16="http://schemas.microsoft.com/office/drawing/2014/main" id="{91490C38-869B-443D-A092-A31320A0439E}"/>
                    </a:ext>
                  </a:extLst>
                </p:cNvPr>
                <p:cNvSpPr/>
                <p:nvPr/>
              </p:nvSpPr>
              <p:spPr>
                <a:xfrm flipH="1">
                  <a:off x="3452750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61" name="Arco 360">
                  <a:extLst>
                    <a:ext uri="{FF2B5EF4-FFF2-40B4-BE49-F238E27FC236}">
                      <a16:creationId xmlns:a16="http://schemas.microsoft.com/office/drawing/2014/main" id="{A89E7F7D-C395-4269-927D-E8647FF775F0}"/>
                    </a:ext>
                  </a:extLst>
                </p:cNvPr>
                <p:cNvSpPr/>
                <p:nvPr/>
              </p:nvSpPr>
              <p:spPr>
                <a:xfrm>
                  <a:off x="348247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62" name="Elipse 361">
                  <a:extLst>
                    <a:ext uri="{FF2B5EF4-FFF2-40B4-BE49-F238E27FC236}">
                      <a16:creationId xmlns:a16="http://schemas.microsoft.com/office/drawing/2014/main" id="{FA2CCD42-687C-43C8-8B74-DED3F89BE17D}"/>
                    </a:ext>
                  </a:extLst>
                </p:cNvPr>
                <p:cNvSpPr/>
                <p:nvPr/>
              </p:nvSpPr>
              <p:spPr>
                <a:xfrm>
                  <a:off x="3639201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63" name="Arco 362">
                  <a:extLst>
                    <a:ext uri="{FF2B5EF4-FFF2-40B4-BE49-F238E27FC236}">
                      <a16:creationId xmlns:a16="http://schemas.microsoft.com/office/drawing/2014/main" id="{0340B628-FB62-49A5-A3EB-6B8C1E42BD2A}"/>
                    </a:ext>
                  </a:extLst>
                </p:cNvPr>
                <p:cNvSpPr/>
                <p:nvPr/>
              </p:nvSpPr>
              <p:spPr>
                <a:xfrm flipH="1">
                  <a:off x="3639201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64" name="Arco 363">
                  <a:extLst>
                    <a:ext uri="{FF2B5EF4-FFF2-40B4-BE49-F238E27FC236}">
                      <a16:creationId xmlns:a16="http://schemas.microsoft.com/office/drawing/2014/main" id="{F715D7A4-D85F-409E-84BF-A4B8D16D3947}"/>
                    </a:ext>
                  </a:extLst>
                </p:cNvPr>
                <p:cNvSpPr/>
                <p:nvPr/>
              </p:nvSpPr>
              <p:spPr>
                <a:xfrm>
                  <a:off x="3668925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65" name="Elipse 364">
                  <a:extLst>
                    <a:ext uri="{FF2B5EF4-FFF2-40B4-BE49-F238E27FC236}">
                      <a16:creationId xmlns:a16="http://schemas.microsoft.com/office/drawing/2014/main" id="{97A4CFEF-B36E-4063-85DF-25A8F69B38D9}"/>
                    </a:ext>
                  </a:extLst>
                </p:cNvPr>
                <p:cNvSpPr/>
                <p:nvPr/>
              </p:nvSpPr>
              <p:spPr>
                <a:xfrm>
                  <a:off x="3825652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66" name="Arco 365">
                  <a:extLst>
                    <a:ext uri="{FF2B5EF4-FFF2-40B4-BE49-F238E27FC236}">
                      <a16:creationId xmlns:a16="http://schemas.microsoft.com/office/drawing/2014/main" id="{E4FA25AE-7D2B-4201-AA27-13497B9B3E65}"/>
                    </a:ext>
                  </a:extLst>
                </p:cNvPr>
                <p:cNvSpPr/>
                <p:nvPr/>
              </p:nvSpPr>
              <p:spPr>
                <a:xfrm flipH="1">
                  <a:off x="3825652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67" name="Arco 366">
                  <a:extLst>
                    <a:ext uri="{FF2B5EF4-FFF2-40B4-BE49-F238E27FC236}">
                      <a16:creationId xmlns:a16="http://schemas.microsoft.com/office/drawing/2014/main" id="{E89A27ED-FB6F-47DB-A57C-EFD119F30E0F}"/>
                    </a:ext>
                  </a:extLst>
                </p:cNvPr>
                <p:cNvSpPr/>
                <p:nvPr/>
              </p:nvSpPr>
              <p:spPr>
                <a:xfrm>
                  <a:off x="3855376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68" name="Elipse 367">
                  <a:extLst>
                    <a:ext uri="{FF2B5EF4-FFF2-40B4-BE49-F238E27FC236}">
                      <a16:creationId xmlns:a16="http://schemas.microsoft.com/office/drawing/2014/main" id="{E6C14599-DCDF-493C-9530-FFC453AFB556}"/>
                    </a:ext>
                  </a:extLst>
                </p:cNvPr>
                <p:cNvSpPr/>
                <p:nvPr/>
              </p:nvSpPr>
              <p:spPr>
                <a:xfrm>
                  <a:off x="4020283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69" name="Arco 368">
                  <a:extLst>
                    <a:ext uri="{FF2B5EF4-FFF2-40B4-BE49-F238E27FC236}">
                      <a16:creationId xmlns:a16="http://schemas.microsoft.com/office/drawing/2014/main" id="{55E0CF9E-C8BC-4182-B907-A1AD60808C04}"/>
                    </a:ext>
                  </a:extLst>
                </p:cNvPr>
                <p:cNvSpPr/>
                <p:nvPr/>
              </p:nvSpPr>
              <p:spPr>
                <a:xfrm flipH="1">
                  <a:off x="402028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70" name="Arco 369">
                  <a:extLst>
                    <a:ext uri="{FF2B5EF4-FFF2-40B4-BE49-F238E27FC236}">
                      <a16:creationId xmlns:a16="http://schemas.microsoft.com/office/drawing/2014/main" id="{A53C7690-774A-4AE9-8AD7-DCB6587F99B5}"/>
                    </a:ext>
                  </a:extLst>
                </p:cNvPr>
                <p:cNvSpPr/>
                <p:nvPr/>
              </p:nvSpPr>
              <p:spPr>
                <a:xfrm>
                  <a:off x="4050007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71" name="Elipse 370">
                  <a:extLst>
                    <a:ext uri="{FF2B5EF4-FFF2-40B4-BE49-F238E27FC236}">
                      <a16:creationId xmlns:a16="http://schemas.microsoft.com/office/drawing/2014/main" id="{1A5A5887-2886-4AE4-A9D9-F7D457A00ABE}"/>
                    </a:ext>
                  </a:extLst>
                </p:cNvPr>
                <p:cNvSpPr/>
                <p:nvPr/>
              </p:nvSpPr>
              <p:spPr>
                <a:xfrm>
                  <a:off x="4206734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72" name="Arco 371">
                  <a:extLst>
                    <a:ext uri="{FF2B5EF4-FFF2-40B4-BE49-F238E27FC236}">
                      <a16:creationId xmlns:a16="http://schemas.microsoft.com/office/drawing/2014/main" id="{0295AF0A-E4F7-4ABC-B461-195F39301E2C}"/>
                    </a:ext>
                  </a:extLst>
                </p:cNvPr>
                <p:cNvSpPr/>
                <p:nvPr/>
              </p:nvSpPr>
              <p:spPr>
                <a:xfrm flipH="1">
                  <a:off x="420673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73" name="Arco 372">
                  <a:extLst>
                    <a:ext uri="{FF2B5EF4-FFF2-40B4-BE49-F238E27FC236}">
                      <a16:creationId xmlns:a16="http://schemas.microsoft.com/office/drawing/2014/main" id="{86B7A073-7A25-469B-BEC5-E64E16F6778A}"/>
                    </a:ext>
                  </a:extLst>
                </p:cNvPr>
                <p:cNvSpPr/>
                <p:nvPr/>
              </p:nvSpPr>
              <p:spPr>
                <a:xfrm>
                  <a:off x="4236458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74" name="Elipse 373">
                  <a:extLst>
                    <a:ext uri="{FF2B5EF4-FFF2-40B4-BE49-F238E27FC236}">
                      <a16:creationId xmlns:a16="http://schemas.microsoft.com/office/drawing/2014/main" id="{4822EF7A-ABB5-4D47-805C-DEF67C82ED98}"/>
                    </a:ext>
                  </a:extLst>
                </p:cNvPr>
                <p:cNvSpPr/>
                <p:nvPr/>
              </p:nvSpPr>
              <p:spPr>
                <a:xfrm>
                  <a:off x="4393185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75" name="Arco 374">
                  <a:extLst>
                    <a:ext uri="{FF2B5EF4-FFF2-40B4-BE49-F238E27FC236}">
                      <a16:creationId xmlns:a16="http://schemas.microsoft.com/office/drawing/2014/main" id="{2CAD9080-797E-4922-B970-C10343B0654E}"/>
                    </a:ext>
                  </a:extLst>
                </p:cNvPr>
                <p:cNvSpPr/>
                <p:nvPr/>
              </p:nvSpPr>
              <p:spPr>
                <a:xfrm flipH="1">
                  <a:off x="4393185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76" name="Arco 375">
                  <a:extLst>
                    <a:ext uri="{FF2B5EF4-FFF2-40B4-BE49-F238E27FC236}">
                      <a16:creationId xmlns:a16="http://schemas.microsoft.com/office/drawing/2014/main" id="{B2641CB0-C858-47F1-B5B5-B5481B1B4085}"/>
                    </a:ext>
                  </a:extLst>
                </p:cNvPr>
                <p:cNvSpPr/>
                <p:nvPr/>
              </p:nvSpPr>
              <p:spPr>
                <a:xfrm>
                  <a:off x="4422909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77" name="Elipse 376">
                  <a:extLst>
                    <a:ext uri="{FF2B5EF4-FFF2-40B4-BE49-F238E27FC236}">
                      <a16:creationId xmlns:a16="http://schemas.microsoft.com/office/drawing/2014/main" id="{CA02F25A-69F5-492A-89DC-02D39CCAB97B}"/>
                    </a:ext>
                  </a:extLst>
                </p:cNvPr>
                <p:cNvSpPr/>
                <p:nvPr/>
              </p:nvSpPr>
              <p:spPr>
                <a:xfrm>
                  <a:off x="4579636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78" name="Arco 377">
                  <a:extLst>
                    <a:ext uri="{FF2B5EF4-FFF2-40B4-BE49-F238E27FC236}">
                      <a16:creationId xmlns:a16="http://schemas.microsoft.com/office/drawing/2014/main" id="{E214EF16-0006-48B0-8771-E7FAEA7CA26F}"/>
                    </a:ext>
                  </a:extLst>
                </p:cNvPr>
                <p:cNvSpPr/>
                <p:nvPr/>
              </p:nvSpPr>
              <p:spPr>
                <a:xfrm flipH="1">
                  <a:off x="4579636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79" name="Arco 378">
                  <a:extLst>
                    <a:ext uri="{FF2B5EF4-FFF2-40B4-BE49-F238E27FC236}">
                      <a16:creationId xmlns:a16="http://schemas.microsoft.com/office/drawing/2014/main" id="{B5DBD667-75D6-4DD1-A89C-A9EB6D330A56}"/>
                    </a:ext>
                  </a:extLst>
                </p:cNvPr>
                <p:cNvSpPr/>
                <p:nvPr/>
              </p:nvSpPr>
              <p:spPr>
                <a:xfrm>
                  <a:off x="4609360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80" name="Elipse 379">
                  <a:extLst>
                    <a:ext uri="{FF2B5EF4-FFF2-40B4-BE49-F238E27FC236}">
                      <a16:creationId xmlns:a16="http://schemas.microsoft.com/office/drawing/2014/main" id="{9924EED2-48E5-441D-B14F-D6146010BFEA}"/>
                    </a:ext>
                  </a:extLst>
                </p:cNvPr>
                <p:cNvSpPr/>
                <p:nvPr/>
              </p:nvSpPr>
              <p:spPr>
                <a:xfrm>
                  <a:off x="4775200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81" name="Arco 380">
                  <a:extLst>
                    <a:ext uri="{FF2B5EF4-FFF2-40B4-BE49-F238E27FC236}">
                      <a16:creationId xmlns:a16="http://schemas.microsoft.com/office/drawing/2014/main" id="{CA50E73C-9C85-493D-9556-994AE4D39A55}"/>
                    </a:ext>
                  </a:extLst>
                </p:cNvPr>
                <p:cNvSpPr/>
                <p:nvPr/>
              </p:nvSpPr>
              <p:spPr>
                <a:xfrm flipH="1">
                  <a:off x="4775200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82" name="Arco 381">
                  <a:extLst>
                    <a:ext uri="{FF2B5EF4-FFF2-40B4-BE49-F238E27FC236}">
                      <a16:creationId xmlns:a16="http://schemas.microsoft.com/office/drawing/2014/main" id="{0E61F0EE-A312-408C-9DD4-56CE6ED4C7BE}"/>
                    </a:ext>
                  </a:extLst>
                </p:cNvPr>
                <p:cNvSpPr/>
                <p:nvPr/>
              </p:nvSpPr>
              <p:spPr>
                <a:xfrm>
                  <a:off x="480492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83" name="Elipse 382">
                  <a:extLst>
                    <a:ext uri="{FF2B5EF4-FFF2-40B4-BE49-F238E27FC236}">
                      <a16:creationId xmlns:a16="http://schemas.microsoft.com/office/drawing/2014/main" id="{D2EFBF93-8EB7-409B-8D93-E7E03C8888C6}"/>
                    </a:ext>
                  </a:extLst>
                </p:cNvPr>
                <p:cNvSpPr/>
                <p:nvPr/>
              </p:nvSpPr>
              <p:spPr>
                <a:xfrm>
                  <a:off x="4961651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84" name="Arco 383">
                  <a:extLst>
                    <a:ext uri="{FF2B5EF4-FFF2-40B4-BE49-F238E27FC236}">
                      <a16:creationId xmlns:a16="http://schemas.microsoft.com/office/drawing/2014/main" id="{9DF67F96-2B6D-4275-88E8-E58851C35C27}"/>
                    </a:ext>
                  </a:extLst>
                </p:cNvPr>
                <p:cNvSpPr/>
                <p:nvPr/>
              </p:nvSpPr>
              <p:spPr>
                <a:xfrm flipH="1">
                  <a:off x="4961651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85" name="Arco 384">
                  <a:extLst>
                    <a:ext uri="{FF2B5EF4-FFF2-40B4-BE49-F238E27FC236}">
                      <a16:creationId xmlns:a16="http://schemas.microsoft.com/office/drawing/2014/main" id="{D0DD8A81-6E3C-4622-93A4-F1E331F108CB}"/>
                    </a:ext>
                  </a:extLst>
                </p:cNvPr>
                <p:cNvSpPr/>
                <p:nvPr/>
              </p:nvSpPr>
              <p:spPr>
                <a:xfrm>
                  <a:off x="4991375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86" name="Elipse 385">
                  <a:extLst>
                    <a:ext uri="{FF2B5EF4-FFF2-40B4-BE49-F238E27FC236}">
                      <a16:creationId xmlns:a16="http://schemas.microsoft.com/office/drawing/2014/main" id="{3AB07350-8CE3-4CB9-9685-43E24425EBF4}"/>
                    </a:ext>
                  </a:extLst>
                </p:cNvPr>
                <p:cNvSpPr/>
                <p:nvPr/>
              </p:nvSpPr>
              <p:spPr>
                <a:xfrm>
                  <a:off x="10803275" y="365379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87" name="Arco 386">
                  <a:extLst>
                    <a:ext uri="{FF2B5EF4-FFF2-40B4-BE49-F238E27FC236}">
                      <a16:creationId xmlns:a16="http://schemas.microsoft.com/office/drawing/2014/main" id="{89D3F6AD-420D-4568-ADEA-73C004B189E3}"/>
                    </a:ext>
                  </a:extLst>
                </p:cNvPr>
                <p:cNvSpPr/>
                <p:nvPr/>
              </p:nvSpPr>
              <p:spPr>
                <a:xfrm flipH="1">
                  <a:off x="10803275" y="380828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88" name="Arco 387">
                  <a:extLst>
                    <a:ext uri="{FF2B5EF4-FFF2-40B4-BE49-F238E27FC236}">
                      <a16:creationId xmlns:a16="http://schemas.microsoft.com/office/drawing/2014/main" id="{CCB4EA8F-EEDF-4F83-A49B-EA003A701C64}"/>
                    </a:ext>
                  </a:extLst>
                </p:cNvPr>
                <p:cNvSpPr/>
                <p:nvPr/>
              </p:nvSpPr>
              <p:spPr>
                <a:xfrm>
                  <a:off x="10832999" y="380828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89" name="Elipse 388">
                  <a:extLst>
                    <a:ext uri="{FF2B5EF4-FFF2-40B4-BE49-F238E27FC236}">
                      <a16:creationId xmlns:a16="http://schemas.microsoft.com/office/drawing/2014/main" id="{3D49CB31-6324-4F51-A976-1EEB53524066}"/>
                    </a:ext>
                  </a:extLst>
                </p:cNvPr>
                <p:cNvSpPr/>
                <p:nvPr/>
              </p:nvSpPr>
              <p:spPr>
                <a:xfrm>
                  <a:off x="10989726" y="365379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90" name="Arco 389">
                  <a:extLst>
                    <a:ext uri="{FF2B5EF4-FFF2-40B4-BE49-F238E27FC236}">
                      <a16:creationId xmlns:a16="http://schemas.microsoft.com/office/drawing/2014/main" id="{8294469A-F20A-4CEC-822D-BBC34DFB0EA4}"/>
                    </a:ext>
                  </a:extLst>
                </p:cNvPr>
                <p:cNvSpPr/>
                <p:nvPr/>
              </p:nvSpPr>
              <p:spPr>
                <a:xfrm flipH="1">
                  <a:off x="10989726" y="380828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91" name="Arco 390">
                  <a:extLst>
                    <a:ext uri="{FF2B5EF4-FFF2-40B4-BE49-F238E27FC236}">
                      <a16:creationId xmlns:a16="http://schemas.microsoft.com/office/drawing/2014/main" id="{870C2B04-C98B-45A0-A3D0-4C45025A64D9}"/>
                    </a:ext>
                  </a:extLst>
                </p:cNvPr>
                <p:cNvSpPr/>
                <p:nvPr/>
              </p:nvSpPr>
              <p:spPr>
                <a:xfrm>
                  <a:off x="11019450" y="380828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92" name="Elipse 391">
                  <a:extLst>
                    <a:ext uri="{FF2B5EF4-FFF2-40B4-BE49-F238E27FC236}">
                      <a16:creationId xmlns:a16="http://schemas.microsoft.com/office/drawing/2014/main" id="{0493A300-4AB8-480A-8508-D81DA778E36E}"/>
                    </a:ext>
                  </a:extLst>
                </p:cNvPr>
                <p:cNvSpPr/>
                <p:nvPr/>
              </p:nvSpPr>
              <p:spPr>
                <a:xfrm>
                  <a:off x="11185290" y="365379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93" name="Arco 392">
                  <a:extLst>
                    <a:ext uri="{FF2B5EF4-FFF2-40B4-BE49-F238E27FC236}">
                      <a16:creationId xmlns:a16="http://schemas.microsoft.com/office/drawing/2014/main" id="{862060B1-BE58-4132-BA18-77B819A25865}"/>
                    </a:ext>
                  </a:extLst>
                </p:cNvPr>
                <p:cNvSpPr/>
                <p:nvPr/>
              </p:nvSpPr>
              <p:spPr>
                <a:xfrm flipH="1">
                  <a:off x="11185290" y="380828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94" name="Arco 393">
                  <a:extLst>
                    <a:ext uri="{FF2B5EF4-FFF2-40B4-BE49-F238E27FC236}">
                      <a16:creationId xmlns:a16="http://schemas.microsoft.com/office/drawing/2014/main" id="{F4DA6B00-0468-4666-AA61-9D2748420897}"/>
                    </a:ext>
                  </a:extLst>
                </p:cNvPr>
                <p:cNvSpPr/>
                <p:nvPr/>
              </p:nvSpPr>
              <p:spPr>
                <a:xfrm>
                  <a:off x="11215014" y="380828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95" name="Elipse 394">
                  <a:extLst>
                    <a:ext uri="{FF2B5EF4-FFF2-40B4-BE49-F238E27FC236}">
                      <a16:creationId xmlns:a16="http://schemas.microsoft.com/office/drawing/2014/main" id="{EEDD55B6-D520-4E51-85AC-40B962F53AA5}"/>
                    </a:ext>
                  </a:extLst>
                </p:cNvPr>
                <p:cNvSpPr/>
                <p:nvPr/>
              </p:nvSpPr>
              <p:spPr>
                <a:xfrm>
                  <a:off x="11371741" y="365379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96" name="Arco 395">
                  <a:extLst>
                    <a:ext uri="{FF2B5EF4-FFF2-40B4-BE49-F238E27FC236}">
                      <a16:creationId xmlns:a16="http://schemas.microsoft.com/office/drawing/2014/main" id="{92004D22-3965-44C5-A5A9-E0D7124037BC}"/>
                    </a:ext>
                  </a:extLst>
                </p:cNvPr>
                <p:cNvSpPr/>
                <p:nvPr/>
              </p:nvSpPr>
              <p:spPr>
                <a:xfrm flipH="1">
                  <a:off x="11371741" y="380828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97" name="Arco 396">
                  <a:extLst>
                    <a:ext uri="{FF2B5EF4-FFF2-40B4-BE49-F238E27FC236}">
                      <a16:creationId xmlns:a16="http://schemas.microsoft.com/office/drawing/2014/main" id="{DA7FE583-8102-4C07-8264-48F1EC3BAC35}"/>
                    </a:ext>
                  </a:extLst>
                </p:cNvPr>
                <p:cNvSpPr/>
                <p:nvPr/>
              </p:nvSpPr>
              <p:spPr>
                <a:xfrm>
                  <a:off x="11401465" y="380828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98" name="Elipse 397">
                  <a:extLst>
                    <a:ext uri="{FF2B5EF4-FFF2-40B4-BE49-F238E27FC236}">
                      <a16:creationId xmlns:a16="http://schemas.microsoft.com/office/drawing/2014/main" id="{6228B0B3-9FB4-4049-BD40-DFCD4B61FEE1}"/>
                    </a:ext>
                  </a:extLst>
                </p:cNvPr>
                <p:cNvSpPr/>
                <p:nvPr/>
              </p:nvSpPr>
              <p:spPr>
                <a:xfrm>
                  <a:off x="11558192" y="365379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99" name="Arco 398">
                  <a:extLst>
                    <a:ext uri="{FF2B5EF4-FFF2-40B4-BE49-F238E27FC236}">
                      <a16:creationId xmlns:a16="http://schemas.microsoft.com/office/drawing/2014/main" id="{E8A967B0-2D87-4A8E-A115-5B2767370FF5}"/>
                    </a:ext>
                  </a:extLst>
                </p:cNvPr>
                <p:cNvSpPr/>
                <p:nvPr/>
              </p:nvSpPr>
              <p:spPr>
                <a:xfrm flipH="1">
                  <a:off x="11558192" y="380828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400" name="Arco 399">
                  <a:extLst>
                    <a:ext uri="{FF2B5EF4-FFF2-40B4-BE49-F238E27FC236}">
                      <a16:creationId xmlns:a16="http://schemas.microsoft.com/office/drawing/2014/main" id="{4AE8E58A-8B59-4398-96CE-D926C8F82E7B}"/>
                    </a:ext>
                  </a:extLst>
                </p:cNvPr>
                <p:cNvSpPr/>
                <p:nvPr/>
              </p:nvSpPr>
              <p:spPr>
                <a:xfrm>
                  <a:off x="11587916" y="380828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401" name="Elipse 400">
                  <a:extLst>
                    <a:ext uri="{FF2B5EF4-FFF2-40B4-BE49-F238E27FC236}">
                      <a16:creationId xmlns:a16="http://schemas.microsoft.com/office/drawing/2014/main" id="{606776EC-0E4A-4836-989F-7ED3C63A66F9}"/>
                    </a:ext>
                  </a:extLst>
                </p:cNvPr>
                <p:cNvSpPr/>
                <p:nvPr/>
              </p:nvSpPr>
              <p:spPr>
                <a:xfrm>
                  <a:off x="11744643" y="365379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402" name="Arco 401">
                  <a:extLst>
                    <a:ext uri="{FF2B5EF4-FFF2-40B4-BE49-F238E27FC236}">
                      <a16:creationId xmlns:a16="http://schemas.microsoft.com/office/drawing/2014/main" id="{0F53A5A1-093A-4E58-85D6-51153B9CD085}"/>
                    </a:ext>
                  </a:extLst>
                </p:cNvPr>
                <p:cNvSpPr/>
                <p:nvPr/>
              </p:nvSpPr>
              <p:spPr>
                <a:xfrm flipH="1">
                  <a:off x="11744643" y="380828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403" name="Arco 402">
                  <a:extLst>
                    <a:ext uri="{FF2B5EF4-FFF2-40B4-BE49-F238E27FC236}">
                      <a16:creationId xmlns:a16="http://schemas.microsoft.com/office/drawing/2014/main" id="{04D4678B-22FF-4696-9966-85639DE30DEE}"/>
                    </a:ext>
                  </a:extLst>
                </p:cNvPr>
                <p:cNvSpPr/>
                <p:nvPr/>
              </p:nvSpPr>
              <p:spPr>
                <a:xfrm>
                  <a:off x="11774367" y="380828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474" name="Elipse 473">
                  <a:extLst>
                    <a:ext uri="{FF2B5EF4-FFF2-40B4-BE49-F238E27FC236}">
                      <a16:creationId xmlns:a16="http://schemas.microsoft.com/office/drawing/2014/main" id="{04B97891-15BA-461D-AE79-C5B309907DB1}"/>
                    </a:ext>
                  </a:extLst>
                </p:cNvPr>
                <p:cNvSpPr/>
                <p:nvPr/>
              </p:nvSpPr>
              <p:spPr>
                <a:xfrm>
                  <a:off x="7979033" y="3645442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475" name="Elipse 474">
                  <a:extLst>
                    <a:ext uri="{FF2B5EF4-FFF2-40B4-BE49-F238E27FC236}">
                      <a16:creationId xmlns:a16="http://schemas.microsoft.com/office/drawing/2014/main" id="{998B104A-1474-4A55-AF5E-A8EBB0E2C78F}"/>
                    </a:ext>
                  </a:extLst>
                </p:cNvPr>
                <p:cNvSpPr/>
                <p:nvPr/>
              </p:nvSpPr>
              <p:spPr>
                <a:xfrm>
                  <a:off x="8165485" y="3645442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476" name="Elipse 475">
                  <a:extLst>
                    <a:ext uri="{FF2B5EF4-FFF2-40B4-BE49-F238E27FC236}">
                      <a16:creationId xmlns:a16="http://schemas.microsoft.com/office/drawing/2014/main" id="{C7AFB8CA-F606-41E2-97D7-AE0D5E7EB551}"/>
                    </a:ext>
                  </a:extLst>
                </p:cNvPr>
                <p:cNvSpPr/>
                <p:nvPr/>
              </p:nvSpPr>
              <p:spPr>
                <a:xfrm>
                  <a:off x="8351936" y="3645442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477" name="Elipse 476">
                  <a:extLst>
                    <a:ext uri="{FF2B5EF4-FFF2-40B4-BE49-F238E27FC236}">
                      <a16:creationId xmlns:a16="http://schemas.microsoft.com/office/drawing/2014/main" id="{235A79F0-DCA6-46F8-9B57-77F754943916}"/>
                    </a:ext>
                  </a:extLst>
                </p:cNvPr>
                <p:cNvSpPr/>
                <p:nvPr/>
              </p:nvSpPr>
              <p:spPr>
                <a:xfrm>
                  <a:off x="8547500" y="3645442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478" name="Elipse 477">
                  <a:extLst>
                    <a:ext uri="{FF2B5EF4-FFF2-40B4-BE49-F238E27FC236}">
                      <a16:creationId xmlns:a16="http://schemas.microsoft.com/office/drawing/2014/main" id="{7B18E10F-33B5-4531-959D-76347F950E4F}"/>
                    </a:ext>
                  </a:extLst>
                </p:cNvPr>
                <p:cNvSpPr/>
                <p:nvPr/>
              </p:nvSpPr>
              <p:spPr>
                <a:xfrm>
                  <a:off x="8733951" y="3645442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479" name="Elipse 478">
                  <a:extLst>
                    <a:ext uri="{FF2B5EF4-FFF2-40B4-BE49-F238E27FC236}">
                      <a16:creationId xmlns:a16="http://schemas.microsoft.com/office/drawing/2014/main" id="{5CEB3AA9-298A-441B-A9A1-A27CE538DF38}"/>
                    </a:ext>
                  </a:extLst>
                </p:cNvPr>
                <p:cNvSpPr/>
                <p:nvPr/>
              </p:nvSpPr>
              <p:spPr>
                <a:xfrm>
                  <a:off x="8920402" y="3645442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480" name="Elipse 479">
                  <a:extLst>
                    <a:ext uri="{FF2B5EF4-FFF2-40B4-BE49-F238E27FC236}">
                      <a16:creationId xmlns:a16="http://schemas.microsoft.com/office/drawing/2014/main" id="{94251585-6961-424B-9C86-8DD44675F229}"/>
                    </a:ext>
                  </a:extLst>
                </p:cNvPr>
                <p:cNvSpPr/>
                <p:nvPr/>
              </p:nvSpPr>
              <p:spPr>
                <a:xfrm>
                  <a:off x="9106853" y="3645442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</p:grpSp>
        </p:grpSp>
        <p:sp>
          <p:nvSpPr>
            <p:cNvPr id="780" name="Elipse 779">
              <a:extLst>
                <a:ext uri="{FF2B5EF4-FFF2-40B4-BE49-F238E27FC236}">
                  <a16:creationId xmlns:a16="http://schemas.microsoft.com/office/drawing/2014/main" id="{490217A5-FB1D-464F-96E0-D4444F0BD22C}"/>
                </a:ext>
              </a:extLst>
            </p:cNvPr>
            <p:cNvSpPr/>
            <p:nvPr/>
          </p:nvSpPr>
          <p:spPr>
            <a:xfrm>
              <a:off x="8201422" y="9696574"/>
              <a:ext cx="432853" cy="6894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58"/>
            </a:p>
          </p:txBody>
        </p:sp>
        <p:sp>
          <p:nvSpPr>
            <p:cNvPr id="781" name="Elipse 780">
              <a:extLst>
                <a:ext uri="{FF2B5EF4-FFF2-40B4-BE49-F238E27FC236}">
                  <a16:creationId xmlns:a16="http://schemas.microsoft.com/office/drawing/2014/main" id="{32F685DF-1474-4DA5-B439-0C2BB0B3935B}"/>
                </a:ext>
              </a:extLst>
            </p:cNvPr>
            <p:cNvSpPr/>
            <p:nvPr/>
          </p:nvSpPr>
          <p:spPr>
            <a:xfrm>
              <a:off x="8178083" y="11403947"/>
              <a:ext cx="432853" cy="6894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58"/>
            </a:p>
          </p:txBody>
        </p:sp>
        <p:sp>
          <p:nvSpPr>
            <p:cNvPr id="782" name="Elipse 781">
              <a:extLst>
                <a:ext uri="{FF2B5EF4-FFF2-40B4-BE49-F238E27FC236}">
                  <a16:creationId xmlns:a16="http://schemas.microsoft.com/office/drawing/2014/main" id="{D5188E65-6B60-477E-8852-A70A41B003BF}"/>
                </a:ext>
              </a:extLst>
            </p:cNvPr>
            <p:cNvSpPr/>
            <p:nvPr/>
          </p:nvSpPr>
          <p:spPr>
            <a:xfrm>
              <a:off x="8178458" y="10869982"/>
              <a:ext cx="432853" cy="6894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58"/>
            </a:p>
          </p:txBody>
        </p:sp>
        <p:sp>
          <p:nvSpPr>
            <p:cNvPr id="783" name="Elipse 782">
              <a:extLst>
                <a:ext uri="{FF2B5EF4-FFF2-40B4-BE49-F238E27FC236}">
                  <a16:creationId xmlns:a16="http://schemas.microsoft.com/office/drawing/2014/main" id="{998C5B83-9A18-4C52-91D6-B15A5B4CF051}"/>
                </a:ext>
              </a:extLst>
            </p:cNvPr>
            <p:cNvSpPr/>
            <p:nvPr/>
          </p:nvSpPr>
          <p:spPr>
            <a:xfrm>
              <a:off x="8195433" y="10307944"/>
              <a:ext cx="432853" cy="6894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58"/>
            </a:p>
          </p:txBody>
        </p:sp>
        <p:sp>
          <p:nvSpPr>
            <p:cNvPr id="784" name="Elipse 783">
              <a:extLst>
                <a:ext uri="{FF2B5EF4-FFF2-40B4-BE49-F238E27FC236}">
                  <a16:creationId xmlns:a16="http://schemas.microsoft.com/office/drawing/2014/main" id="{21941E65-5262-4C52-98FC-EDC06E17C106}"/>
                </a:ext>
              </a:extLst>
            </p:cNvPr>
            <p:cNvSpPr/>
            <p:nvPr/>
          </p:nvSpPr>
          <p:spPr>
            <a:xfrm>
              <a:off x="8948141" y="9140841"/>
              <a:ext cx="432853" cy="6894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58"/>
            </a:p>
          </p:txBody>
        </p:sp>
        <p:sp>
          <p:nvSpPr>
            <p:cNvPr id="785" name="Elipse 784">
              <a:extLst>
                <a:ext uri="{FF2B5EF4-FFF2-40B4-BE49-F238E27FC236}">
                  <a16:creationId xmlns:a16="http://schemas.microsoft.com/office/drawing/2014/main" id="{83ECA4C6-05FB-4F21-996C-8A094537FCA6}"/>
                </a:ext>
              </a:extLst>
            </p:cNvPr>
            <p:cNvSpPr/>
            <p:nvPr/>
          </p:nvSpPr>
          <p:spPr>
            <a:xfrm>
              <a:off x="8918434" y="9721597"/>
              <a:ext cx="432853" cy="6894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58"/>
            </a:p>
          </p:txBody>
        </p:sp>
        <p:sp>
          <p:nvSpPr>
            <p:cNvPr id="786" name="Elipse 785">
              <a:extLst>
                <a:ext uri="{FF2B5EF4-FFF2-40B4-BE49-F238E27FC236}">
                  <a16:creationId xmlns:a16="http://schemas.microsoft.com/office/drawing/2014/main" id="{27E1F691-BB4D-4E34-A8C4-788195ADE512}"/>
                </a:ext>
              </a:extLst>
            </p:cNvPr>
            <p:cNvSpPr/>
            <p:nvPr/>
          </p:nvSpPr>
          <p:spPr>
            <a:xfrm>
              <a:off x="8895095" y="11428970"/>
              <a:ext cx="432853" cy="6894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58"/>
            </a:p>
          </p:txBody>
        </p:sp>
        <p:sp>
          <p:nvSpPr>
            <p:cNvPr id="787" name="Elipse 786">
              <a:extLst>
                <a:ext uri="{FF2B5EF4-FFF2-40B4-BE49-F238E27FC236}">
                  <a16:creationId xmlns:a16="http://schemas.microsoft.com/office/drawing/2014/main" id="{625B9152-2496-4F07-BF16-E60AC6E8C872}"/>
                </a:ext>
              </a:extLst>
            </p:cNvPr>
            <p:cNvSpPr/>
            <p:nvPr/>
          </p:nvSpPr>
          <p:spPr>
            <a:xfrm>
              <a:off x="8895470" y="10895005"/>
              <a:ext cx="432853" cy="6894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58"/>
            </a:p>
          </p:txBody>
        </p:sp>
        <p:sp>
          <p:nvSpPr>
            <p:cNvPr id="788" name="Elipse 787">
              <a:extLst>
                <a:ext uri="{FF2B5EF4-FFF2-40B4-BE49-F238E27FC236}">
                  <a16:creationId xmlns:a16="http://schemas.microsoft.com/office/drawing/2014/main" id="{12942BF8-7F92-4E50-A355-BA6B6E7CFE32}"/>
                </a:ext>
              </a:extLst>
            </p:cNvPr>
            <p:cNvSpPr/>
            <p:nvPr/>
          </p:nvSpPr>
          <p:spPr>
            <a:xfrm>
              <a:off x="8912444" y="10332967"/>
              <a:ext cx="432853" cy="6894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58"/>
            </a:p>
          </p:txBody>
        </p:sp>
        <p:sp>
          <p:nvSpPr>
            <p:cNvPr id="790" name="Elipse 789">
              <a:extLst>
                <a:ext uri="{FF2B5EF4-FFF2-40B4-BE49-F238E27FC236}">
                  <a16:creationId xmlns:a16="http://schemas.microsoft.com/office/drawing/2014/main" id="{A743C084-8B40-490E-8E8A-228B085AD000}"/>
                </a:ext>
              </a:extLst>
            </p:cNvPr>
            <p:cNvSpPr/>
            <p:nvPr/>
          </p:nvSpPr>
          <p:spPr>
            <a:xfrm>
              <a:off x="9606094" y="9696574"/>
              <a:ext cx="432853" cy="6894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58"/>
            </a:p>
          </p:txBody>
        </p:sp>
        <p:sp>
          <p:nvSpPr>
            <p:cNvPr id="791" name="Elipse 790">
              <a:extLst>
                <a:ext uri="{FF2B5EF4-FFF2-40B4-BE49-F238E27FC236}">
                  <a16:creationId xmlns:a16="http://schemas.microsoft.com/office/drawing/2014/main" id="{46D47818-4A1E-4EBF-8A64-57C5C0986543}"/>
                </a:ext>
              </a:extLst>
            </p:cNvPr>
            <p:cNvSpPr/>
            <p:nvPr/>
          </p:nvSpPr>
          <p:spPr>
            <a:xfrm>
              <a:off x="9582755" y="11403947"/>
              <a:ext cx="432853" cy="6894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58"/>
            </a:p>
          </p:txBody>
        </p:sp>
        <p:sp>
          <p:nvSpPr>
            <p:cNvPr id="792" name="Elipse 791">
              <a:extLst>
                <a:ext uri="{FF2B5EF4-FFF2-40B4-BE49-F238E27FC236}">
                  <a16:creationId xmlns:a16="http://schemas.microsoft.com/office/drawing/2014/main" id="{A442548A-8767-4969-AFC9-54DAC44D7A69}"/>
                </a:ext>
              </a:extLst>
            </p:cNvPr>
            <p:cNvSpPr/>
            <p:nvPr/>
          </p:nvSpPr>
          <p:spPr>
            <a:xfrm>
              <a:off x="9583130" y="10869982"/>
              <a:ext cx="432853" cy="6894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58"/>
            </a:p>
          </p:txBody>
        </p:sp>
        <p:sp>
          <p:nvSpPr>
            <p:cNvPr id="793" name="Elipse 792">
              <a:extLst>
                <a:ext uri="{FF2B5EF4-FFF2-40B4-BE49-F238E27FC236}">
                  <a16:creationId xmlns:a16="http://schemas.microsoft.com/office/drawing/2014/main" id="{52F88216-A8A2-4431-8546-507F60915F98}"/>
                </a:ext>
              </a:extLst>
            </p:cNvPr>
            <p:cNvSpPr/>
            <p:nvPr/>
          </p:nvSpPr>
          <p:spPr>
            <a:xfrm>
              <a:off x="9585573" y="10280612"/>
              <a:ext cx="432853" cy="6894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58"/>
            </a:p>
          </p:txBody>
        </p:sp>
        <p:sp>
          <p:nvSpPr>
            <p:cNvPr id="777" name="Elipse 776">
              <a:extLst>
                <a:ext uri="{FF2B5EF4-FFF2-40B4-BE49-F238E27FC236}">
                  <a16:creationId xmlns:a16="http://schemas.microsoft.com/office/drawing/2014/main" id="{30BC9A57-E976-4302-8173-E200C0BA9D3C}"/>
                </a:ext>
              </a:extLst>
            </p:cNvPr>
            <p:cNvSpPr/>
            <p:nvPr/>
          </p:nvSpPr>
          <p:spPr>
            <a:xfrm>
              <a:off x="8505101" y="7870557"/>
              <a:ext cx="1317419" cy="1707715"/>
            </a:xfrm>
            <a:prstGeom prst="ellipse">
              <a:avLst/>
            </a:prstGeom>
            <a:gradFill>
              <a:gsLst>
                <a:gs pos="20000">
                  <a:srgbClr val="C00000"/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658"/>
            </a:p>
          </p:txBody>
        </p:sp>
        <p:sp>
          <p:nvSpPr>
            <p:cNvPr id="820" name="Rectángulo: esquinas redondeadas 819">
              <a:extLst>
                <a:ext uri="{FF2B5EF4-FFF2-40B4-BE49-F238E27FC236}">
                  <a16:creationId xmlns:a16="http://schemas.microsoft.com/office/drawing/2014/main" id="{F59053D7-2105-4060-823F-79E1E0A599AC}"/>
                </a:ext>
              </a:extLst>
            </p:cNvPr>
            <p:cNvSpPr/>
            <p:nvPr/>
          </p:nvSpPr>
          <p:spPr>
            <a:xfrm>
              <a:off x="8088621" y="5497454"/>
              <a:ext cx="368582" cy="1205403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2" name="Elipse 821">
              <a:extLst>
                <a:ext uri="{FF2B5EF4-FFF2-40B4-BE49-F238E27FC236}">
                  <a16:creationId xmlns:a16="http://schemas.microsoft.com/office/drawing/2014/main" id="{7239CC98-A998-4FA4-BACC-DBABDBBDF529}"/>
                </a:ext>
              </a:extLst>
            </p:cNvPr>
            <p:cNvSpPr/>
            <p:nvPr/>
          </p:nvSpPr>
          <p:spPr>
            <a:xfrm>
              <a:off x="7971817" y="8426683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3" name="Elipse 822">
              <a:extLst>
                <a:ext uri="{FF2B5EF4-FFF2-40B4-BE49-F238E27FC236}">
                  <a16:creationId xmlns:a16="http://schemas.microsoft.com/office/drawing/2014/main" id="{2E15776E-BB9F-42DC-971A-57E0D89358FF}"/>
                </a:ext>
              </a:extLst>
            </p:cNvPr>
            <p:cNvSpPr/>
            <p:nvPr/>
          </p:nvSpPr>
          <p:spPr>
            <a:xfrm>
              <a:off x="7928722" y="7697355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24" name="Conector recto 823">
              <a:extLst>
                <a:ext uri="{FF2B5EF4-FFF2-40B4-BE49-F238E27FC236}">
                  <a16:creationId xmlns:a16="http://schemas.microsoft.com/office/drawing/2014/main" id="{53BA7538-F1A5-4BA5-A662-63AA5CCB2C59}"/>
                </a:ext>
              </a:extLst>
            </p:cNvPr>
            <p:cNvCxnSpPr>
              <a:cxnSpLocks/>
              <a:endCxn id="820" idx="2"/>
            </p:cNvCxnSpPr>
            <p:nvPr/>
          </p:nvCxnSpPr>
          <p:spPr>
            <a:xfrm flipH="1" flipV="1">
              <a:off x="8272912" y="6702857"/>
              <a:ext cx="15810" cy="9944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5" name="CuadroTexto 824">
              <a:extLst>
                <a:ext uri="{FF2B5EF4-FFF2-40B4-BE49-F238E27FC236}">
                  <a16:creationId xmlns:a16="http://schemas.microsoft.com/office/drawing/2014/main" id="{E931E28D-1A95-4687-92AD-66F6AF5653BA}"/>
                </a:ext>
              </a:extLst>
            </p:cNvPr>
            <p:cNvSpPr txBox="1"/>
            <p:nvPr/>
          </p:nvSpPr>
          <p:spPr>
            <a:xfrm>
              <a:off x="10333504" y="11867742"/>
              <a:ext cx="30245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HIV </a:t>
              </a:r>
              <a:r>
                <a:rPr lang="es-CL" sz="3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virion</a:t>
              </a:r>
              <a:endParaRPr lang="en-GB"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6" name="CuadroTexto 825">
              <a:extLst>
                <a:ext uri="{FF2B5EF4-FFF2-40B4-BE49-F238E27FC236}">
                  <a16:creationId xmlns:a16="http://schemas.microsoft.com/office/drawing/2014/main" id="{AD0D00E1-3E3D-48DA-9CF0-5A8C6F56A3D6}"/>
                </a:ext>
              </a:extLst>
            </p:cNvPr>
            <p:cNvSpPr txBox="1"/>
            <p:nvPr/>
          </p:nvSpPr>
          <p:spPr>
            <a:xfrm>
              <a:off x="10760348" y="8268472"/>
              <a:ext cx="17383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gp120</a:t>
              </a:r>
              <a:endParaRPr lang="en-GB"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7" name="CuadroTexto 826">
              <a:extLst>
                <a:ext uri="{FF2B5EF4-FFF2-40B4-BE49-F238E27FC236}">
                  <a16:creationId xmlns:a16="http://schemas.microsoft.com/office/drawing/2014/main" id="{C3C674A4-6451-47D2-ABB2-5DFA766DB7F3}"/>
                </a:ext>
              </a:extLst>
            </p:cNvPr>
            <p:cNvSpPr txBox="1"/>
            <p:nvPr/>
          </p:nvSpPr>
          <p:spPr>
            <a:xfrm>
              <a:off x="10529455" y="9621595"/>
              <a:ext cx="17383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gp41</a:t>
              </a:r>
              <a:endParaRPr lang="en-GB"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7319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78BA0996-602D-4B07-A305-F7025CCDAC41}"/>
              </a:ext>
            </a:extLst>
          </p:cNvPr>
          <p:cNvGrpSpPr/>
          <p:nvPr/>
        </p:nvGrpSpPr>
        <p:grpSpPr>
          <a:xfrm>
            <a:off x="-1" y="6171859"/>
            <a:ext cx="18000663" cy="6342214"/>
            <a:chOff x="-1" y="6171859"/>
            <a:chExt cx="18000663" cy="6342214"/>
          </a:xfrm>
        </p:grpSpPr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FAE95A89-D1F8-4CB0-9D85-DF83B4C85BC9}"/>
                </a:ext>
              </a:extLst>
            </p:cNvPr>
            <p:cNvSpPr/>
            <p:nvPr/>
          </p:nvSpPr>
          <p:spPr>
            <a:xfrm>
              <a:off x="7569342" y="7298586"/>
              <a:ext cx="720000" cy="882107"/>
            </a:xfrm>
            <a:custGeom>
              <a:avLst/>
              <a:gdLst>
                <a:gd name="connsiteX0" fmla="*/ 216033 w 216033"/>
                <a:gd name="connsiteY0" fmla="*/ 431800 h 431800"/>
                <a:gd name="connsiteX1" fmla="*/ 133 w 216033"/>
                <a:gd name="connsiteY1" fmla="*/ 165100 h 431800"/>
                <a:gd name="connsiteX2" fmla="*/ 190633 w 216033"/>
                <a:gd name="connsiteY2" fmla="*/ 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33" h="431800">
                  <a:moveTo>
                    <a:pt x="216033" y="431800"/>
                  </a:moveTo>
                  <a:cubicBezTo>
                    <a:pt x="110199" y="334433"/>
                    <a:pt x="4366" y="237067"/>
                    <a:pt x="133" y="165100"/>
                  </a:cubicBezTo>
                  <a:cubicBezTo>
                    <a:pt x="-4100" y="93133"/>
                    <a:pt x="93266" y="46566"/>
                    <a:pt x="190633" y="0"/>
                  </a:cubicBezTo>
                </a:path>
              </a:pathLst>
            </a:cu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7" name="Elipse 816">
              <a:extLst>
                <a:ext uri="{FF2B5EF4-FFF2-40B4-BE49-F238E27FC236}">
                  <a16:creationId xmlns:a16="http://schemas.microsoft.com/office/drawing/2014/main" id="{E3BA0CD8-7B06-4428-97A8-F8364FD3EF5F}"/>
                </a:ext>
              </a:extLst>
            </p:cNvPr>
            <p:cNvSpPr/>
            <p:nvPr/>
          </p:nvSpPr>
          <p:spPr>
            <a:xfrm>
              <a:off x="9219675" y="7892410"/>
              <a:ext cx="1317419" cy="1707715"/>
            </a:xfrm>
            <a:prstGeom prst="ellipse">
              <a:avLst/>
            </a:prstGeom>
            <a:gradFill>
              <a:gsLst>
                <a:gs pos="20000">
                  <a:srgbClr val="C00000"/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658"/>
            </a:p>
          </p:txBody>
        </p:sp>
        <p:sp>
          <p:nvSpPr>
            <p:cNvPr id="818" name="Elipse 817">
              <a:extLst>
                <a:ext uri="{FF2B5EF4-FFF2-40B4-BE49-F238E27FC236}">
                  <a16:creationId xmlns:a16="http://schemas.microsoft.com/office/drawing/2014/main" id="{350C56E2-EB51-47D6-B0E3-586926790520}"/>
                </a:ext>
              </a:extLst>
            </p:cNvPr>
            <p:cNvSpPr/>
            <p:nvPr/>
          </p:nvSpPr>
          <p:spPr>
            <a:xfrm>
              <a:off x="7735799" y="7914263"/>
              <a:ext cx="1317419" cy="1707715"/>
            </a:xfrm>
            <a:prstGeom prst="ellipse">
              <a:avLst/>
            </a:prstGeom>
            <a:gradFill>
              <a:gsLst>
                <a:gs pos="20000">
                  <a:srgbClr val="C00000"/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658"/>
            </a:p>
          </p:txBody>
        </p:sp>
        <p:grpSp>
          <p:nvGrpSpPr>
            <p:cNvPr id="405" name="Grupo 404">
              <a:extLst>
                <a:ext uri="{FF2B5EF4-FFF2-40B4-BE49-F238E27FC236}">
                  <a16:creationId xmlns:a16="http://schemas.microsoft.com/office/drawing/2014/main" id="{60B925FD-3EBA-48F1-A9B8-D6EDC71F4F5B}"/>
                </a:ext>
              </a:extLst>
            </p:cNvPr>
            <p:cNvGrpSpPr/>
            <p:nvPr/>
          </p:nvGrpSpPr>
          <p:grpSpPr>
            <a:xfrm>
              <a:off x="-1" y="10333250"/>
              <a:ext cx="18000663" cy="1442021"/>
              <a:chOff x="0" y="4836160"/>
              <a:chExt cx="12185137" cy="1270403"/>
            </a:xfrm>
          </p:grpSpPr>
          <p:grpSp>
            <p:nvGrpSpPr>
              <p:cNvPr id="219" name="Grupo 218">
                <a:extLst>
                  <a:ext uri="{FF2B5EF4-FFF2-40B4-BE49-F238E27FC236}">
                    <a16:creationId xmlns:a16="http://schemas.microsoft.com/office/drawing/2014/main" id="{FC587CB8-DB0B-4ABA-8A58-311190E59BA7}"/>
                  </a:ext>
                </a:extLst>
              </p:cNvPr>
              <p:cNvGrpSpPr/>
              <p:nvPr/>
            </p:nvGrpSpPr>
            <p:grpSpPr>
              <a:xfrm>
                <a:off x="0" y="4836160"/>
                <a:ext cx="12181083" cy="804351"/>
                <a:chOff x="443128" y="3647440"/>
                <a:chExt cx="11458242" cy="927623"/>
              </a:xfrm>
            </p:grpSpPr>
            <p:sp>
              <p:nvSpPr>
                <p:cNvPr id="15" name="Elipse 14">
                  <a:extLst>
                    <a:ext uri="{FF2B5EF4-FFF2-40B4-BE49-F238E27FC236}">
                      <a16:creationId xmlns:a16="http://schemas.microsoft.com/office/drawing/2014/main" id="{4836955A-20D4-4064-8612-426BED41B4C1}"/>
                    </a:ext>
                  </a:extLst>
                </p:cNvPr>
                <p:cNvSpPr/>
                <p:nvPr/>
              </p:nvSpPr>
              <p:spPr>
                <a:xfrm>
                  <a:off x="5148102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6" name="Arco 15">
                  <a:extLst>
                    <a:ext uri="{FF2B5EF4-FFF2-40B4-BE49-F238E27FC236}">
                      <a16:creationId xmlns:a16="http://schemas.microsoft.com/office/drawing/2014/main" id="{0161400F-3F3F-47C7-9297-F581E7E5DC18}"/>
                    </a:ext>
                  </a:extLst>
                </p:cNvPr>
                <p:cNvSpPr/>
                <p:nvPr/>
              </p:nvSpPr>
              <p:spPr>
                <a:xfrm flipH="1">
                  <a:off x="5148102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7" name="Arco 16">
                  <a:extLst>
                    <a:ext uri="{FF2B5EF4-FFF2-40B4-BE49-F238E27FC236}">
                      <a16:creationId xmlns:a16="http://schemas.microsoft.com/office/drawing/2014/main" id="{D247F42E-4185-427F-969E-DADC609A2ED7}"/>
                    </a:ext>
                  </a:extLst>
                </p:cNvPr>
                <p:cNvSpPr/>
                <p:nvPr/>
              </p:nvSpPr>
              <p:spPr>
                <a:xfrm>
                  <a:off x="5177826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8" name="Elipse 17">
                  <a:extLst>
                    <a:ext uri="{FF2B5EF4-FFF2-40B4-BE49-F238E27FC236}">
                      <a16:creationId xmlns:a16="http://schemas.microsoft.com/office/drawing/2014/main" id="{EC2C29BC-39E0-47DE-A1AE-C525E6E89645}"/>
                    </a:ext>
                  </a:extLst>
                </p:cNvPr>
                <p:cNvSpPr/>
                <p:nvPr/>
              </p:nvSpPr>
              <p:spPr>
                <a:xfrm>
                  <a:off x="5334553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9" name="Arco 18">
                  <a:extLst>
                    <a:ext uri="{FF2B5EF4-FFF2-40B4-BE49-F238E27FC236}">
                      <a16:creationId xmlns:a16="http://schemas.microsoft.com/office/drawing/2014/main" id="{1D937B60-5011-4AA3-8A0E-7DE85BA9DE23}"/>
                    </a:ext>
                  </a:extLst>
                </p:cNvPr>
                <p:cNvSpPr/>
                <p:nvPr/>
              </p:nvSpPr>
              <p:spPr>
                <a:xfrm flipH="1">
                  <a:off x="533455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0" name="Arco 19">
                  <a:extLst>
                    <a:ext uri="{FF2B5EF4-FFF2-40B4-BE49-F238E27FC236}">
                      <a16:creationId xmlns:a16="http://schemas.microsoft.com/office/drawing/2014/main" id="{3423CB26-06B1-4CC0-85EF-C9488CD55E0F}"/>
                    </a:ext>
                  </a:extLst>
                </p:cNvPr>
                <p:cNvSpPr/>
                <p:nvPr/>
              </p:nvSpPr>
              <p:spPr>
                <a:xfrm>
                  <a:off x="5364277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1" name="Elipse 20">
                  <a:extLst>
                    <a:ext uri="{FF2B5EF4-FFF2-40B4-BE49-F238E27FC236}">
                      <a16:creationId xmlns:a16="http://schemas.microsoft.com/office/drawing/2014/main" id="{1328D194-B803-42DC-BE4E-C663AB86BEF3}"/>
                    </a:ext>
                  </a:extLst>
                </p:cNvPr>
                <p:cNvSpPr/>
                <p:nvPr/>
              </p:nvSpPr>
              <p:spPr>
                <a:xfrm>
                  <a:off x="5530117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2" name="Arco 21">
                  <a:extLst>
                    <a:ext uri="{FF2B5EF4-FFF2-40B4-BE49-F238E27FC236}">
                      <a16:creationId xmlns:a16="http://schemas.microsoft.com/office/drawing/2014/main" id="{C8D35BFF-392C-4C3D-B3F4-8C0AA0877979}"/>
                    </a:ext>
                  </a:extLst>
                </p:cNvPr>
                <p:cNvSpPr/>
                <p:nvPr/>
              </p:nvSpPr>
              <p:spPr>
                <a:xfrm flipH="1">
                  <a:off x="5530117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3" name="Arco 22">
                  <a:extLst>
                    <a:ext uri="{FF2B5EF4-FFF2-40B4-BE49-F238E27FC236}">
                      <a16:creationId xmlns:a16="http://schemas.microsoft.com/office/drawing/2014/main" id="{DDEA7445-B563-44F3-A65F-89C94F42EAD4}"/>
                    </a:ext>
                  </a:extLst>
                </p:cNvPr>
                <p:cNvSpPr/>
                <p:nvPr/>
              </p:nvSpPr>
              <p:spPr>
                <a:xfrm>
                  <a:off x="5559841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4" name="Elipse 23">
                  <a:extLst>
                    <a:ext uri="{FF2B5EF4-FFF2-40B4-BE49-F238E27FC236}">
                      <a16:creationId xmlns:a16="http://schemas.microsoft.com/office/drawing/2014/main" id="{B3EA8366-09F9-4FF4-8B7F-EB4AA7ECC0B0}"/>
                    </a:ext>
                  </a:extLst>
                </p:cNvPr>
                <p:cNvSpPr/>
                <p:nvPr/>
              </p:nvSpPr>
              <p:spPr>
                <a:xfrm>
                  <a:off x="5716568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5" name="Arco 24">
                  <a:extLst>
                    <a:ext uri="{FF2B5EF4-FFF2-40B4-BE49-F238E27FC236}">
                      <a16:creationId xmlns:a16="http://schemas.microsoft.com/office/drawing/2014/main" id="{FC3ADE5D-79BF-4A8F-8150-6089AF2D5A80}"/>
                    </a:ext>
                  </a:extLst>
                </p:cNvPr>
                <p:cNvSpPr/>
                <p:nvPr/>
              </p:nvSpPr>
              <p:spPr>
                <a:xfrm flipH="1">
                  <a:off x="5716568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6" name="Arco 25">
                  <a:extLst>
                    <a:ext uri="{FF2B5EF4-FFF2-40B4-BE49-F238E27FC236}">
                      <a16:creationId xmlns:a16="http://schemas.microsoft.com/office/drawing/2014/main" id="{1DBB560D-4C4A-4647-BDDF-AC32D6FC3A61}"/>
                    </a:ext>
                  </a:extLst>
                </p:cNvPr>
                <p:cNvSpPr/>
                <p:nvPr/>
              </p:nvSpPr>
              <p:spPr>
                <a:xfrm>
                  <a:off x="5746292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7" name="Elipse 26">
                  <a:extLst>
                    <a:ext uri="{FF2B5EF4-FFF2-40B4-BE49-F238E27FC236}">
                      <a16:creationId xmlns:a16="http://schemas.microsoft.com/office/drawing/2014/main" id="{54C9711E-C375-4DAA-953F-0233D121DE8A}"/>
                    </a:ext>
                  </a:extLst>
                </p:cNvPr>
                <p:cNvSpPr/>
                <p:nvPr/>
              </p:nvSpPr>
              <p:spPr>
                <a:xfrm>
                  <a:off x="5903019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8" name="Arco 27">
                  <a:extLst>
                    <a:ext uri="{FF2B5EF4-FFF2-40B4-BE49-F238E27FC236}">
                      <a16:creationId xmlns:a16="http://schemas.microsoft.com/office/drawing/2014/main" id="{F73D6834-A3CC-4A2B-AE06-2F2D56420B50}"/>
                    </a:ext>
                  </a:extLst>
                </p:cNvPr>
                <p:cNvSpPr/>
                <p:nvPr/>
              </p:nvSpPr>
              <p:spPr>
                <a:xfrm flipH="1">
                  <a:off x="5903019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9" name="Arco 28">
                  <a:extLst>
                    <a:ext uri="{FF2B5EF4-FFF2-40B4-BE49-F238E27FC236}">
                      <a16:creationId xmlns:a16="http://schemas.microsoft.com/office/drawing/2014/main" id="{B2AEC9D2-7CCB-4F45-9B26-EB1DFFDA4588}"/>
                    </a:ext>
                  </a:extLst>
                </p:cNvPr>
                <p:cNvSpPr/>
                <p:nvPr/>
              </p:nvSpPr>
              <p:spPr>
                <a:xfrm>
                  <a:off x="593274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0" name="Elipse 29">
                  <a:extLst>
                    <a:ext uri="{FF2B5EF4-FFF2-40B4-BE49-F238E27FC236}">
                      <a16:creationId xmlns:a16="http://schemas.microsoft.com/office/drawing/2014/main" id="{13332180-8519-4022-BCB3-50AD144EA0C8}"/>
                    </a:ext>
                  </a:extLst>
                </p:cNvPr>
                <p:cNvSpPr/>
                <p:nvPr/>
              </p:nvSpPr>
              <p:spPr>
                <a:xfrm>
                  <a:off x="6089470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1" name="Arco 30">
                  <a:extLst>
                    <a:ext uri="{FF2B5EF4-FFF2-40B4-BE49-F238E27FC236}">
                      <a16:creationId xmlns:a16="http://schemas.microsoft.com/office/drawing/2014/main" id="{4B03EA46-497A-46C6-A567-532286BAC839}"/>
                    </a:ext>
                  </a:extLst>
                </p:cNvPr>
                <p:cNvSpPr/>
                <p:nvPr/>
              </p:nvSpPr>
              <p:spPr>
                <a:xfrm flipH="1">
                  <a:off x="6089470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2" name="Arco 31">
                  <a:extLst>
                    <a:ext uri="{FF2B5EF4-FFF2-40B4-BE49-F238E27FC236}">
                      <a16:creationId xmlns:a16="http://schemas.microsoft.com/office/drawing/2014/main" id="{9010701E-00ED-4303-87C4-8FAB121E55EE}"/>
                    </a:ext>
                  </a:extLst>
                </p:cNvPr>
                <p:cNvSpPr/>
                <p:nvPr/>
              </p:nvSpPr>
              <p:spPr>
                <a:xfrm>
                  <a:off x="611919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3" name="Elipse 32">
                  <a:extLst>
                    <a:ext uri="{FF2B5EF4-FFF2-40B4-BE49-F238E27FC236}">
                      <a16:creationId xmlns:a16="http://schemas.microsoft.com/office/drawing/2014/main" id="{A18337F6-0534-49E8-81D8-E2E148BBFB85}"/>
                    </a:ext>
                  </a:extLst>
                </p:cNvPr>
                <p:cNvSpPr/>
                <p:nvPr/>
              </p:nvSpPr>
              <p:spPr>
                <a:xfrm>
                  <a:off x="6284101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4" name="Arco 33">
                  <a:extLst>
                    <a:ext uri="{FF2B5EF4-FFF2-40B4-BE49-F238E27FC236}">
                      <a16:creationId xmlns:a16="http://schemas.microsoft.com/office/drawing/2014/main" id="{9983A075-D3AE-41EF-8B6E-F10FFE9BE7E7}"/>
                    </a:ext>
                  </a:extLst>
                </p:cNvPr>
                <p:cNvSpPr/>
                <p:nvPr/>
              </p:nvSpPr>
              <p:spPr>
                <a:xfrm flipH="1">
                  <a:off x="6284101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5" name="Arco 34">
                  <a:extLst>
                    <a:ext uri="{FF2B5EF4-FFF2-40B4-BE49-F238E27FC236}">
                      <a16:creationId xmlns:a16="http://schemas.microsoft.com/office/drawing/2014/main" id="{0FF62205-BE53-45D4-96B2-2F233CBFCE73}"/>
                    </a:ext>
                  </a:extLst>
                </p:cNvPr>
                <p:cNvSpPr/>
                <p:nvPr/>
              </p:nvSpPr>
              <p:spPr>
                <a:xfrm>
                  <a:off x="6313825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6" name="Elipse 35">
                  <a:extLst>
                    <a:ext uri="{FF2B5EF4-FFF2-40B4-BE49-F238E27FC236}">
                      <a16:creationId xmlns:a16="http://schemas.microsoft.com/office/drawing/2014/main" id="{D978281E-FEA8-411D-8099-750B610DCE8D}"/>
                    </a:ext>
                  </a:extLst>
                </p:cNvPr>
                <p:cNvSpPr/>
                <p:nvPr/>
              </p:nvSpPr>
              <p:spPr>
                <a:xfrm>
                  <a:off x="6470552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7" name="Arco 36">
                  <a:extLst>
                    <a:ext uri="{FF2B5EF4-FFF2-40B4-BE49-F238E27FC236}">
                      <a16:creationId xmlns:a16="http://schemas.microsoft.com/office/drawing/2014/main" id="{61114326-53DE-46D7-98A3-218A9B0ADB47}"/>
                    </a:ext>
                  </a:extLst>
                </p:cNvPr>
                <p:cNvSpPr/>
                <p:nvPr/>
              </p:nvSpPr>
              <p:spPr>
                <a:xfrm flipH="1">
                  <a:off x="6470552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8" name="Arco 37">
                  <a:extLst>
                    <a:ext uri="{FF2B5EF4-FFF2-40B4-BE49-F238E27FC236}">
                      <a16:creationId xmlns:a16="http://schemas.microsoft.com/office/drawing/2014/main" id="{1CFDC15B-189B-4D32-80CD-3A5378003B8B}"/>
                    </a:ext>
                  </a:extLst>
                </p:cNvPr>
                <p:cNvSpPr/>
                <p:nvPr/>
              </p:nvSpPr>
              <p:spPr>
                <a:xfrm>
                  <a:off x="6500276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9" name="Elipse 38">
                  <a:extLst>
                    <a:ext uri="{FF2B5EF4-FFF2-40B4-BE49-F238E27FC236}">
                      <a16:creationId xmlns:a16="http://schemas.microsoft.com/office/drawing/2014/main" id="{679F1530-6027-4CAF-8341-4ACD247135EE}"/>
                    </a:ext>
                  </a:extLst>
                </p:cNvPr>
                <p:cNvSpPr/>
                <p:nvPr/>
              </p:nvSpPr>
              <p:spPr>
                <a:xfrm>
                  <a:off x="6657003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40" name="Arco 39">
                  <a:extLst>
                    <a:ext uri="{FF2B5EF4-FFF2-40B4-BE49-F238E27FC236}">
                      <a16:creationId xmlns:a16="http://schemas.microsoft.com/office/drawing/2014/main" id="{21866115-EF4E-472F-875C-2049AB381ED2}"/>
                    </a:ext>
                  </a:extLst>
                </p:cNvPr>
                <p:cNvSpPr/>
                <p:nvPr/>
              </p:nvSpPr>
              <p:spPr>
                <a:xfrm flipH="1">
                  <a:off x="665700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41" name="Arco 40">
                  <a:extLst>
                    <a:ext uri="{FF2B5EF4-FFF2-40B4-BE49-F238E27FC236}">
                      <a16:creationId xmlns:a16="http://schemas.microsoft.com/office/drawing/2014/main" id="{DC05F51D-42A5-47F6-A81A-A56D7A9DB892}"/>
                    </a:ext>
                  </a:extLst>
                </p:cNvPr>
                <p:cNvSpPr/>
                <p:nvPr/>
              </p:nvSpPr>
              <p:spPr>
                <a:xfrm>
                  <a:off x="6686727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42" name="Elipse 41">
                  <a:extLst>
                    <a:ext uri="{FF2B5EF4-FFF2-40B4-BE49-F238E27FC236}">
                      <a16:creationId xmlns:a16="http://schemas.microsoft.com/office/drawing/2014/main" id="{86D804DD-F80A-46BE-AAFF-F6D90FF9C38D}"/>
                    </a:ext>
                  </a:extLst>
                </p:cNvPr>
                <p:cNvSpPr/>
                <p:nvPr/>
              </p:nvSpPr>
              <p:spPr>
                <a:xfrm>
                  <a:off x="6843454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43" name="Arco 42">
                  <a:extLst>
                    <a:ext uri="{FF2B5EF4-FFF2-40B4-BE49-F238E27FC236}">
                      <a16:creationId xmlns:a16="http://schemas.microsoft.com/office/drawing/2014/main" id="{664DD775-0DA2-4F8C-81DE-D5FA0878018B}"/>
                    </a:ext>
                  </a:extLst>
                </p:cNvPr>
                <p:cNvSpPr/>
                <p:nvPr/>
              </p:nvSpPr>
              <p:spPr>
                <a:xfrm flipH="1">
                  <a:off x="684345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44" name="Arco 43">
                  <a:extLst>
                    <a:ext uri="{FF2B5EF4-FFF2-40B4-BE49-F238E27FC236}">
                      <a16:creationId xmlns:a16="http://schemas.microsoft.com/office/drawing/2014/main" id="{936DAF62-AD7A-418D-B4EC-E342CC86394C}"/>
                    </a:ext>
                  </a:extLst>
                </p:cNvPr>
                <p:cNvSpPr/>
                <p:nvPr/>
              </p:nvSpPr>
              <p:spPr>
                <a:xfrm>
                  <a:off x="6873178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45" name="Elipse 44">
                  <a:extLst>
                    <a:ext uri="{FF2B5EF4-FFF2-40B4-BE49-F238E27FC236}">
                      <a16:creationId xmlns:a16="http://schemas.microsoft.com/office/drawing/2014/main" id="{E0E3F4C8-9848-4410-BCA6-9D87E3D491E6}"/>
                    </a:ext>
                  </a:extLst>
                </p:cNvPr>
                <p:cNvSpPr/>
                <p:nvPr/>
              </p:nvSpPr>
              <p:spPr>
                <a:xfrm>
                  <a:off x="7039018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46" name="Arco 45">
                  <a:extLst>
                    <a:ext uri="{FF2B5EF4-FFF2-40B4-BE49-F238E27FC236}">
                      <a16:creationId xmlns:a16="http://schemas.microsoft.com/office/drawing/2014/main" id="{98A5DC80-7C9D-48D6-AA1D-AEC1AA1246FF}"/>
                    </a:ext>
                  </a:extLst>
                </p:cNvPr>
                <p:cNvSpPr/>
                <p:nvPr/>
              </p:nvSpPr>
              <p:spPr>
                <a:xfrm flipH="1">
                  <a:off x="7039018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47" name="Arco 46">
                  <a:extLst>
                    <a:ext uri="{FF2B5EF4-FFF2-40B4-BE49-F238E27FC236}">
                      <a16:creationId xmlns:a16="http://schemas.microsoft.com/office/drawing/2014/main" id="{FF3E9545-1453-4FE9-AA33-AF68908C1D47}"/>
                    </a:ext>
                  </a:extLst>
                </p:cNvPr>
                <p:cNvSpPr/>
                <p:nvPr/>
              </p:nvSpPr>
              <p:spPr>
                <a:xfrm>
                  <a:off x="7068742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48" name="Elipse 47">
                  <a:extLst>
                    <a:ext uri="{FF2B5EF4-FFF2-40B4-BE49-F238E27FC236}">
                      <a16:creationId xmlns:a16="http://schemas.microsoft.com/office/drawing/2014/main" id="{CFFE1AE1-8B0F-449D-BC22-101418237D8B}"/>
                    </a:ext>
                  </a:extLst>
                </p:cNvPr>
                <p:cNvSpPr/>
                <p:nvPr/>
              </p:nvSpPr>
              <p:spPr>
                <a:xfrm>
                  <a:off x="7225469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49" name="Arco 48">
                  <a:extLst>
                    <a:ext uri="{FF2B5EF4-FFF2-40B4-BE49-F238E27FC236}">
                      <a16:creationId xmlns:a16="http://schemas.microsoft.com/office/drawing/2014/main" id="{8067495A-55D8-479E-8878-71AFA18C2B7D}"/>
                    </a:ext>
                  </a:extLst>
                </p:cNvPr>
                <p:cNvSpPr/>
                <p:nvPr/>
              </p:nvSpPr>
              <p:spPr>
                <a:xfrm flipH="1">
                  <a:off x="7225469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50" name="Arco 49">
                  <a:extLst>
                    <a:ext uri="{FF2B5EF4-FFF2-40B4-BE49-F238E27FC236}">
                      <a16:creationId xmlns:a16="http://schemas.microsoft.com/office/drawing/2014/main" id="{AFFFA626-3599-4BE5-9397-0FB13E041646}"/>
                    </a:ext>
                  </a:extLst>
                </p:cNvPr>
                <p:cNvSpPr/>
                <p:nvPr/>
              </p:nvSpPr>
              <p:spPr>
                <a:xfrm>
                  <a:off x="725519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51" name="Elipse 50">
                  <a:extLst>
                    <a:ext uri="{FF2B5EF4-FFF2-40B4-BE49-F238E27FC236}">
                      <a16:creationId xmlns:a16="http://schemas.microsoft.com/office/drawing/2014/main" id="{BF13924B-51F0-4C60-A186-C2E49C79CE1D}"/>
                    </a:ext>
                  </a:extLst>
                </p:cNvPr>
                <p:cNvSpPr/>
                <p:nvPr/>
              </p:nvSpPr>
              <p:spPr>
                <a:xfrm>
                  <a:off x="7411920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52" name="Arco 51">
                  <a:extLst>
                    <a:ext uri="{FF2B5EF4-FFF2-40B4-BE49-F238E27FC236}">
                      <a16:creationId xmlns:a16="http://schemas.microsoft.com/office/drawing/2014/main" id="{8C638C76-B274-4A98-8E49-A82EEDC06F51}"/>
                    </a:ext>
                  </a:extLst>
                </p:cNvPr>
                <p:cNvSpPr/>
                <p:nvPr/>
              </p:nvSpPr>
              <p:spPr>
                <a:xfrm flipH="1">
                  <a:off x="7411920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53" name="Arco 52">
                  <a:extLst>
                    <a:ext uri="{FF2B5EF4-FFF2-40B4-BE49-F238E27FC236}">
                      <a16:creationId xmlns:a16="http://schemas.microsoft.com/office/drawing/2014/main" id="{2F6167EA-99AB-4619-84F5-A8F491DB2410}"/>
                    </a:ext>
                  </a:extLst>
                </p:cNvPr>
                <p:cNvSpPr/>
                <p:nvPr/>
              </p:nvSpPr>
              <p:spPr>
                <a:xfrm>
                  <a:off x="744164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54" name="Elipse 53">
                  <a:extLst>
                    <a:ext uri="{FF2B5EF4-FFF2-40B4-BE49-F238E27FC236}">
                      <a16:creationId xmlns:a16="http://schemas.microsoft.com/office/drawing/2014/main" id="{4FCB88D7-E32C-419E-98A6-17DCC7982871}"/>
                    </a:ext>
                  </a:extLst>
                </p:cNvPr>
                <p:cNvSpPr/>
                <p:nvPr/>
              </p:nvSpPr>
              <p:spPr>
                <a:xfrm>
                  <a:off x="7598371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55" name="Arco 54">
                  <a:extLst>
                    <a:ext uri="{FF2B5EF4-FFF2-40B4-BE49-F238E27FC236}">
                      <a16:creationId xmlns:a16="http://schemas.microsoft.com/office/drawing/2014/main" id="{92233583-B31B-43CE-AE2A-368F7D16DDE9}"/>
                    </a:ext>
                  </a:extLst>
                </p:cNvPr>
                <p:cNvSpPr/>
                <p:nvPr/>
              </p:nvSpPr>
              <p:spPr>
                <a:xfrm flipH="1">
                  <a:off x="7598371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56" name="Arco 55">
                  <a:extLst>
                    <a:ext uri="{FF2B5EF4-FFF2-40B4-BE49-F238E27FC236}">
                      <a16:creationId xmlns:a16="http://schemas.microsoft.com/office/drawing/2014/main" id="{66DFAB6B-2639-49EE-9F03-90BAA235FCFD}"/>
                    </a:ext>
                  </a:extLst>
                </p:cNvPr>
                <p:cNvSpPr/>
                <p:nvPr/>
              </p:nvSpPr>
              <p:spPr>
                <a:xfrm>
                  <a:off x="7628095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57" name="Elipse 56">
                  <a:extLst>
                    <a:ext uri="{FF2B5EF4-FFF2-40B4-BE49-F238E27FC236}">
                      <a16:creationId xmlns:a16="http://schemas.microsoft.com/office/drawing/2014/main" id="{A576E1B1-722E-4AD4-9C16-C042E934F37F}"/>
                    </a:ext>
                  </a:extLst>
                </p:cNvPr>
                <p:cNvSpPr/>
                <p:nvPr/>
              </p:nvSpPr>
              <p:spPr>
                <a:xfrm>
                  <a:off x="7784822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58" name="Arco 57">
                  <a:extLst>
                    <a:ext uri="{FF2B5EF4-FFF2-40B4-BE49-F238E27FC236}">
                      <a16:creationId xmlns:a16="http://schemas.microsoft.com/office/drawing/2014/main" id="{242BF2A3-61F6-428E-8278-C9BE97405868}"/>
                    </a:ext>
                  </a:extLst>
                </p:cNvPr>
                <p:cNvSpPr/>
                <p:nvPr/>
              </p:nvSpPr>
              <p:spPr>
                <a:xfrm flipH="1">
                  <a:off x="7784822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59" name="Arco 58">
                  <a:extLst>
                    <a:ext uri="{FF2B5EF4-FFF2-40B4-BE49-F238E27FC236}">
                      <a16:creationId xmlns:a16="http://schemas.microsoft.com/office/drawing/2014/main" id="{BFC5B3AE-EA65-4991-8456-19104E85CE8B}"/>
                    </a:ext>
                  </a:extLst>
                </p:cNvPr>
                <p:cNvSpPr/>
                <p:nvPr/>
              </p:nvSpPr>
              <p:spPr>
                <a:xfrm>
                  <a:off x="7814546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id="{E4C50CE0-E6F2-4CBF-B025-6EE321322572}"/>
                    </a:ext>
                  </a:extLst>
                </p:cNvPr>
                <p:cNvSpPr/>
                <p:nvPr/>
              </p:nvSpPr>
              <p:spPr>
                <a:xfrm>
                  <a:off x="7971273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61" name="Arco 60">
                  <a:extLst>
                    <a:ext uri="{FF2B5EF4-FFF2-40B4-BE49-F238E27FC236}">
                      <a16:creationId xmlns:a16="http://schemas.microsoft.com/office/drawing/2014/main" id="{0C8882B3-7D51-40C2-AAD5-C1E315629023}"/>
                    </a:ext>
                  </a:extLst>
                </p:cNvPr>
                <p:cNvSpPr/>
                <p:nvPr/>
              </p:nvSpPr>
              <p:spPr>
                <a:xfrm flipH="1">
                  <a:off x="797127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62" name="Arco 61">
                  <a:extLst>
                    <a:ext uri="{FF2B5EF4-FFF2-40B4-BE49-F238E27FC236}">
                      <a16:creationId xmlns:a16="http://schemas.microsoft.com/office/drawing/2014/main" id="{B15401E0-5272-48AF-A9AE-84CE81E1E985}"/>
                    </a:ext>
                  </a:extLst>
                </p:cNvPr>
                <p:cNvSpPr/>
                <p:nvPr/>
              </p:nvSpPr>
              <p:spPr>
                <a:xfrm>
                  <a:off x="8000997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5EAD7772-EE67-4239-9997-65ABAA2BA86F}"/>
                    </a:ext>
                  </a:extLst>
                </p:cNvPr>
                <p:cNvSpPr/>
                <p:nvPr/>
              </p:nvSpPr>
              <p:spPr>
                <a:xfrm>
                  <a:off x="8157724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64" name="Arco 63">
                  <a:extLst>
                    <a:ext uri="{FF2B5EF4-FFF2-40B4-BE49-F238E27FC236}">
                      <a16:creationId xmlns:a16="http://schemas.microsoft.com/office/drawing/2014/main" id="{11820CCA-87B8-40F8-BFA7-6EEBB2997A1D}"/>
                    </a:ext>
                  </a:extLst>
                </p:cNvPr>
                <p:cNvSpPr/>
                <p:nvPr/>
              </p:nvSpPr>
              <p:spPr>
                <a:xfrm flipH="1">
                  <a:off x="815772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65" name="Arco 64">
                  <a:extLst>
                    <a:ext uri="{FF2B5EF4-FFF2-40B4-BE49-F238E27FC236}">
                      <a16:creationId xmlns:a16="http://schemas.microsoft.com/office/drawing/2014/main" id="{A62E24D7-471E-444C-B34B-A59FD1091EDA}"/>
                    </a:ext>
                  </a:extLst>
                </p:cNvPr>
                <p:cNvSpPr/>
                <p:nvPr/>
              </p:nvSpPr>
              <p:spPr>
                <a:xfrm>
                  <a:off x="8187448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66" name="Elipse 65">
                  <a:extLst>
                    <a:ext uri="{FF2B5EF4-FFF2-40B4-BE49-F238E27FC236}">
                      <a16:creationId xmlns:a16="http://schemas.microsoft.com/office/drawing/2014/main" id="{CB24987A-BA31-4A46-9D3A-4A48B2BE4164}"/>
                    </a:ext>
                  </a:extLst>
                </p:cNvPr>
                <p:cNvSpPr/>
                <p:nvPr/>
              </p:nvSpPr>
              <p:spPr>
                <a:xfrm>
                  <a:off x="8344175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67" name="Arco 66">
                  <a:extLst>
                    <a:ext uri="{FF2B5EF4-FFF2-40B4-BE49-F238E27FC236}">
                      <a16:creationId xmlns:a16="http://schemas.microsoft.com/office/drawing/2014/main" id="{87E7A8C8-B3C8-4394-8E67-7F2261923236}"/>
                    </a:ext>
                  </a:extLst>
                </p:cNvPr>
                <p:cNvSpPr/>
                <p:nvPr/>
              </p:nvSpPr>
              <p:spPr>
                <a:xfrm flipH="1">
                  <a:off x="8344175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68" name="Arco 67">
                  <a:extLst>
                    <a:ext uri="{FF2B5EF4-FFF2-40B4-BE49-F238E27FC236}">
                      <a16:creationId xmlns:a16="http://schemas.microsoft.com/office/drawing/2014/main" id="{9A6F0E3B-0D45-4161-875D-17A3F2480E44}"/>
                    </a:ext>
                  </a:extLst>
                </p:cNvPr>
                <p:cNvSpPr/>
                <p:nvPr/>
              </p:nvSpPr>
              <p:spPr>
                <a:xfrm>
                  <a:off x="8373899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63E09618-9575-43D5-95A1-2FD4A9002044}"/>
                    </a:ext>
                  </a:extLst>
                </p:cNvPr>
                <p:cNvSpPr/>
                <p:nvPr/>
              </p:nvSpPr>
              <p:spPr>
                <a:xfrm>
                  <a:off x="8539739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70" name="Arco 69">
                  <a:extLst>
                    <a:ext uri="{FF2B5EF4-FFF2-40B4-BE49-F238E27FC236}">
                      <a16:creationId xmlns:a16="http://schemas.microsoft.com/office/drawing/2014/main" id="{612D2773-BEBA-42C8-9714-B8C701743235}"/>
                    </a:ext>
                  </a:extLst>
                </p:cNvPr>
                <p:cNvSpPr/>
                <p:nvPr/>
              </p:nvSpPr>
              <p:spPr>
                <a:xfrm flipH="1">
                  <a:off x="8539739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71" name="Arco 70">
                  <a:extLst>
                    <a:ext uri="{FF2B5EF4-FFF2-40B4-BE49-F238E27FC236}">
                      <a16:creationId xmlns:a16="http://schemas.microsoft.com/office/drawing/2014/main" id="{BB51FFF2-A112-4978-A732-5361A25C748B}"/>
                    </a:ext>
                  </a:extLst>
                </p:cNvPr>
                <p:cNvSpPr/>
                <p:nvPr/>
              </p:nvSpPr>
              <p:spPr>
                <a:xfrm>
                  <a:off x="856946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72" name="Elipse 71">
                  <a:extLst>
                    <a:ext uri="{FF2B5EF4-FFF2-40B4-BE49-F238E27FC236}">
                      <a16:creationId xmlns:a16="http://schemas.microsoft.com/office/drawing/2014/main" id="{5B0B447D-2741-436D-8BB5-11641CFD4DD2}"/>
                    </a:ext>
                  </a:extLst>
                </p:cNvPr>
                <p:cNvSpPr/>
                <p:nvPr/>
              </p:nvSpPr>
              <p:spPr>
                <a:xfrm>
                  <a:off x="8726190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73" name="Arco 72">
                  <a:extLst>
                    <a:ext uri="{FF2B5EF4-FFF2-40B4-BE49-F238E27FC236}">
                      <a16:creationId xmlns:a16="http://schemas.microsoft.com/office/drawing/2014/main" id="{28B93631-1636-4386-83FB-9DE9BF591771}"/>
                    </a:ext>
                  </a:extLst>
                </p:cNvPr>
                <p:cNvSpPr/>
                <p:nvPr/>
              </p:nvSpPr>
              <p:spPr>
                <a:xfrm flipH="1">
                  <a:off x="8726190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74" name="Arco 73">
                  <a:extLst>
                    <a:ext uri="{FF2B5EF4-FFF2-40B4-BE49-F238E27FC236}">
                      <a16:creationId xmlns:a16="http://schemas.microsoft.com/office/drawing/2014/main" id="{8EF81E71-D2E6-4AD3-81FB-DD7610401356}"/>
                    </a:ext>
                  </a:extLst>
                </p:cNvPr>
                <p:cNvSpPr/>
                <p:nvPr/>
              </p:nvSpPr>
              <p:spPr>
                <a:xfrm>
                  <a:off x="875591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75" name="Elipse 74">
                  <a:extLst>
                    <a:ext uri="{FF2B5EF4-FFF2-40B4-BE49-F238E27FC236}">
                      <a16:creationId xmlns:a16="http://schemas.microsoft.com/office/drawing/2014/main" id="{5E9D71F5-EE05-4B7F-A8EB-C0B5B792E1E2}"/>
                    </a:ext>
                  </a:extLst>
                </p:cNvPr>
                <p:cNvSpPr/>
                <p:nvPr/>
              </p:nvSpPr>
              <p:spPr>
                <a:xfrm>
                  <a:off x="8912641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76" name="Arco 75">
                  <a:extLst>
                    <a:ext uri="{FF2B5EF4-FFF2-40B4-BE49-F238E27FC236}">
                      <a16:creationId xmlns:a16="http://schemas.microsoft.com/office/drawing/2014/main" id="{17F7BA81-D9DC-48EA-A840-550A19304C85}"/>
                    </a:ext>
                  </a:extLst>
                </p:cNvPr>
                <p:cNvSpPr/>
                <p:nvPr/>
              </p:nvSpPr>
              <p:spPr>
                <a:xfrm flipH="1">
                  <a:off x="8912641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77" name="Arco 76">
                  <a:extLst>
                    <a:ext uri="{FF2B5EF4-FFF2-40B4-BE49-F238E27FC236}">
                      <a16:creationId xmlns:a16="http://schemas.microsoft.com/office/drawing/2014/main" id="{646ABDE5-FF38-46A9-A604-F14126C93E21}"/>
                    </a:ext>
                  </a:extLst>
                </p:cNvPr>
                <p:cNvSpPr/>
                <p:nvPr/>
              </p:nvSpPr>
              <p:spPr>
                <a:xfrm>
                  <a:off x="8942365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id="{1D0513C4-DD4F-4240-8F9E-DA2DDE2DB934}"/>
                    </a:ext>
                  </a:extLst>
                </p:cNvPr>
                <p:cNvSpPr/>
                <p:nvPr/>
              </p:nvSpPr>
              <p:spPr>
                <a:xfrm>
                  <a:off x="9099092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79" name="Arco 78">
                  <a:extLst>
                    <a:ext uri="{FF2B5EF4-FFF2-40B4-BE49-F238E27FC236}">
                      <a16:creationId xmlns:a16="http://schemas.microsoft.com/office/drawing/2014/main" id="{01FB3444-7C76-40EA-AA1B-25FA3732CE0A}"/>
                    </a:ext>
                  </a:extLst>
                </p:cNvPr>
                <p:cNvSpPr/>
                <p:nvPr/>
              </p:nvSpPr>
              <p:spPr>
                <a:xfrm flipH="1">
                  <a:off x="9099092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80" name="Arco 79">
                  <a:extLst>
                    <a:ext uri="{FF2B5EF4-FFF2-40B4-BE49-F238E27FC236}">
                      <a16:creationId xmlns:a16="http://schemas.microsoft.com/office/drawing/2014/main" id="{E793C6BE-CDD3-4835-8D40-C311E6D272FC}"/>
                    </a:ext>
                  </a:extLst>
                </p:cNvPr>
                <p:cNvSpPr/>
                <p:nvPr/>
              </p:nvSpPr>
              <p:spPr>
                <a:xfrm>
                  <a:off x="9128816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81" name="Elipse 80">
                  <a:extLst>
                    <a:ext uri="{FF2B5EF4-FFF2-40B4-BE49-F238E27FC236}">
                      <a16:creationId xmlns:a16="http://schemas.microsoft.com/office/drawing/2014/main" id="{86F39926-782D-4176-B9B6-9681CD8F509C}"/>
                    </a:ext>
                  </a:extLst>
                </p:cNvPr>
                <p:cNvSpPr/>
                <p:nvPr/>
              </p:nvSpPr>
              <p:spPr>
                <a:xfrm>
                  <a:off x="9293723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82" name="Arco 81">
                  <a:extLst>
                    <a:ext uri="{FF2B5EF4-FFF2-40B4-BE49-F238E27FC236}">
                      <a16:creationId xmlns:a16="http://schemas.microsoft.com/office/drawing/2014/main" id="{6A7794D9-EC63-4EFC-AC8B-11BFB4B9A5F9}"/>
                    </a:ext>
                  </a:extLst>
                </p:cNvPr>
                <p:cNvSpPr/>
                <p:nvPr/>
              </p:nvSpPr>
              <p:spPr>
                <a:xfrm flipH="1">
                  <a:off x="929372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83" name="Arco 82">
                  <a:extLst>
                    <a:ext uri="{FF2B5EF4-FFF2-40B4-BE49-F238E27FC236}">
                      <a16:creationId xmlns:a16="http://schemas.microsoft.com/office/drawing/2014/main" id="{B15E42DD-4352-493E-9599-8894A6BB5A38}"/>
                    </a:ext>
                  </a:extLst>
                </p:cNvPr>
                <p:cNvSpPr/>
                <p:nvPr/>
              </p:nvSpPr>
              <p:spPr>
                <a:xfrm>
                  <a:off x="9323447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id="{188A1914-E795-48BC-BEB7-D62616DA3136}"/>
                    </a:ext>
                  </a:extLst>
                </p:cNvPr>
                <p:cNvSpPr/>
                <p:nvPr/>
              </p:nvSpPr>
              <p:spPr>
                <a:xfrm>
                  <a:off x="9480174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85" name="Arco 84">
                  <a:extLst>
                    <a:ext uri="{FF2B5EF4-FFF2-40B4-BE49-F238E27FC236}">
                      <a16:creationId xmlns:a16="http://schemas.microsoft.com/office/drawing/2014/main" id="{EB47592E-DB72-4DF0-9B48-1BB909B3D5CC}"/>
                    </a:ext>
                  </a:extLst>
                </p:cNvPr>
                <p:cNvSpPr/>
                <p:nvPr/>
              </p:nvSpPr>
              <p:spPr>
                <a:xfrm flipH="1">
                  <a:off x="948017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86" name="Arco 85">
                  <a:extLst>
                    <a:ext uri="{FF2B5EF4-FFF2-40B4-BE49-F238E27FC236}">
                      <a16:creationId xmlns:a16="http://schemas.microsoft.com/office/drawing/2014/main" id="{7D3AF281-66E1-4D05-A89B-B6C9DFA14A8F}"/>
                    </a:ext>
                  </a:extLst>
                </p:cNvPr>
                <p:cNvSpPr/>
                <p:nvPr/>
              </p:nvSpPr>
              <p:spPr>
                <a:xfrm>
                  <a:off x="9509898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87" name="Elipse 86">
                  <a:extLst>
                    <a:ext uri="{FF2B5EF4-FFF2-40B4-BE49-F238E27FC236}">
                      <a16:creationId xmlns:a16="http://schemas.microsoft.com/office/drawing/2014/main" id="{90396F33-3404-469E-AE2E-34D25EA713B5}"/>
                    </a:ext>
                  </a:extLst>
                </p:cNvPr>
                <p:cNvSpPr/>
                <p:nvPr/>
              </p:nvSpPr>
              <p:spPr>
                <a:xfrm>
                  <a:off x="9666625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88" name="Arco 87">
                  <a:extLst>
                    <a:ext uri="{FF2B5EF4-FFF2-40B4-BE49-F238E27FC236}">
                      <a16:creationId xmlns:a16="http://schemas.microsoft.com/office/drawing/2014/main" id="{703444A2-CF82-443D-AD2D-B9A5C1C00CDD}"/>
                    </a:ext>
                  </a:extLst>
                </p:cNvPr>
                <p:cNvSpPr/>
                <p:nvPr/>
              </p:nvSpPr>
              <p:spPr>
                <a:xfrm flipH="1">
                  <a:off x="9666625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89" name="Arco 88">
                  <a:extLst>
                    <a:ext uri="{FF2B5EF4-FFF2-40B4-BE49-F238E27FC236}">
                      <a16:creationId xmlns:a16="http://schemas.microsoft.com/office/drawing/2014/main" id="{56FDB5D5-9A31-4EA3-8A32-36D5E3C79BBD}"/>
                    </a:ext>
                  </a:extLst>
                </p:cNvPr>
                <p:cNvSpPr/>
                <p:nvPr/>
              </p:nvSpPr>
              <p:spPr>
                <a:xfrm>
                  <a:off x="9696349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90" name="Elipse 89">
                  <a:extLst>
                    <a:ext uri="{FF2B5EF4-FFF2-40B4-BE49-F238E27FC236}">
                      <a16:creationId xmlns:a16="http://schemas.microsoft.com/office/drawing/2014/main" id="{C9BEF51F-373A-41D1-8345-43CA6C4E09DB}"/>
                    </a:ext>
                  </a:extLst>
                </p:cNvPr>
                <p:cNvSpPr/>
                <p:nvPr/>
              </p:nvSpPr>
              <p:spPr>
                <a:xfrm>
                  <a:off x="9853076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91" name="Arco 90">
                  <a:extLst>
                    <a:ext uri="{FF2B5EF4-FFF2-40B4-BE49-F238E27FC236}">
                      <a16:creationId xmlns:a16="http://schemas.microsoft.com/office/drawing/2014/main" id="{C20453FA-83F9-478C-B3E1-8DFC0CE8AA72}"/>
                    </a:ext>
                  </a:extLst>
                </p:cNvPr>
                <p:cNvSpPr/>
                <p:nvPr/>
              </p:nvSpPr>
              <p:spPr>
                <a:xfrm flipH="1">
                  <a:off x="9853076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92" name="Arco 91">
                  <a:extLst>
                    <a:ext uri="{FF2B5EF4-FFF2-40B4-BE49-F238E27FC236}">
                      <a16:creationId xmlns:a16="http://schemas.microsoft.com/office/drawing/2014/main" id="{9E2F36DF-575A-4AAE-860D-399888839C9B}"/>
                    </a:ext>
                  </a:extLst>
                </p:cNvPr>
                <p:cNvSpPr/>
                <p:nvPr/>
              </p:nvSpPr>
              <p:spPr>
                <a:xfrm>
                  <a:off x="9882800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93" name="Elipse 92">
                  <a:extLst>
                    <a:ext uri="{FF2B5EF4-FFF2-40B4-BE49-F238E27FC236}">
                      <a16:creationId xmlns:a16="http://schemas.microsoft.com/office/drawing/2014/main" id="{6BBFE5E5-11DC-477B-929D-23F3D3CDB19F}"/>
                    </a:ext>
                  </a:extLst>
                </p:cNvPr>
                <p:cNvSpPr/>
                <p:nvPr/>
              </p:nvSpPr>
              <p:spPr>
                <a:xfrm>
                  <a:off x="10048640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94" name="Arco 93">
                  <a:extLst>
                    <a:ext uri="{FF2B5EF4-FFF2-40B4-BE49-F238E27FC236}">
                      <a16:creationId xmlns:a16="http://schemas.microsoft.com/office/drawing/2014/main" id="{4F73FDCF-F712-4D94-B07E-F8FCEE83E83A}"/>
                    </a:ext>
                  </a:extLst>
                </p:cNvPr>
                <p:cNvSpPr/>
                <p:nvPr/>
              </p:nvSpPr>
              <p:spPr>
                <a:xfrm flipH="1">
                  <a:off x="10048640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95" name="Arco 94">
                  <a:extLst>
                    <a:ext uri="{FF2B5EF4-FFF2-40B4-BE49-F238E27FC236}">
                      <a16:creationId xmlns:a16="http://schemas.microsoft.com/office/drawing/2014/main" id="{DE946D81-4BB0-468F-8A02-36EF88B336E9}"/>
                    </a:ext>
                  </a:extLst>
                </p:cNvPr>
                <p:cNvSpPr/>
                <p:nvPr/>
              </p:nvSpPr>
              <p:spPr>
                <a:xfrm>
                  <a:off x="1007836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96" name="Elipse 95">
                  <a:extLst>
                    <a:ext uri="{FF2B5EF4-FFF2-40B4-BE49-F238E27FC236}">
                      <a16:creationId xmlns:a16="http://schemas.microsoft.com/office/drawing/2014/main" id="{305C8ADC-141C-49FD-8390-179C93898A91}"/>
                    </a:ext>
                  </a:extLst>
                </p:cNvPr>
                <p:cNvSpPr/>
                <p:nvPr/>
              </p:nvSpPr>
              <p:spPr>
                <a:xfrm>
                  <a:off x="10235091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97" name="Arco 96">
                  <a:extLst>
                    <a:ext uri="{FF2B5EF4-FFF2-40B4-BE49-F238E27FC236}">
                      <a16:creationId xmlns:a16="http://schemas.microsoft.com/office/drawing/2014/main" id="{FBC71373-1A0F-4912-99F9-C96110CA09ED}"/>
                    </a:ext>
                  </a:extLst>
                </p:cNvPr>
                <p:cNvSpPr/>
                <p:nvPr/>
              </p:nvSpPr>
              <p:spPr>
                <a:xfrm flipH="1">
                  <a:off x="10235091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98" name="Arco 97">
                  <a:extLst>
                    <a:ext uri="{FF2B5EF4-FFF2-40B4-BE49-F238E27FC236}">
                      <a16:creationId xmlns:a16="http://schemas.microsoft.com/office/drawing/2014/main" id="{2927CFA6-2EA5-4382-A39C-D226D5143D29}"/>
                    </a:ext>
                  </a:extLst>
                </p:cNvPr>
                <p:cNvSpPr/>
                <p:nvPr/>
              </p:nvSpPr>
              <p:spPr>
                <a:xfrm>
                  <a:off x="10264815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99" name="Elipse 98">
                  <a:extLst>
                    <a:ext uri="{FF2B5EF4-FFF2-40B4-BE49-F238E27FC236}">
                      <a16:creationId xmlns:a16="http://schemas.microsoft.com/office/drawing/2014/main" id="{74EDA785-09F7-46B4-8A34-15F82D3612B0}"/>
                    </a:ext>
                  </a:extLst>
                </p:cNvPr>
                <p:cNvSpPr/>
                <p:nvPr/>
              </p:nvSpPr>
              <p:spPr>
                <a:xfrm>
                  <a:off x="10421542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00" name="Arco 99">
                  <a:extLst>
                    <a:ext uri="{FF2B5EF4-FFF2-40B4-BE49-F238E27FC236}">
                      <a16:creationId xmlns:a16="http://schemas.microsoft.com/office/drawing/2014/main" id="{9399E1AD-33B0-48BC-8930-5AAE5C471866}"/>
                    </a:ext>
                  </a:extLst>
                </p:cNvPr>
                <p:cNvSpPr/>
                <p:nvPr/>
              </p:nvSpPr>
              <p:spPr>
                <a:xfrm flipH="1">
                  <a:off x="10421542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01" name="Arco 100">
                  <a:extLst>
                    <a:ext uri="{FF2B5EF4-FFF2-40B4-BE49-F238E27FC236}">
                      <a16:creationId xmlns:a16="http://schemas.microsoft.com/office/drawing/2014/main" id="{42233EE8-7CFF-47AD-8F53-1B37CC212E7D}"/>
                    </a:ext>
                  </a:extLst>
                </p:cNvPr>
                <p:cNvSpPr/>
                <p:nvPr/>
              </p:nvSpPr>
              <p:spPr>
                <a:xfrm>
                  <a:off x="10451266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02" name="Elipse 101">
                  <a:extLst>
                    <a:ext uri="{FF2B5EF4-FFF2-40B4-BE49-F238E27FC236}">
                      <a16:creationId xmlns:a16="http://schemas.microsoft.com/office/drawing/2014/main" id="{8516CEC5-F999-4384-9D2B-6E16985150C2}"/>
                    </a:ext>
                  </a:extLst>
                </p:cNvPr>
                <p:cNvSpPr/>
                <p:nvPr/>
              </p:nvSpPr>
              <p:spPr>
                <a:xfrm>
                  <a:off x="10607993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03" name="Arco 102">
                  <a:extLst>
                    <a:ext uri="{FF2B5EF4-FFF2-40B4-BE49-F238E27FC236}">
                      <a16:creationId xmlns:a16="http://schemas.microsoft.com/office/drawing/2014/main" id="{F8379247-6FAE-400E-BEB3-206DA90D038D}"/>
                    </a:ext>
                  </a:extLst>
                </p:cNvPr>
                <p:cNvSpPr/>
                <p:nvPr/>
              </p:nvSpPr>
              <p:spPr>
                <a:xfrm flipH="1">
                  <a:off x="1060799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04" name="Arco 103">
                  <a:extLst>
                    <a:ext uri="{FF2B5EF4-FFF2-40B4-BE49-F238E27FC236}">
                      <a16:creationId xmlns:a16="http://schemas.microsoft.com/office/drawing/2014/main" id="{E70B7150-8CFD-4CD7-B228-CFA153302C1B}"/>
                    </a:ext>
                  </a:extLst>
                </p:cNvPr>
                <p:cNvSpPr/>
                <p:nvPr/>
              </p:nvSpPr>
              <p:spPr>
                <a:xfrm>
                  <a:off x="10637717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20" name="Elipse 119">
                  <a:extLst>
                    <a:ext uri="{FF2B5EF4-FFF2-40B4-BE49-F238E27FC236}">
                      <a16:creationId xmlns:a16="http://schemas.microsoft.com/office/drawing/2014/main" id="{9E684FF7-4E09-4338-A85A-0CAE89922ACC}"/>
                    </a:ext>
                  </a:extLst>
                </p:cNvPr>
                <p:cNvSpPr/>
                <p:nvPr/>
              </p:nvSpPr>
              <p:spPr>
                <a:xfrm>
                  <a:off x="443128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21" name="Arco 120">
                  <a:extLst>
                    <a:ext uri="{FF2B5EF4-FFF2-40B4-BE49-F238E27FC236}">
                      <a16:creationId xmlns:a16="http://schemas.microsoft.com/office/drawing/2014/main" id="{D0E0C20C-1392-4896-B367-6AE83A0B6AE8}"/>
                    </a:ext>
                  </a:extLst>
                </p:cNvPr>
                <p:cNvSpPr/>
                <p:nvPr/>
              </p:nvSpPr>
              <p:spPr>
                <a:xfrm flipH="1">
                  <a:off x="443128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22" name="Arco 121">
                  <a:extLst>
                    <a:ext uri="{FF2B5EF4-FFF2-40B4-BE49-F238E27FC236}">
                      <a16:creationId xmlns:a16="http://schemas.microsoft.com/office/drawing/2014/main" id="{6BB1BCCE-46E2-457A-94E4-BF7F4C00E918}"/>
                    </a:ext>
                  </a:extLst>
                </p:cNvPr>
                <p:cNvSpPr/>
                <p:nvPr/>
              </p:nvSpPr>
              <p:spPr>
                <a:xfrm>
                  <a:off x="472852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11F177E8-DAAD-4E7F-A9B7-A857007EA685}"/>
                    </a:ext>
                  </a:extLst>
                </p:cNvPr>
                <p:cNvSpPr/>
                <p:nvPr/>
              </p:nvSpPr>
              <p:spPr>
                <a:xfrm>
                  <a:off x="629579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24" name="Arco 123">
                  <a:extLst>
                    <a:ext uri="{FF2B5EF4-FFF2-40B4-BE49-F238E27FC236}">
                      <a16:creationId xmlns:a16="http://schemas.microsoft.com/office/drawing/2014/main" id="{FE6ADDEF-A9F4-4782-BD43-D185AEF7951B}"/>
                    </a:ext>
                  </a:extLst>
                </p:cNvPr>
                <p:cNvSpPr/>
                <p:nvPr/>
              </p:nvSpPr>
              <p:spPr>
                <a:xfrm flipH="1">
                  <a:off x="629579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25" name="Arco 124">
                  <a:extLst>
                    <a:ext uri="{FF2B5EF4-FFF2-40B4-BE49-F238E27FC236}">
                      <a16:creationId xmlns:a16="http://schemas.microsoft.com/office/drawing/2014/main" id="{52745264-CD4B-4060-9410-493973327AEF}"/>
                    </a:ext>
                  </a:extLst>
                </p:cNvPr>
                <p:cNvSpPr/>
                <p:nvPr/>
              </p:nvSpPr>
              <p:spPr>
                <a:xfrm>
                  <a:off x="65930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26" name="Elipse 125">
                  <a:extLst>
                    <a:ext uri="{FF2B5EF4-FFF2-40B4-BE49-F238E27FC236}">
                      <a16:creationId xmlns:a16="http://schemas.microsoft.com/office/drawing/2014/main" id="{C8B4491A-8DAC-4037-AF5C-89147F9E80FA}"/>
                    </a:ext>
                  </a:extLst>
                </p:cNvPr>
                <p:cNvSpPr/>
                <p:nvPr/>
              </p:nvSpPr>
              <p:spPr>
                <a:xfrm>
                  <a:off x="816030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27" name="Arco 126">
                  <a:extLst>
                    <a:ext uri="{FF2B5EF4-FFF2-40B4-BE49-F238E27FC236}">
                      <a16:creationId xmlns:a16="http://schemas.microsoft.com/office/drawing/2014/main" id="{EB78D566-ADD9-4478-99FD-DE0DB0A5A777}"/>
                    </a:ext>
                  </a:extLst>
                </p:cNvPr>
                <p:cNvSpPr/>
                <p:nvPr/>
              </p:nvSpPr>
              <p:spPr>
                <a:xfrm flipH="1">
                  <a:off x="816030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28" name="Arco 127">
                  <a:extLst>
                    <a:ext uri="{FF2B5EF4-FFF2-40B4-BE49-F238E27FC236}">
                      <a16:creationId xmlns:a16="http://schemas.microsoft.com/office/drawing/2014/main" id="{B5C1F2AC-2677-4D93-9243-CD604007FB53}"/>
                    </a:ext>
                  </a:extLst>
                </p:cNvPr>
                <p:cNvSpPr/>
                <p:nvPr/>
              </p:nvSpPr>
              <p:spPr>
                <a:xfrm>
                  <a:off x="84575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87648833-DFD3-45B1-8DB8-0E001531B940}"/>
                    </a:ext>
                  </a:extLst>
                </p:cNvPr>
                <p:cNvSpPr/>
                <p:nvPr/>
              </p:nvSpPr>
              <p:spPr>
                <a:xfrm>
                  <a:off x="1010661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30" name="Arco 129">
                  <a:extLst>
                    <a:ext uri="{FF2B5EF4-FFF2-40B4-BE49-F238E27FC236}">
                      <a16:creationId xmlns:a16="http://schemas.microsoft.com/office/drawing/2014/main" id="{7BEFA4C7-6D23-41FD-8B44-F5CC8719C8DF}"/>
                    </a:ext>
                  </a:extLst>
                </p:cNvPr>
                <p:cNvSpPr/>
                <p:nvPr/>
              </p:nvSpPr>
              <p:spPr>
                <a:xfrm flipH="1">
                  <a:off x="1010661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31" name="Arco 130">
                  <a:extLst>
                    <a:ext uri="{FF2B5EF4-FFF2-40B4-BE49-F238E27FC236}">
                      <a16:creationId xmlns:a16="http://schemas.microsoft.com/office/drawing/2014/main" id="{09365D66-5371-447B-8C5A-010549416D10}"/>
                    </a:ext>
                  </a:extLst>
                </p:cNvPr>
                <p:cNvSpPr/>
                <p:nvPr/>
              </p:nvSpPr>
              <p:spPr>
                <a:xfrm>
                  <a:off x="1040385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32" name="Elipse 131">
                  <a:extLst>
                    <a:ext uri="{FF2B5EF4-FFF2-40B4-BE49-F238E27FC236}">
                      <a16:creationId xmlns:a16="http://schemas.microsoft.com/office/drawing/2014/main" id="{99E79922-1DE4-43A5-AF2E-A1CE7E015974}"/>
                    </a:ext>
                  </a:extLst>
                </p:cNvPr>
                <p:cNvSpPr/>
                <p:nvPr/>
              </p:nvSpPr>
              <p:spPr>
                <a:xfrm>
                  <a:off x="1197112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33" name="Arco 132">
                  <a:extLst>
                    <a:ext uri="{FF2B5EF4-FFF2-40B4-BE49-F238E27FC236}">
                      <a16:creationId xmlns:a16="http://schemas.microsoft.com/office/drawing/2014/main" id="{512950C2-E87D-4E0C-8C5B-D0B244B9CA43}"/>
                    </a:ext>
                  </a:extLst>
                </p:cNvPr>
                <p:cNvSpPr/>
                <p:nvPr/>
              </p:nvSpPr>
              <p:spPr>
                <a:xfrm flipH="1">
                  <a:off x="1197112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34" name="Arco 133">
                  <a:extLst>
                    <a:ext uri="{FF2B5EF4-FFF2-40B4-BE49-F238E27FC236}">
                      <a16:creationId xmlns:a16="http://schemas.microsoft.com/office/drawing/2014/main" id="{849E1F33-EA37-44F0-B99A-3179307ED3BE}"/>
                    </a:ext>
                  </a:extLst>
                </p:cNvPr>
                <p:cNvSpPr/>
                <p:nvPr/>
              </p:nvSpPr>
              <p:spPr>
                <a:xfrm>
                  <a:off x="1226836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0CB10DA4-FD4C-4498-9EDC-DF1ADA6A4B95}"/>
                    </a:ext>
                  </a:extLst>
                </p:cNvPr>
                <p:cNvSpPr/>
                <p:nvPr/>
              </p:nvSpPr>
              <p:spPr>
                <a:xfrm>
                  <a:off x="1383563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36" name="Arco 135">
                  <a:extLst>
                    <a:ext uri="{FF2B5EF4-FFF2-40B4-BE49-F238E27FC236}">
                      <a16:creationId xmlns:a16="http://schemas.microsoft.com/office/drawing/2014/main" id="{E813E8E4-DD41-48F6-979F-0BF8CCFC3CE1}"/>
                    </a:ext>
                  </a:extLst>
                </p:cNvPr>
                <p:cNvSpPr/>
                <p:nvPr/>
              </p:nvSpPr>
              <p:spPr>
                <a:xfrm flipH="1">
                  <a:off x="138356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37" name="Arco 136">
                  <a:extLst>
                    <a:ext uri="{FF2B5EF4-FFF2-40B4-BE49-F238E27FC236}">
                      <a16:creationId xmlns:a16="http://schemas.microsoft.com/office/drawing/2014/main" id="{11B6683E-5180-484D-8F39-3B06761A35FD}"/>
                    </a:ext>
                  </a:extLst>
                </p:cNvPr>
                <p:cNvSpPr/>
                <p:nvPr/>
              </p:nvSpPr>
              <p:spPr>
                <a:xfrm>
                  <a:off x="1413287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38" name="Elipse 137">
                  <a:extLst>
                    <a:ext uri="{FF2B5EF4-FFF2-40B4-BE49-F238E27FC236}">
                      <a16:creationId xmlns:a16="http://schemas.microsoft.com/office/drawing/2014/main" id="{B11856AB-F666-4E2B-A105-7F376FC43EF6}"/>
                    </a:ext>
                  </a:extLst>
                </p:cNvPr>
                <p:cNvSpPr/>
                <p:nvPr/>
              </p:nvSpPr>
              <p:spPr>
                <a:xfrm>
                  <a:off x="1570014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39" name="Arco 138">
                  <a:extLst>
                    <a:ext uri="{FF2B5EF4-FFF2-40B4-BE49-F238E27FC236}">
                      <a16:creationId xmlns:a16="http://schemas.microsoft.com/office/drawing/2014/main" id="{C01C647C-D491-486C-A335-E6ADFD9EE474}"/>
                    </a:ext>
                  </a:extLst>
                </p:cNvPr>
                <p:cNvSpPr/>
                <p:nvPr/>
              </p:nvSpPr>
              <p:spPr>
                <a:xfrm flipH="1">
                  <a:off x="157001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40" name="Arco 139">
                  <a:extLst>
                    <a:ext uri="{FF2B5EF4-FFF2-40B4-BE49-F238E27FC236}">
                      <a16:creationId xmlns:a16="http://schemas.microsoft.com/office/drawing/2014/main" id="{C8D679D2-563A-4BB6-8647-912148092353}"/>
                    </a:ext>
                  </a:extLst>
                </p:cNvPr>
                <p:cNvSpPr/>
                <p:nvPr/>
              </p:nvSpPr>
              <p:spPr>
                <a:xfrm>
                  <a:off x="1599738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E73E0FF0-CF7D-4006-AC15-41728E7F3CC7}"/>
                    </a:ext>
                  </a:extLst>
                </p:cNvPr>
                <p:cNvSpPr/>
                <p:nvPr/>
              </p:nvSpPr>
              <p:spPr>
                <a:xfrm>
                  <a:off x="1765578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42" name="Arco 141">
                  <a:extLst>
                    <a:ext uri="{FF2B5EF4-FFF2-40B4-BE49-F238E27FC236}">
                      <a16:creationId xmlns:a16="http://schemas.microsoft.com/office/drawing/2014/main" id="{9D0892A7-6637-4398-A4F7-008AB262259B}"/>
                    </a:ext>
                  </a:extLst>
                </p:cNvPr>
                <p:cNvSpPr/>
                <p:nvPr/>
              </p:nvSpPr>
              <p:spPr>
                <a:xfrm flipH="1">
                  <a:off x="1765578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43" name="Arco 142">
                  <a:extLst>
                    <a:ext uri="{FF2B5EF4-FFF2-40B4-BE49-F238E27FC236}">
                      <a16:creationId xmlns:a16="http://schemas.microsoft.com/office/drawing/2014/main" id="{A2A4F8ED-A958-4F9A-AFC5-A944E70B8560}"/>
                    </a:ext>
                  </a:extLst>
                </p:cNvPr>
                <p:cNvSpPr/>
                <p:nvPr/>
              </p:nvSpPr>
              <p:spPr>
                <a:xfrm>
                  <a:off x="1795302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44" name="Elipse 143">
                  <a:extLst>
                    <a:ext uri="{FF2B5EF4-FFF2-40B4-BE49-F238E27FC236}">
                      <a16:creationId xmlns:a16="http://schemas.microsoft.com/office/drawing/2014/main" id="{7FDA4F8E-E547-4D7A-BAF2-83B36A630C0C}"/>
                    </a:ext>
                  </a:extLst>
                </p:cNvPr>
                <p:cNvSpPr/>
                <p:nvPr/>
              </p:nvSpPr>
              <p:spPr>
                <a:xfrm>
                  <a:off x="1952029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45" name="Arco 144">
                  <a:extLst>
                    <a:ext uri="{FF2B5EF4-FFF2-40B4-BE49-F238E27FC236}">
                      <a16:creationId xmlns:a16="http://schemas.microsoft.com/office/drawing/2014/main" id="{F04789D8-3152-450B-A8D8-2454369558B8}"/>
                    </a:ext>
                  </a:extLst>
                </p:cNvPr>
                <p:cNvSpPr/>
                <p:nvPr/>
              </p:nvSpPr>
              <p:spPr>
                <a:xfrm flipH="1">
                  <a:off x="1952029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46" name="Arco 145">
                  <a:extLst>
                    <a:ext uri="{FF2B5EF4-FFF2-40B4-BE49-F238E27FC236}">
                      <a16:creationId xmlns:a16="http://schemas.microsoft.com/office/drawing/2014/main" id="{E1938F6A-0804-4C0E-988E-3A3C1F071F81}"/>
                    </a:ext>
                  </a:extLst>
                </p:cNvPr>
                <p:cNvSpPr/>
                <p:nvPr/>
              </p:nvSpPr>
              <p:spPr>
                <a:xfrm>
                  <a:off x="198175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2B367182-9B25-485E-ACC0-358A04F88A7F}"/>
                    </a:ext>
                  </a:extLst>
                </p:cNvPr>
                <p:cNvSpPr/>
                <p:nvPr/>
              </p:nvSpPr>
              <p:spPr>
                <a:xfrm>
                  <a:off x="2138480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48" name="Arco 147">
                  <a:extLst>
                    <a:ext uri="{FF2B5EF4-FFF2-40B4-BE49-F238E27FC236}">
                      <a16:creationId xmlns:a16="http://schemas.microsoft.com/office/drawing/2014/main" id="{7D2092DA-4CDD-4F13-B642-800B53428344}"/>
                    </a:ext>
                  </a:extLst>
                </p:cNvPr>
                <p:cNvSpPr/>
                <p:nvPr/>
              </p:nvSpPr>
              <p:spPr>
                <a:xfrm flipH="1">
                  <a:off x="2138480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49" name="Arco 148">
                  <a:extLst>
                    <a:ext uri="{FF2B5EF4-FFF2-40B4-BE49-F238E27FC236}">
                      <a16:creationId xmlns:a16="http://schemas.microsoft.com/office/drawing/2014/main" id="{752F971A-7321-42A5-A362-ED511CA62628}"/>
                    </a:ext>
                  </a:extLst>
                </p:cNvPr>
                <p:cNvSpPr/>
                <p:nvPr/>
              </p:nvSpPr>
              <p:spPr>
                <a:xfrm>
                  <a:off x="216820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50" name="Elipse 149">
                  <a:extLst>
                    <a:ext uri="{FF2B5EF4-FFF2-40B4-BE49-F238E27FC236}">
                      <a16:creationId xmlns:a16="http://schemas.microsoft.com/office/drawing/2014/main" id="{E99AEDE8-79BC-40D4-801D-B82F4EF459AF}"/>
                    </a:ext>
                  </a:extLst>
                </p:cNvPr>
                <p:cNvSpPr/>
                <p:nvPr/>
              </p:nvSpPr>
              <p:spPr>
                <a:xfrm>
                  <a:off x="2324931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51" name="Arco 150">
                  <a:extLst>
                    <a:ext uri="{FF2B5EF4-FFF2-40B4-BE49-F238E27FC236}">
                      <a16:creationId xmlns:a16="http://schemas.microsoft.com/office/drawing/2014/main" id="{EE3DED1A-7465-4B08-A82B-28A846449EFE}"/>
                    </a:ext>
                  </a:extLst>
                </p:cNvPr>
                <p:cNvSpPr/>
                <p:nvPr/>
              </p:nvSpPr>
              <p:spPr>
                <a:xfrm flipH="1">
                  <a:off x="2324931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52" name="Arco 151">
                  <a:extLst>
                    <a:ext uri="{FF2B5EF4-FFF2-40B4-BE49-F238E27FC236}">
                      <a16:creationId xmlns:a16="http://schemas.microsoft.com/office/drawing/2014/main" id="{2F76263A-C820-4952-974F-CD4A30CAFC7B}"/>
                    </a:ext>
                  </a:extLst>
                </p:cNvPr>
                <p:cNvSpPr/>
                <p:nvPr/>
              </p:nvSpPr>
              <p:spPr>
                <a:xfrm>
                  <a:off x="2354655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AF1C7ECC-D360-4A15-B116-44FB1D02A43A}"/>
                    </a:ext>
                  </a:extLst>
                </p:cNvPr>
                <p:cNvSpPr/>
                <p:nvPr/>
              </p:nvSpPr>
              <p:spPr>
                <a:xfrm>
                  <a:off x="2511382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54" name="Arco 153">
                  <a:extLst>
                    <a:ext uri="{FF2B5EF4-FFF2-40B4-BE49-F238E27FC236}">
                      <a16:creationId xmlns:a16="http://schemas.microsoft.com/office/drawing/2014/main" id="{6379BEE4-6357-4243-8694-A73833B3F8B5}"/>
                    </a:ext>
                  </a:extLst>
                </p:cNvPr>
                <p:cNvSpPr/>
                <p:nvPr/>
              </p:nvSpPr>
              <p:spPr>
                <a:xfrm flipH="1">
                  <a:off x="2511382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55" name="Arco 154">
                  <a:extLst>
                    <a:ext uri="{FF2B5EF4-FFF2-40B4-BE49-F238E27FC236}">
                      <a16:creationId xmlns:a16="http://schemas.microsoft.com/office/drawing/2014/main" id="{3139AE02-21D7-46A9-9DF5-4FD793975BC7}"/>
                    </a:ext>
                  </a:extLst>
                </p:cNvPr>
                <p:cNvSpPr/>
                <p:nvPr/>
              </p:nvSpPr>
              <p:spPr>
                <a:xfrm>
                  <a:off x="2541106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56" name="Elipse 155">
                  <a:extLst>
                    <a:ext uri="{FF2B5EF4-FFF2-40B4-BE49-F238E27FC236}">
                      <a16:creationId xmlns:a16="http://schemas.microsoft.com/office/drawing/2014/main" id="{A98BF0B8-6E3A-4D8C-9980-44A85FC23E61}"/>
                    </a:ext>
                  </a:extLst>
                </p:cNvPr>
                <p:cNvSpPr/>
                <p:nvPr/>
              </p:nvSpPr>
              <p:spPr>
                <a:xfrm>
                  <a:off x="2697833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57" name="Arco 156">
                  <a:extLst>
                    <a:ext uri="{FF2B5EF4-FFF2-40B4-BE49-F238E27FC236}">
                      <a16:creationId xmlns:a16="http://schemas.microsoft.com/office/drawing/2014/main" id="{87AECED7-A44B-414F-A745-968582CDCF6E}"/>
                    </a:ext>
                  </a:extLst>
                </p:cNvPr>
                <p:cNvSpPr/>
                <p:nvPr/>
              </p:nvSpPr>
              <p:spPr>
                <a:xfrm flipH="1">
                  <a:off x="269783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58" name="Arco 157">
                  <a:extLst>
                    <a:ext uri="{FF2B5EF4-FFF2-40B4-BE49-F238E27FC236}">
                      <a16:creationId xmlns:a16="http://schemas.microsoft.com/office/drawing/2014/main" id="{9ED90C46-816B-476C-B11D-8E5EDFE0BB2F}"/>
                    </a:ext>
                  </a:extLst>
                </p:cNvPr>
                <p:cNvSpPr/>
                <p:nvPr/>
              </p:nvSpPr>
              <p:spPr>
                <a:xfrm>
                  <a:off x="2727557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6761134D-688E-402B-A1B7-45CE2E7505EA}"/>
                    </a:ext>
                  </a:extLst>
                </p:cNvPr>
                <p:cNvSpPr/>
                <p:nvPr/>
              </p:nvSpPr>
              <p:spPr>
                <a:xfrm>
                  <a:off x="2884284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60" name="Arco 159">
                  <a:extLst>
                    <a:ext uri="{FF2B5EF4-FFF2-40B4-BE49-F238E27FC236}">
                      <a16:creationId xmlns:a16="http://schemas.microsoft.com/office/drawing/2014/main" id="{520CD9E9-F43B-4B1E-A2D5-C1E6A6D944E5}"/>
                    </a:ext>
                  </a:extLst>
                </p:cNvPr>
                <p:cNvSpPr/>
                <p:nvPr/>
              </p:nvSpPr>
              <p:spPr>
                <a:xfrm flipH="1">
                  <a:off x="288428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61" name="Arco 160">
                  <a:extLst>
                    <a:ext uri="{FF2B5EF4-FFF2-40B4-BE49-F238E27FC236}">
                      <a16:creationId xmlns:a16="http://schemas.microsoft.com/office/drawing/2014/main" id="{40547EBB-2F58-4FF3-9919-AA8BF27D0F36}"/>
                    </a:ext>
                  </a:extLst>
                </p:cNvPr>
                <p:cNvSpPr/>
                <p:nvPr/>
              </p:nvSpPr>
              <p:spPr>
                <a:xfrm>
                  <a:off x="2914008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62" name="Elipse 161">
                  <a:extLst>
                    <a:ext uri="{FF2B5EF4-FFF2-40B4-BE49-F238E27FC236}">
                      <a16:creationId xmlns:a16="http://schemas.microsoft.com/office/drawing/2014/main" id="{155EFBB8-073D-46C2-9463-2549AEB9D3D5}"/>
                    </a:ext>
                  </a:extLst>
                </p:cNvPr>
                <p:cNvSpPr/>
                <p:nvPr/>
              </p:nvSpPr>
              <p:spPr>
                <a:xfrm>
                  <a:off x="3070735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63" name="Arco 162">
                  <a:extLst>
                    <a:ext uri="{FF2B5EF4-FFF2-40B4-BE49-F238E27FC236}">
                      <a16:creationId xmlns:a16="http://schemas.microsoft.com/office/drawing/2014/main" id="{C7F5D7EB-7132-4502-AC9A-9880C3807C48}"/>
                    </a:ext>
                  </a:extLst>
                </p:cNvPr>
                <p:cNvSpPr/>
                <p:nvPr/>
              </p:nvSpPr>
              <p:spPr>
                <a:xfrm flipH="1">
                  <a:off x="3070735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64" name="Arco 163">
                  <a:extLst>
                    <a:ext uri="{FF2B5EF4-FFF2-40B4-BE49-F238E27FC236}">
                      <a16:creationId xmlns:a16="http://schemas.microsoft.com/office/drawing/2014/main" id="{6E5E0D11-0C3A-4F67-9DDA-39A29AF3DF53}"/>
                    </a:ext>
                  </a:extLst>
                </p:cNvPr>
                <p:cNvSpPr/>
                <p:nvPr/>
              </p:nvSpPr>
              <p:spPr>
                <a:xfrm>
                  <a:off x="3100459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487D9C19-FDC4-4CEE-92C7-864853B861AF}"/>
                    </a:ext>
                  </a:extLst>
                </p:cNvPr>
                <p:cNvSpPr/>
                <p:nvPr/>
              </p:nvSpPr>
              <p:spPr>
                <a:xfrm>
                  <a:off x="3266299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66" name="Arco 165">
                  <a:extLst>
                    <a:ext uri="{FF2B5EF4-FFF2-40B4-BE49-F238E27FC236}">
                      <a16:creationId xmlns:a16="http://schemas.microsoft.com/office/drawing/2014/main" id="{0F3365E9-3812-4155-8229-306F4431ABC5}"/>
                    </a:ext>
                  </a:extLst>
                </p:cNvPr>
                <p:cNvSpPr/>
                <p:nvPr/>
              </p:nvSpPr>
              <p:spPr>
                <a:xfrm flipH="1">
                  <a:off x="3266299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67" name="Arco 166">
                  <a:extLst>
                    <a:ext uri="{FF2B5EF4-FFF2-40B4-BE49-F238E27FC236}">
                      <a16:creationId xmlns:a16="http://schemas.microsoft.com/office/drawing/2014/main" id="{A921FA56-0C8A-4C46-AA5A-79DAAC8ECFC5}"/>
                    </a:ext>
                  </a:extLst>
                </p:cNvPr>
                <p:cNvSpPr/>
                <p:nvPr/>
              </p:nvSpPr>
              <p:spPr>
                <a:xfrm>
                  <a:off x="329602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68" name="Elipse 167">
                  <a:extLst>
                    <a:ext uri="{FF2B5EF4-FFF2-40B4-BE49-F238E27FC236}">
                      <a16:creationId xmlns:a16="http://schemas.microsoft.com/office/drawing/2014/main" id="{9E3BCB03-18F1-4E22-8E3C-AC3DD392AA4F}"/>
                    </a:ext>
                  </a:extLst>
                </p:cNvPr>
                <p:cNvSpPr/>
                <p:nvPr/>
              </p:nvSpPr>
              <p:spPr>
                <a:xfrm>
                  <a:off x="3452750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69" name="Arco 168">
                  <a:extLst>
                    <a:ext uri="{FF2B5EF4-FFF2-40B4-BE49-F238E27FC236}">
                      <a16:creationId xmlns:a16="http://schemas.microsoft.com/office/drawing/2014/main" id="{56093ACC-E436-4064-AFC7-0D6ED6834A59}"/>
                    </a:ext>
                  </a:extLst>
                </p:cNvPr>
                <p:cNvSpPr/>
                <p:nvPr/>
              </p:nvSpPr>
              <p:spPr>
                <a:xfrm flipH="1">
                  <a:off x="3452750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70" name="Arco 169">
                  <a:extLst>
                    <a:ext uri="{FF2B5EF4-FFF2-40B4-BE49-F238E27FC236}">
                      <a16:creationId xmlns:a16="http://schemas.microsoft.com/office/drawing/2014/main" id="{6B31DE35-0C5E-499D-9CEA-0B80727EE91C}"/>
                    </a:ext>
                  </a:extLst>
                </p:cNvPr>
                <p:cNvSpPr/>
                <p:nvPr/>
              </p:nvSpPr>
              <p:spPr>
                <a:xfrm>
                  <a:off x="348247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71" name="Elipse 170">
                  <a:extLst>
                    <a:ext uri="{FF2B5EF4-FFF2-40B4-BE49-F238E27FC236}">
                      <a16:creationId xmlns:a16="http://schemas.microsoft.com/office/drawing/2014/main" id="{BB3F961C-8378-465F-A93B-A7FC7F281A05}"/>
                    </a:ext>
                  </a:extLst>
                </p:cNvPr>
                <p:cNvSpPr/>
                <p:nvPr/>
              </p:nvSpPr>
              <p:spPr>
                <a:xfrm>
                  <a:off x="3639201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72" name="Arco 171">
                  <a:extLst>
                    <a:ext uri="{FF2B5EF4-FFF2-40B4-BE49-F238E27FC236}">
                      <a16:creationId xmlns:a16="http://schemas.microsoft.com/office/drawing/2014/main" id="{01C93B9E-F121-4063-B130-1D4FBA46BF7B}"/>
                    </a:ext>
                  </a:extLst>
                </p:cNvPr>
                <p:cNvSpPr/>
                <p:nvPr/>
              </p:nvSpPr>
              <p:spPr>
                <a:xfrm flipH="1">
                  <a:off x="3639201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73" name="Arco 172">
                  <a:extLst>
                    <a:ext uri="{FF2B5EF4-FFF2-40B4-BE49-F238E27FC236}">
                      <a16:creationId xmlns:a16="http://schemas.microsoft.com/office/drawing/2014/main" id="{BC4FEE52-6178-48D8-AAC9-388A53EF5C3B}"/>
                    </a:ext>
                  </a:extLst>
                </p:cNvPr>
                <p:cNvSpPr/>
                <p:nvPr/>
              </p:nvSpPr>
              <p:spPr>
                <a:xfrm>
                  <a:off x="3668925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id="{CCAEC5EB-F579-46F4-BB2F-97C860B14CA1}"/>
                    </a:ext>
                  </a:extLst>
                </p:cNvPr>
                <p:cNvSpPr/>
                <p:nvPr/>
              </p:nvSpPr>
              <p:spPr>
                <a:xfrm>
                  <a:off x="3825652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75" name="Arco 174">
                  <a:extLst>
                    <a:ext uri="{FF2B5EF4-FFF2-40B4-BE49-F238E27FC236}">
                      <a16:creationId xmlns:a16="http://schemas.microsoft.com/office/drawing/2014/main" id="{DD195D7E-2450-4755-ACF3-F13CE7C5CDDE}"/>
                    </a:ext>
                  </a:extLst>
                </p:cNvPr>
                <p:cNvSpPr/>
                <p:nvPr/>
              </p:nvSpPr>
              <p:spPr>
                <a:xfrm flipH="1">
                  <a:off x="3825652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76" name="Arco 175">
                  <a:extLst>
                    <a:ext uri="{FF2B5EF4-FFF2-40B4-BE49-F238E27FC236}">
                      <a16:creationId xmlns:a16="http://schemas.microsoft.com/office/drawing/2014/main" id="{432F47DD-C893-4888-B95F-9C7123D5A02F}"/>
                    </a:ext>
                  </a:extLst>
                </p:cNvPr>
                <p:cNvSpPr/>
                <p:nvPr/>
              </p:nvSpPr>
              <p:spPr>
                <a:xfrm>
                  <a:off x="3855376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:a16="http://schemas.microsoft.com/office/drawing/2014/main" id="{67E24B93-E278-4C98-982B-A96AF59F598C}"/>
                    </a:ext>
                  </a:extLst>
                </p:cNvPr>
                <p:cNvSpPr/>
                <p:nvPr/>
              </p:nvSpPr>
              <p:spPr>
                <a:xfrm>
                  <a:off x="4020283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78" name="Arco 177">
                  <a:extLst>
                    <a:ext uri="{FF2B5EF4-FFF2-40B4-BE49-F238E27FC236}">
                      <a16:creationId xmlns:a16="http://schemas.microsoft.com/office/drawing/2014/main" id="{3A274400-D461-4E75-8AEE-354752F05BFC}"/>
                    </a:ext>
                  </a:extLst>
                </p:cNvPr>
                <p:cNvSpPr/>
                <p:nvPr/>
              </p:nvSpPr>
              <p:spPr>
                <a:xfrm flipH="1">
                  <a:off x="402028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79" name="Arco 178">
                  <a:extLst>
                    <a:ext uri="{FF2B5EF4-FFF2-40B4-BE49-F238E27FC236}">
                      <a16:creationId xmlns:a16="http://schemas.microsoft.com/office/drawing/2014/main" id="{81D8D66A-9B2A-4901-9871-90ED6024C516}"/>
                    </a:ext>
                  </a:extLst>
                </p:cNvPr>
                <p:cNvSpPr/>
                <p:nvPr/>
              </p:nvSpPr>
              <p:spPr>
                <a:xfrm>
                  <a:off x="4050007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80" name="Elipse 179">
                  <a:extLst>
                    <a:ext uri="{FF2B5EF4-FFF2-40B4-BE49-F238E27FC236}">
                      <a16:creationId xmlns:a16="http://schemas.microsoft.com/office/drawing/2014/main" id="{44D309FE-38B4-49CF-ADB0-2469FD8B41F4}"/>
                    </a:ext>
                  </a:extLst>
                </p:cNvPr>
                <p:cNvSpPr/>
                <p:nvPr/>
              </p:nvSpPr>
              <p:spPr>
                <a:xfrm>
                  <a:off x="4206734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81" name="Arco 180">
                  <a:extLst>
                    <a:ext uri="{FF2B5EF4-FFF2-40B4-BE49-F238E27FC236}">
                      <a16:creationId xmlns:a16="http://schemas.microsoft.com/office/drawing/2014/main" id="{A1461C3A-B3FB-40AA-8057-F9FD6B680CA5}"/>
                    </a:ext>
                  </a:extLst>
                </p:cNvPr>
                <p:cNvSpPr/>
                <p:nvPr/>
              </p:nvSpPr>
              <p:spPr>
                <a:xfrm flipH="1">
                  <a:off x="420673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82" name="Arco 181">
                  <a:extLst>
                    <a:ext uri="{FF2B5EF4-FFF2-40B4-BE49-F238E27FC236}">
                      <a16:creationId xmlns:a16="http://schemas.microsoft.com/office/drawing/2014/main" id="{5C1C90B2-92DF-42AB-9B77-40B10AD34490}"/>
                    </a:ext>
                  </a:extLst>
                </p:cNvPr>
                <p:cNvSpPr/>
                <p:nvPr/>
              </p:nvSpPr>
              <p:spPr>
                <a:xfrm>
                  <a:off x="4236458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id="{12E7AE87-5CED-4CB0-8804-A77CE4CEA67B}"/>
                    </a:ext>
                  </a:extLst>
                </p:cNvPr>
                <p:cNvSpPr/>
                <p:nvPr/>
              </p:nvSpPr>
              <p:spPr>
                <a:xfrm>
                  <a:off x="4393185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84" name="Arco 183">
                  <a:extLst>
                    <a:ext uri="{FF2B5EF4-FFF2-40B4-BE49-F238E27FC236}">
                      <a16:creationId xmlns:a16="http://schemas.microsoft.com/office/drawing/2014/main" id="{C3A131D4-31DF-4150-99F2-217152B3971D}"/>
                    </a:ext>
                  </a:extLst>
                </p:cNvPr>
                <p:cNvSpPr/>
                <p:nvPr/>
              </p:nvSpPr>
              <p:spPr>
                <a:xfrm flipH="1">
                  <a:off x="4393185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85" name="Arco 184">
                  <a:extLst>
                    <a:ext uri="{FF2B5EF4-FFF2-40B4-BE49-F238E27FC236}">
                      <a16:creationId xmlns:a16="http://schemas.microsoft.com/office/drawing/2014/main" id="{4503782B-2E00-4104-87DB-AEC740003064}"/>
                    </a:ext>
                  </a:extLst>
                </p:cNvPr>
                <p:cNvSpPr/>
                <p:nvPr/>
              </p:nvSpPr>
              <p:spPr>
                <a:xfrm>
                  <a:off x="4422909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86" name="Elipse 185">
                  <a:extLst>
                    <a:ext uri="{FF2B5EF4-FFF2-40B4-BE49-F238E27FC236}">
                      <a16:creationId xmlns:a16="http://schemas.microsoft.com/office/drawing/2014/main" id="{4D168AE3-B757-4FE5-BD30-9AA586F0D656}"/>
                    </a:ext>
                  </a:extLst>
                </p:cNvPr>
                <p:cNvSpPr/>
                <p:nvPr/>
              </p:nvSpPr>
              <p:spPr>
                <a:xfrm>
                  <a:off x="4579636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87" name="Arco 186">
                  <a:extLst>
                    <a:ext uri="{FF2B5EF4-FFF2-40B4-BE49-F238E27FC236}">
                      <a16:creationId xmlns:a16="http://schemas.microsoft.com/office/drawing/2014/main" id="{DC3BE1F8-750A-4590-AD5F-5E4400F02F19}"/>
                    </a:ext>
                  </a:extLst>
                </p:cNvPr>
                <p:cNvSpPr/>
                <p:nvPr/>
              </p:nvSpPr>
              <p:spPr>
                <a:xfrm flipH="1">
                  <a:off x="4579636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88" name="Arco 187">
                  <a:extLst>
                    <a:ext uri="{FF2B5EF4-FFF2-40B4-BE49-F238E27FC236}">
                      <a16:creationId xmlns:a16="http://schemas.microsoft.com/office/drawing/2014/main" id="{A6F652A6-F97E-40A1-BF1F-4B94234912D7}"/>
                    </a:ext>
                  </a:extLst>
                </p:cNvPr>
                <p:cNvSpPr/>
                <p:nvPr/>
              </p:nvSpPr>
              <p:spPr>
                <a:xfrm>
                  <a:off x="4609360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89" name="Elipse 188">
                  <a:extLst>
                    <a:ext uri="{FF2B5EF4-FFF2-40B4-BE49-F238E27FC236}">
                      <a16:creationId xmlns:a16="http://schemas.microsoft.com/office/drawing/2014/main" id="{3299C33F-6E63-4482-9A34-C44C94B63B81}"/>
                    </a:ext>
                  </a:extLst>
                </p:cNvPr>
                <p:cNvSpPr/>
                <p:nvPr/>
              </p:nvSpPr>
              <p:spPr>
                <a:xfrm>
                  <a:off x="4775200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90" name="Arco 189">
                  <a:extLst>
                    <a:ext uri="{FF2B5EF4-FFF2-40B4-BE49-F238E27FC236}">
                      <a16:creationId xmlns:a16="http://schemas.microsoft.com/office/drawing/2014/main" id="{EA8EAE98-8DDD-4742-B80C-4298833FA876}"/>
                    </a:ext>
                  </a:extLst>
                </p:cNvPr>
                <p:cNvSpPr/>
                <p:nvPr/>
              </p:nvSpPr>
              <p:spPr>
                <a:xfrm flipH="1">
                  <a:off x="4775200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91" name="Arco 190">
                  <a:extLst>
                    <a:ext uri="{FF2B5EF4-FFF2-40B4-BE49-F238E27FC236}">
                      <a16:creationId xmlns:a16="http://schemas.microsoft.com/office/drawing/2014/main" id="{91FBF868-8CFE-4A52-A6FD-A2699772DF22}"/>
                    </a:ext>
                  </a:extLst>
                </p:cNvPr>
                <p:cNvSpPr/>
                <p:nvPr/>
              </p:nvSpPr>
              <p:spPr>
                <a:xfrm>
                  <a:off x="480492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92" name="Elipse 191">
                  <a:extLst>
                    <a:ext uri="{FF2B5EF4-FFF2-40B4-BE49-F238E27FC236}">
                      <a16:creationId xmlns:a16="http://schemas.microsoft.com/office/drawing/2014/main" id="{718642FC-15A6-4602-99BB-5DFA2538BB63}"/>
                    </a:ext>
                  </a:extLst>
                </p:cNvPr>
                <p:cNvSpPr/>
                <p:nvPr/>
              </p:nvSpPr>
              <p:spPr>
                <a:xfrm>
                  <a:off x="4961651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93" name="Arco 192">
                  <a:extLst>
                    <a:ext uri="{FF2B5EF4-FFF2-40B4-BE49-F238E27FC236}">
                      <a16:creationId xmlns:a16="http://schemas.microsoft.com/office/drawing/2014/main" id="{129611A0-8BB1-49DB-AEE9-0D0FC1EB299A}"/>
                    </a:ext>
                  </a:extLst>
                </p:cNvPr>
                <p:cNvSpPr/>
                <p:nvPr/>
              </p:nvSpPr>
              <p:spPr>
                <a:xfrm flipH="1">
                  <a:off x="4961651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194" name="Arco 193">
                  <a:extLst>
                    <a:ext uri="{FF2B5EF4-FFF2-40B4-BE49-F238E27FC236}">
                      <a16:creationId xmlns:a16="http://schemas.microsoft.com/office/drawing/2014/main" id="{2DA8FAF0-0FC3-4364-BA6D-6E282ED596B0}"/>
                    </a:ext>
                  </a:extLst>
                </p:cNvPr>
                <p:cNvSpPr/>
                <p:nvPr/>
              </p:nvSpPr>
              <p:spPr>
                <a:xfrm>
                  <a:off x="4991375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01" name="Elipse 200">
                  <a:extLst>
                    <a:ext uri="{FF2B5EF4-FFF2-40B4-BE49-F238E27FC236}">
                      <a16:creationId xmlns:a16="http://schemas.microsoft.com/office/drawing/2014/main" id="{25A9C0B5-7711-4B3E-BA98-BC0F563408F9}"/>
                    </a:ext>
                  </a:extLst>
                </p:cNvPr>
                <p:cNvSpPr/>
                <p:nvPr/>
              </p:nvSpPr>
              <p:spPr>
                <a:xfrm>
                  <a:off x="10803275" y="365379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02" name="Arco 201">
                  <a:extLst>
                    <a:ext uri="{FF2B5EF4-FFF2-40B4-BE49-F238E27FC236}">
                      <a16:creationId xmlns:a16="http://schemas.microsoft.com/office/drawing/2014/main" id="{20D688D5-61AB-4B52-AC67-EF28BCD24224}"/>
                    </a:ext>
                  </a:extLst>
                </p:cNvPr>
                <p:cNvSpPr/>
                <p:nvPr/>
              </p:nvSpPr>
              <p:spPr>
                <a:xfrm flipH="1">
                  <a:off x="10803275" y="380828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03" name="Arco 202">
                  <a:extLst>
                    <a:ext uri="{FF2B5EF4-FFF2-40B4-BE49-F238E27FC236}">
                      <a16:creationId xmlns:a16="http://schemas.microsoft.com/office/drawing/2014/main" id="{5516C8BF-A7B3-4DA1-9966-2CA31CFE2E1E}"/>
                    </a:ext>
                  </a:extLst>
                </p:cNvPr>
                <p:cNvSpPr/>
                <p:nvPr/>
              </p:nvSpPr>
              <p:spPr>
                <a:xfrm>
                  <a:off x="10832999" y="380828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04" name="Elipse 203">
                  <a:extLst>
                    <a:ext uri="{FF2B5EF4-FFF2-40B4-BE49-F238E27FC236}">
                      <a16:creationId xmlns:a16="http://schemas.microsoft.com/office/drawing/2014/main" id="{5C129611-B43F-430F-BDC5-7A03BDEF8EF6}"/>
                    </a:ext>
                  </a:extLst>
                </p:cNvPr>
                <p:cNvSpPr/>
                <p:nvPr/>
              </p:nvSpPr>
              <p:spPr>
                <a:xfrm>
                  <a:off x="10989726" y="365379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05" name="Arco 204">
                  <a:extLst>
                    <a:ext uri="{FF2B5EF4-FFF2-40B4-BE49-F238E27FC236}">
                      <a16:creationId xmlns:a16="http://schemas.microsoft.com/office/drawing/2014/main" id="{FB6685F7-4754-4D94-B56F-4F9033BBED92}"/>
                    </a:ext>
                  </a:extLst>
                </p:cNvPr>
                <p:cNvSpPr/>
                <p:nvPr/>
              </p:nvSpPr>
              <p:spPr>
                <a:xfrm flipH="1">
                  <a:off x="10989726" y="380828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06" name="Arco 205">
                  <a:extLst>
                    <a:ext uri="{FF2B5EF4-FFF2-40B4-BE49-F238E27FC236}">
                      <a16:creationId xmlns:a16="http://schemas.microsoft.com/office/drawing/2014/main" id="{235E4CE2-333A-4FAE-8681-7159B9545A04}"/>
                    </a:ext>
                  </a:extLst>
                </p:cNvPr>
                <p:cNvSpPr/>
                <p:nvPr/>
              </p:nvSpPr>
              <p:spPr>
                <a:xfrm>
                  <a:off x="11019450" y="380828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07" name="Elipse 206">
                  <a:extLst>
                    <a:ext uri="{FF2B5EF4-FFF2-40B4-BE49-F238E27FC236}">
                      <a16:creationId xmlns:a16="http://schemas.microsoft.com/office/drawing/2014/main" id="{BDFAFDA9-9B78-43E5-A9CF-6F611A548D8F}"/>
                    </a:ext>
                  </a:extLst>
                </p:cNvPr>
                <p:cNvSpPr/>
                <p:nvPr/>
              </p:nvSpPr>
              <p:spPr>
                <a:xfrm>
                  <a:off x="11185290" y="365379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08" name="Arco 207">
                  <a:extLst>
                    <a:ext uri="{FF2B5EF4-FFF2-40B4-BE49-F238E27FC236}">
                      <a16:creationId xmlns:a16="http://schemas.microsoft.com/office/drawing/2014/main" id="{9BD8081F-B494-4787-AF26-60C1930E3E91}"/>
                    </a:ext>
                  </a:extLst>
                </p:cNvPr>
                <p:cNvSpPr/>
                <p:nvPr/>
              </p:nvSpPr>
              <p:spPr>
                <a:xfrm flipH="1">
                  <a:off x="11185290" y="380828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09" name="Arco 208">
                  <a:extLst>
                    <a:ext uri="{FF2B5EF4-FFF2-40B4-BE49-F238E27FC236}">
                      <a16:creationId xmlns:a16="http://schemas.microsoft.com/office/drawing/2014/main" id="{5A07A79C-B455-4088-AE7F-106F5A33CB0C}"/>
                    </a:ext>
                  </a:extLst>
                </p:cNvPr>
                <p:cNvSpPr/>
                <p:nvPr/>
              </p:nvSpPr>
              <p:spPr>
                <a:xfrm>
                  <a:off x="11215014" y="380828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10" name="Elipse 209">
                  <a:extLst>
                    <a:ext uri="{FF2B5EF4-FFF2-40B4-BE49-F238E27FC236}">
                      <a16:creationId xmlns:a16="http://schemas.microsoft.com/office/drawing/2014/main" id="{126F63D3-3D63-4097-8352-CD13D52A4682}"/>
                    </a:ext>
                  </a:extLst>
                </p:cNvPr>
                <p:cNvSpPr/>
                <p:nvPr/>
              </p:nvSpPr>
              <p:spPr>
                <a:xfrm>
                  <a:off x="11371741" y="365379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11" name="Arco 210">
                  <a:extLst>
                    <a:ext uri="{FF2B5EF4-FFF2-40B4-BE49-F238E27FC236}">
                      <a16:creationId xmlns:a16="http://schemas.microsoft.com/office/drawing/2014/main" id="{BA5B7161-0416-454B-9DDF-73C71F729814}"/>
                    </a:ext>
                  </a:extLst>
                </p:cNvPr>
                <p:cNvSpPr/>
                <p:nvPr/>
              </p:nvSpPr>
              <p:spPr>
                <a:xfrm flipH="1">
                  <a:off x="11371741" y="380828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12" name="Arco 211">
                  <a:extLst>
                    <a:ext uri="{FF2B5EF4-FFF2-40B4-BE49-F238E27FC236}">
                      <a16:creationId xmlns:a16="http://schemas.microsoft.com/office/drawing/2014/main" id="{AC97CA41-770B-4291-BBB7-23ED0175F569}"/>
                    </a:ext>
                  </a:extLst>
                </p:cNvPr>
                <p:cNvSpPr/>
                <p:nvPr/>
              </p:nvSpPr>
              <p:spPr>
                <a:xfrm>
                  <a:off x="11401465" y="380828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13" name="Elipse 212">
                  <a:extLst>
                    <a:ext uri="{FF2B5EF4-FFF2-40B4-BE49-F238E27FC236}">
                      <a16:creationId xmlns:a16="http://schemas.microsoft.com/office/drawing/2014/main" id="{AB398D5D-BC91-41CE-AF5D-6157FFF0C665}"/>
                    </a:ext>
                  </a:extLst>
                </p:cNvPr>
                <p:cNvSpPr/>
                <p:nvPr/>
              </p:nvSpPr>
              <p:spPr>
                <a:xfrm>
                  <a:off x="11558192" y="365379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14" name="Arco 213">
                  <a:extLst>
                    <a:ext uri="{FF2B5EF4-FFF2-40B4-BE49-F238E27FC236}">
                      <a16:creationId xmlns:a16="http://schemas.microsoft.com/office/drawing/2014/main" id="{1F2871B4-D1C0-4222-A4D6-61D1CC517F2F}"/>
                    </a:ext>
                  </a:extLst>
                </p:cNvPr>
                <p:cNvSpPr/>
                <p:nvPr/>
              </p:nvSpPr>
              <p:spPr>
                <a:xfrm flipH="1">
                  <a:off x="11558192" y="380828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15" name="Arco 214">
                  <a:extLst>
                    <a:ext uri="{FF2B5EF4-FFF2-40B4-BE49-F238E27FC236}">
                      <a16:creationId xmlns:a16="http://schemas.microsoft.com/office/drawing/2014/main" id="{5ADBC135-2B23-4592-BE67-421FD8345081}"/>
                    </a:ext>
                  </a:extLst>
                </p:cNvPr>
                <p:cNvSpPr/>
                <p:nvPr/>
              </p:nvSpPr>
              <p:spPr>
                <a:xfrm>
                  <a:off x="11587916" y="380828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16" name="Elipse 215">
                  <a:extLst>
                    <a:ext uri="{FF2B5EF4-FFF2-40B4-BE49-F238E27FC236}">
                      <a16:creationId xmlns:a16="http://schemas.microsoft.com/office/drawing/2014/main" id="{460672B0-C9F0-42F7-9481-A60EFAFA92CF}"/>
                    </a:ext>
                  </a:extLst>
                </p:cNvPr>
                <p:cNvSpPr/>
                <p:nvPr/>
              </p:nvSpPr>
              <p:spPr>
                <a:xfrm>
                  <a:off x="11744643" y="365379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17" name="Arco 216">
                  <a:extLst>
                    <a:ext uri="{FF2B5EF4-FFF2-40B4-BE49-F238E27FC236}">
                      <a16:creationId xmlns:a16="http://schemas.microsoft.com/office/drawing/2014/main" id="{7BAA28DC-577E-478A-B3D5-CAD1A55D189E}"/>
                    </a:ext>
                  </a:extLst>
                </p:cNvPr>
                <p:cNvSpPr/>
                <p:nvPr/>
              </p:nvSpPr>
              <p:spPr>
                <a:xfrm flipH="1">
                  <a:off x="11744643" y="380828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18" name="Arco 217">
                  <a:extLst>
                    <a:ext uri="{FF2B5EF4-FFF2-40B4-BE49-F238E27FC236}">
                      <a16:creationId xmlns:a16="http://schemas.microsoft.com/office/drawing/2014/main" id="{5FDDE8F2-2300-4532-945A-FBCE21EA87DD}"/>
                    </a:ext>
                  </a:extLst>
                </p:cNvPr>
                <p:cNvSpPr/>
                <p:nvPr/>
              </p:nvSpPr>
              <p:spPr>
                <a:xfrm>
                  <a:off x="11774367" y="380828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</p:grpSp>
          <p:grpSp>
            <p:nvGrpSpPr>
              <p:cNvPr id="220" name="Grupo 219">
                <a:extLst>
                  <a:ext uri="{FF2B5EF4-FFF2-40B4-BE49-F238E27FC236}">
                    <a16:creationId xmlns:a16="http://schemas.microsoft.com/office/drawing/2014/main" id="{6DCD97A4-F108-4533-8EA1-2A330988A669}"/>
                  </a:ext>
                </a:extLst>
              </p:cNvPr>
              <p:cNvGrpSpPr/>
              <p:nvPr/>
            </p:nvGrpSpPr>
            <p:grpSpPr>
              <a:xfrm flipV="1">
                <a:off x="4054" y="5300480"/>
                <a:ext cx="12181083" cy="806083"/>
                <a:chOff x="443128" y="3645442"/>
                <a:chExt cx="11458242" cy="929621"/>
              </a:xfrm>
            </p:grpSpPr>
            <p:sp>
              <p:nvSpPr>
                <p:cNvPr id="221" name="Elipse 220">
                  <a:extLst>
                    <a:ext uri="{FF2B5EF4-FFF2-40B4-BE49-F238E27FC236}">
                      <a16:creationId xmlns:a16="http://schemas.microsoft.com/office/drawing/2014/main" id="{A643F821-AF48-47CC-A35F-DA130994965E}"/>
                    </a:ext>
                  </a:extLst>
                </p:cNvPr>
                <p:cNvSpPr/>
                <p:nvPr/>
              </p:nvSpPr>
              <p:spPr>
                <a:xfrm>
                  <a:off x="5148102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22" name="Arco 221">
                  <a:extLst>
                    <a:ext uri="{FF2B5EF4-FFF2-40B4-BE49-F238E27FC236}">
                      <a16:creationId xmlns:a16="http://schemas.microsoft.com/office/drawing/2014/main" id="{903D0F76-EFEB-4DFD-9A6B-B615F247B31C}"/>
                    </a:ext>
                  </a:extLst>
                </p:cNvPr>
                <p:cNvSpPr/>
                <p:nvPr/>
              </p:nvSpPr>
              <p:spPr>
                <a:xfrm flipH="1">
                  <a:off x="5148102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23" name="Arco 222">
                  <a:extLst>
                    <a:ext uri="{FF2B5EF4-FFF2-40B4-BE49-F238E27FC236}">
                      <a16:creationId xmlns:a16="http://schemas.microsoft.com/office/drawing/2014/main" id="{85CA0A57-461B-4128-AAA7-4B12C05CEAA6}"/>
                    </a:ext>
                  </a:extLst>
                </p:cNvPr>
                <p:cNvSpPr/>
                <p:nvPr/>
              </p:nvSpPr>
              <p:spPr>
                <a:xfrm>
                  <a:off x="5177826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24" name="Elipse 223">
                  <a:extLst>
                    <a:ext uri="{FF2B5EF4-FFF2-40B4-BE49-F238E27FC236}">
                      <a16:creationId xmlns:a16="http://schemas.microsoft.com/office/drawing/2014/main" id="{0729CBAC-301D-4E09-825B-F7BE92B22167}"/>
                    </a:ext>
                  </a:extLst>
                </p:cNvPr>
                <p:cNvSpPr/>
                <p:nvPr/>
              </p:nvSpPr>
              <p:spPr>
                <a:xfrm>
                  <a:off x="5334553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25" name="Arco 224">
                  <a:extLst>
                    <a:ext uri="{FF2B5EF4-FFF2-40B4-BE49-F238E27FC236}">
                      <a16:creationId xmlns:a16="http://schemas.microsoft.com/office/drawing/2014/main" id="{ED4AD7A0-10A2-4619-B686-B06CB56F73E9}"/>
                    </a:ext>
                  </a:extLst>
                </p:cNvPr>
                <p:cNvSpPr/>
                <p:nvPr/>
              </p:nvSpPr>
              <p:spPr>
                <a:xfrm flipH="1">
                  <a:off x="533455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26" name="Arco 225">
                  <a:extLst>
                    <a:ext uri="{FF2B5EF4-FFF2-40B4-BE49-F238E27FC236}">
                      <a16:creationId xmlns:a16="http://schemas.microsoft.com/office/drawing/2014/main" id="{B9269A7E-CE5C-48F3-AA33-3EA412B06264}"/>
                    </a:ext>
                  </a:extLst>
                </p:cNvPr>
                <p:cNvSpPr/>
                <p:nvPr/>
              </p:nvSpPr>
              <p:spPr>
                <a:xfrm>
                  <a:off x="5364277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27" name="Elipse 226">
                  <a:extLst>
                    <a:ext uri="{FF2B5EF4-FFF2-40B4-BE49-F238E27FC236}">
                      <a16:creationId xmlns:a16="http://schemas.microsoft.com/office/drawing/2014/main" id="{132FE0D5-96B4-4C2F-9B04-02FEB86CB8F6}"/>
                    </a:ext>
                  </a:extLst>
                </p:cNvPr>
                <p:cNvSpPr/>
                <p:nvPr/>
              </p:nvSpPr>
              <p:spPr>
                <a:xfrm>
                  <a:off x="5530117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28" name="Arco 227">
                  <a:extLst>
                    <a:ext uri="{FF2B5EF4-FFF2-40B4-BE49-F238E27FC236}">
                      <a16:creationId xmlns:a16="http://schemas.microsoft.com/office/drawing/2014/main" id="{A3A154A3-3CBA-4D42-AE7D-123903EB593B}"/>
                    </a:ext>
                  </a:extLst>
                </p:cNvPr>
                <p:cNvSpPr/>
                <p:nvPr/>
              </p:nvSpPr>
              <p:spPr>
                <a:xfrm flipH="1">
                  <a:off x="5530117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29" name="Arco 228">
                  <a:extLst>
                    <a:ext uri="{FF2B5EF4-FFF2-40B4-BE49-F238E27FC236}">
                      <a16:creationId xmlns:a16="http://schemas.microsoft.com/office/drawing/2014/main" id="{FA3086CC-7934-4C9D-B6EE-1E0A41308EC3}"/>
                    </a:ext>
                  </a:extLst>
                </p:cNvPr>
                <p:cNvSpPr/>
                <p:nvPr/>
              </p:nvSpPr>
              <p:spPr>
                <a:xfrm>
                  <a:off x="5559841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30" name="Elipse 229">
                  <a:extLst>
                    <a:ext uri="{FF2B5EF4-FFF2-40B4-BE49-F238E27FC236}">
                      <a16:creationId xmlns:a16="http://schemas.microsoft.com/office/drawing/2014/main" id="{4F23DAAB-80BC-4E83-B76D-67BB9ADEB410}"/>
                    </a:ext>
                  </a:extLst>
                </p:cNvPr>
                <p:cNvSpPr/>
                <p:nvPr/>
              </p:nvSpPr>
              <p:spPr>
                <a:xfrm>
                  <a:off x="5716568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31" name="Arco 230">
                  <a:extLst>
                    <a:ext uri="{FF2B5EF4-FFF2-40B4-BE49-F238E27FC236}">
                      <a16:creationId xmlns:a16="http://schemas.microsoft.com/office/drawing/2014/main" id="{DECC2222-C5B0-42CE-A2E7-A29876099975}"/>
                    </a:ext>
                  </a:extLst>
                </p:cNvPr>
                <p:cNvSpPr/>
                <p:nvPr/>
              </p:nvSpPr>
              <p:spPr>
                <a:xfrm flipH="1">
                  <a:off x="5716568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32" name="Arco 231">
                  <a:extLst>
                    <a:ext uri="{FF2B5EF4-FFF2-40B4-BE49-F238E27FC236}">
                      <a16:creationId xmlns:a16="http://schemas.microsoft.com/office/drawing/2014/main" id="{D3526DE6-4EBF-4AC3-93EE-60270BC920E8}"/>
                    </a:ext>
                  </a:extLst>
                </p:cNvPr>
                <p:cNvSpPr/>
                <p:nvPr/>
              </p:nvSpPr>
              <p:spPr>
                <a:xfrm>
                  <a:off x="5746292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33" name="Elipse 232">
                  <a:extLst>
                    <a:ext uri="{FF2B5EF4-FFF2-40B4-BE49-F238E27FC236}">
                      <a16:creationId xmlns:a16="http://schemas.microsoft.com/office/drawing/2014/main" id="{F1A51B1B-E326-4FCF-B5F4-5A58FEB8114F}"/>
                    </a:ext>
                  </a:extLst>
                </p:cNvPr>
                <p:cNvSpPr/>
                <p:nvPr/>
              </p:nvSpPr>
              <p:spPr>
                <a:xfrm>
                  <a:off x="5903019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34" name="Arco 233">
                  <a:extLst>
                    <a:ext uri="{FF2B5EF4-FFF2-40B4-BE49-F238E27FC236}">
                      <a16:creationId xmlns:a16="http://schemas.microsoft.com/office/drawing/2014/main" id="{1D2D8A9F-149D-4167-9CFF-40286367A62A}"/>
                    </a:ext>
                  </a:extLst>
                </p:cNvPr>
                <p:cNvSpPr/>
                <p:nvPr/>
              </p:nvSpPr>
              <p:spPr>
                <a:xfrm flipH="1">
                  <a:off x="5903019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35" name="Arco 234">
                  <a:extLst>
                    <a:ext uri="{FF2B5EF4-FFF2-40B4-BE49-F238E27FC236}">
                      <a16:creationId xmlns:a16="http://schemas.microsoft.com/office/drawing/2014/main" id="{20BF717C-08AA-4499-8063-5B3D8B0096FE}"/>
                    </a:ext>
                  </a:extLst>
                </p:cNvPr>
                <p:cNvSpPr/>
                <p:nvPr/>
              </p:nvSpPr>
              <p:spPr>
                <a:xfrm>
                  <a:off x="593274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36" name="Elipse 235">
                  <a:extLst>
                    <a:ext uri="{FF2B5EF4-FFF2-40B4-BE49-F238E27FC236}">
                      <a16:creationId xmlns:a16="http://schemas.microsoft.com/office/drawing/2014/main" id="{F8DFB727-02D0-4808-89CD-08437DFEC5E8}"/>
                    </a:ext>
                  </a:extLst>
                </p:cNvPr>
                <p:cNvSpPr/>
                <p:nvPr/>
              </p:nvSpPr>
              <p:spPr>
                <a:xfrm>
                  <a:off x="6089470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37" name="Arco 236">
                  <a:extLst>
                    <a:ext uri="{FF2B5EF4-FFF2-40B4-BE49-F238E27FC236}">
                      <a16:creationId xmlns:a16="http://schemas.microsoft.com/office/drawing/2014/main" id="{46762E55-8735-4C81-AACC-02014B45D702}"/>
                    </a:ext>
                  </a:extLst>
                </p:cNvPr>
                <p:cNvSpPr/>
                <p:nvPr/>
              </p:nvSpPr>
              <p:spPr>
                <a:xfrm flipH="1">
                  <a:off x="6089470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38" name="Arco 237">
                  <a:extLst>
                    <a:ext uri="{FF2B5EF4-FFF2-40B4-BE49-F238E27FC236}">
                      <a16:creationId xmlns:a16="http://schemas.microsoft.com/office/drawing/2014/main" id="{AB7C7FBD-207E-47C9-BEC5-765D26E8D785}"/>
                    </a:ext>
                  </a:extLst>
                </p:cNvPr>
                <p:cNvSpPr/>
                <p:nvPr/>
              </p:nvSpPr>
              <p:spPr>
                <a:xfrm>
                  <a:off x="611919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39" name="Elipse 238">
                  <a:extLst>
                    <a:ext uri="{FF2B5EF4-FFF2-40B4-BE49-F238E27FC236}">
                      <a16:creationId xmlns:a16="http://schemas.microsoft.com/office/drawing/2014/main" id="{9ADAAEDC-0749-432A-9505-E3BCA21DCB0D}"/>
                    </a:ext>
                  </a:extLst>
                </p:cNvPr>
                <p:cNvSpPr/>
                <p:nvPr/>
              </p:nvSpPr>
              <p:spPr>
                <a:xfrm>
                  <a:off x="6284101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40" name="Arco 239">
                  <a:extLst>
                    <a:ext uri="{FF2B5EF4-FFF2-40B4-BE49-F238E27FC236}">
                      <a16:creationId xmlns:a16="http://schemas.microsoft.com/office/drawing/2014/main" id="{FB608B40-5E31-46B5-910A-CF6FDD6F389F}"/>
                    </a:ext>
                  </a:extLst>
                </p:cNvPr>
                <p:cNvSpPr/>
                <p:nvPr/>
              </p:nvSpPr>
              <p:spPr>
                <a:xfrm flipH="1">
                  <a:off x="6284101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41" name="Arco 240">
                  <a:extLst>
                    <a:ext uri="{FF2B5EF4-FFF2-40B4-BE49-F238E27FC236}">
                      <a16:creationId xmlns:a16="http://schemas.microsoft.com/office/drawing/2014/main" id="{AF74D01E-9CF5-439C-B2A0-C401FE16CD95}"/>
                    </a:ext>
                  </a:extLst>
                </p:cNvPr>
                <p:cNvSpPr/>
                <p:nvPr/>
              </p:nvSpPr>
              <p:spPr>
                <a:xfrm>
                  <a:off x="6313825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42" name="Elipse 241">
                  <a:extLst>
                    <a:ext uri="{FF2B5EF4-FFF2-40B4-BE49-F238E27FC236}">
                      <a16:creationId xmlns:a16="http://schemas.microsoft.com/office/drawing/2014/main" id="{FBD5E529-5FF6-4BF4-AB5D-BA89A468819B}"/>
                    </a:ext>
                  </a:extLst>
                </p:cNvPr>
                <p:cNvSpPr/>
                <p:nvPr/>
              </p:nvSpPr>
              <p:spPr>
                <a:xfrm>
                  <a:off x="6470552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43" name="Arco 242">
                  <a:extLst>
                    <a:ext uri="{FF2B5EF4-FFF2-40B4-BE49-F238E27FC236}">
                      <a16:creationId xmlns:a16="http://schemas.microsoft.com/office/drawing/2014/main" id="{F1E854D7-B290-4E1A-B814-89BBC224D281}"/>
                    </a:ext>
                  </a:extLst>
                </p:cNvPr>
                <p:cNvSpPr/>
                <p:nvPr/>
              </p:nvSpPr>
              <p:spPr>
                <a:xfrm flipH="1">
                  <a:off x="6470552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44" name="Arco 243">
                  <a:extLst>
                    <a:ext uri="{FF2B5EF4-FFF2-40B4-BE49-F238E27FC236}">
                      <a16:creationId xmlns:a16="http://schemas.microsoft.com/office/drawing/2014/main" id="{C073325C-6BCC-49AD-8966-BAAD4BDB2EE7}"/>
                    </a:ext>
                  </a:extLst>
                </p:cNvPr>
                <p:cNvSpPr/>
                <p:nvPr/>
              </p:nvSpPr>
              <p:spPr>
                <a:xfrm>
                  <a:off x="6500276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45" name="Elipse 244">
                  <a:extLst>
                    <a:ext uri="{FF2B5EF4-FFF2-40B4-BE49-F238E27FC236}">
                      <a16:creationId xmlns:a16="http://schemas.microsoft.com/office/drawing/2014/main" id="{6E6DDE9E-7F5D-4195-8BDE-16B028FED8D9}"/>
                    </a:ext>
                  </a:extLst>
                </p:cNvPr>
                <p:cNvSpPr/>
                <p:nvPr/>
              </p:nvSpPr>
              <p:spPr>
                <a:xfrm>
                  <a:off x="6657003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46" name="Arco 245">
                  <a:extLst>
                    <a:ext uri="{FF2B5EF4-FFF2-40B4-BE49-F238E27FC236}">
                      <a16:creationId xmlns:a16="http://schemas.microsoft.com/office/drawing/2014/main" id="{578911BB-D665-4E59-A9BB-315C05586C1C}"/>
                    </a:ext>
                  </a:extLst>
                </p:cNvPr>
                <p:cNvSpPr/>
                <p:nvPr/>
              </p:nvSpPr>
              <p:spPr>
                <a:xfrm flipH="1">
                  <a:off x="665700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47" name="Arco 246">
                  <a:extLst>
                    <a:ext uri="{FF2B5EF4-FFF2-40B4-BE49-F238E27FC236}">
                      <a16:creationId xmlns:a16="http://schemas.microsoft.com/office/drawing/2014/main" id="{4D6E45A1-A08C-4637-8FF1-28CE71F8EFB4}"/>
                    </a:ext>
                  </a:extLst>
                </p:cNvPr>
                <p:cNvSpPr/>
                <p:nvPr/>
              </p:nvSpPr>
              <p:spPr>
                <a:xfrm>
                  <a:off x="6686727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48" name="Elipse 247">
                  <a:extLst>
                    <a:ext uri="{FF2B5EF4-FFF2-40B4-BE49-F238E27FC236}">
                      <a16:creationId xmlns:a16="http://schemas.microsoft.com/office/drawing/2014/main" id="{06A109F5-84AB-4D37-890C-0817BE2346E7}"/>
                    </a:ext>
                  </a:extLst>
                </p:cNvPr>
                <p:cNvSpPr/>
                <p:nvPr/>
              </p:nvSpPr>
              <p:spPr>
                <a:xfrm>
                  <a:off x="6843454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49" name="Arco 248">
                  <a:extLst>
                    <a:ext uri="{FF2B5EF4-FFF2-40B4-BE49-F238E27FC236}">
                      <a16:creationId xmlns:a16="http://schemas.microsoft.com/office/drawing/2014/main" id="{C51AF3E5-1E39-4528-AE51-C6B5AA78C4A3}"/>
                    </a:ext>
                  </a:extLst>
                </p:cNvPr>
                <p:cNvSpPr/>
                <p:nvPr/>
              </p:nvSpPr>
              <p:spPr>
                <a:xfrm flipH="1">
                  <a:off x="684345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50" name="Arco 249">
                  <a:extLst>
                    <a:ext uri="{FF2B5EF4-FFF2-40B4-BE49-F238E27FC236}">
                      <a16:creationId xmlns:a16="http://schemas.microsoft.com/office/drawing/2014/main" id="{85A607EB-8DB5-499D-BA00-C6B0A63EE9AA}"/>
                    </a:ext>
                  </a:extLst>
                </p:cNvPr>
                <p:cNvSpPr/>
                <p:nvPr/>
              </p:nvSpPr>
              <p:spPr>
                <a:xfrm>
                  <a:off x="6873178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51" name="Elipse 250">
                  <a:extLst>
                    <a:ext uri="{FF2B5EF4-FFF2-40B4-BE49-F238E27FC236}">
                      <a16:creationId xmlns:a16="http://schemas.microsoft.com/office/drawing/2014/main" id="{2EB50E9B-3001-4FEE-AE7B-7AE499C52448}"/>
                    </a:ext>
                  </a:extLst>
                </p:cNvPr>
                <p:cNvSpPr/>
                <p:nvPr/>
              </p:nvSpPr>
              <p:spPr>
                <a:xfrm>
                  <a:off x="7039018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52" name="Arco 251">
                  <a:extLst>
                    <a:ext uri="{FF2B5EF4-FFF2-40B4-BE49-F238E27FC236}">
                      <a16:creationId xmlns:a16="http://schemas.microsoft.com/office/drawing/2014/main" id="{41185A02-C962-4612-98E2-618368F83546}"/>
                    </a:ext>
                  </a:extLst>
                </p:cNvPr>
                <p:cNvSpPr/>
                <p:nvPr/>
              </p:nvSpPr>
              <p:spPr>
                <a:xfrm flipH="1">
                  <a:off x="7039018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53" name="Arco 252">
                  <a:extLst>
                    <a:ext uri="{FF2B5EF4-FFF2-40B4-BE49-F238E27FC236}">
                      <a16:creationId xmlns:a16="http://schemas.microsoft.com/office/drawing/2014/main" id="{52F306B0-08C8-4EAD-94FA-A6B55ED9E2B2}"/>
                    </a:ext>
                  </a:extLst>
                </p:cNvPr>
                <p:cNvSpPr/>
                <p:nvPr/>
              </p:nvSpPr>
              <p:spPr>
                <a:xfrm>
                  <a:off x="7068742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54" name="Elipse 253">
                  <a:extLst>
                    <a:ext uri="{FF2B5EF4-FFF2-40B4-BE49-F238E27FC236}">
                      <a16:creationId xmlns:a16="http://schemas.microsoft.com/office/drawing/2014/main" id="{BF18985D-DC1D-4043-BB9E-6EE994E447A7}"/>
                    </a:ext>
                  </a:extLst>
                </p:cNvPr>
                <p:cNvSpPr/>
                <p:nvPr/>
              </p:nvSpPr>
              <p:spPr>
                <a:xfrm>
                  <a:off x="7225469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55" name="Arco 254">
                  <a:extLst>
                    <a:ext uri="{FF2B5EF4-FFF2-40B4-BE49-F238E27FC236}">
                      <a16:creationId xmlns:a16="http://schemas.microsoft.com/office/drawing/2014/main" id="{18F15B6C-2FB7-44B2-92C1-673109C1C1DF}"/>
                    </a:ext>
                  </a:extLst>
                </p:cNvPr>
                <p:cNvSpPr/>
                <p:nvPr/>
              </p:nvSpPr>
              <p:spPr>
                <a:xfrm flipH="1">
                  <a:off x="7225469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56" name="Arco 255">
                  <a:extLst>
                    <a:ext uri="{FF2B5EF4-FFF2-40B4-BE49-F238E27FC236}">
                      <a16:creationId xmlns:a16="http://schemas.microsoft.com/office/drawing/2014/main" id="{D0DC19E4-8738-4542-ACD3-FF8B5161E915}"/>
                    </a:ext>
                  </a:extLst>
                </p:cNvPr>
                <p:cNvSpPr/>
                <p:nvPr/>
              </p:nvSpPr>
              <p:spPr>
                <a:xfrm>
                  <a:off x="725519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57" name="Elipse 256">
                  <a:extLst>
                    <a:ext uri="{FF2B5EF4-FFF2-40B4-BE49-F238E27FC236}">
                      <a16:creationId xmlns:a16="http://schemas.microsoft.com/office/drawing/2014/main" id="{D3CCF666-A601-4C34-B134-CF037A152024}"/>
                    </a:ext>
                  </a:extLst>
                </p:cNvPr>
                <p:cNvSpPr/>
                <p:nvPr/>
              </p:nvSpPr>
              <p:spPr>
                <a:xfrm>
                  <a:off x="7411920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58" name="Arco 257">
                  <a:extLst>
                    <a:ext uri="{FF2B5EF4-FFF2-40B4-BE49-F238E27FC236}">
                      <a16:creationId xmlns:a16="http://schemas.microsoft.com/office/drawing/2014/main" id="{AC3BF531-1468-4972-BBE8-1A2951C715BC}"/>
                    </a:ext>
                  </a:extLst>
                </p:cNvPr>
                <p:cNvSpPr/>
                <p:nvPr/>
              </p:nvSpPr>
              <p:spPr>
                <a:xfrm flipH="1">
                  <a:off x="7411920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59" name="Arco 258">
                  <a:extLst>
                    <a:ext uri="{FF2B5EF4-FFF2-40B4-BE49-F238E27FC236}">
                      <a16:creationId xmlns:a16="http://schemas.microsoft.com/office/drawing/2014/main" id="{F58FC5D0-E4B7-44A1-9233-FEB4ADBA0BDD}"/>
                    </a:ext>
                  </a:extLst>
                </p:cNvPr>
                <p:cNvSpPr/>
                <p:nvPr/>
              </p:nvSpPr>
              <p:spPr>
                <a:xfrm>
                  <a:off x="744164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60" name="Elipse 259">
                  <a:extLst>
                    <a:ext uri="{FF2B5EF4-FFF2-40B4-BE49-F238E27FC236}">
                      <a16:creationId xmlns:a16="http://schemas.microsoft.com/office/drawing/2014/main" id="{2921C1D3-B80A-4EED-854F-84CE958980CB}"/>
                    </a:ext>
                  </a:extLst>
                </p:cNvPr>
                <p:cNvSpPr/>
                <p:nvPr/>
              </p:nvSpPr>
              <p:spPr>
                <a:xfrm>
                  <a:off x="7598371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61" name="Arco 260">
                  <a:extLst>
                    <a:ext uri="{FF2B5EF4-FFF2-40B4-BE49-F238E27FC236}">
                      <a16:creationId xmlns:a16="http://schemas.microsoft.com/office/drawing/2014/main" id="{C7923629-6494-45E6-996A-4F3056DA775A}"/>
                    </a:ext>
                  </a:extLst>
                </p:cNvPr>
                <p:cNvSpPr/>
                <p:nvPr/>
              </p:nvSpPr>
              <p:spPr>
                <a:xfrm flipH="1">
                  <a:off x="7598371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62" name="Arco 261">
                  <a:extLst>
                    <a:ext uri="{FF2B5EF4-FFF2-40B4-BE49-F238E27FC236}">
                      <a16:creationId xmlns:a16="http://schemas.microsoft.com/office/drawing/2014/main" id="{5094D236-2DB3-4498-AD27-065E9E90D591}"/>
                    </a:ext>
                  </a:extLst>
                </p:cNvPr>
                <p:cNvSpPr/>
                <p:nvPr/>
              </p:nvSpPr>
              <p:spPr>
                <a:xfrm>
                  <a:off x="7628095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63" name="Elipse 262">
                  <a:extLst>
                    <a:ext uri="{FF2B5EF4-FFF2-40B4-BE49-F238E27FC236}">
                      <a16:creationId xmlns:a16="http://schemas.microsoft.com/office/drawing/2014/main" id="{ED7592AD-E3A1-4F42-95FB-52B57EC3A22E}"/>
                    </a:ext>
                  </a:extLst>
                </p:cNvPr>
                <p:cNvSpPr/>
                <p:nvPr/>
              </p:nvSpPr>
              <p:spPr>
                <a:xfrm>
                  <a:off x="7784822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64" name="Arco 263">
                  <a:extLst>
                    <a:ext uri="{FF2B5EF4-FFF2-40B4-BE49-F238E27FC236}">
                      <a16:creationId xmlns:a16="http://schemas.microsoft.com/office/drawing/2014/main" id="{5FE117B5-14FA-4F15-BB3C-079AD5BDBF13}"/>
                    </a:ext>
                  </a:extLst>
                </p:cNvPr>
                <p:cNvSpPr/>
                <p:nvPr/>
              </p:nvSpPr>
              <p:spPr>
                <a:xfrm flipH="1">
                  <a:off x="7784822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65" name="Arco 264">
                  <a:extLst>
                    <a:ext uri="{FF2B5EF4-FFF2-40B4-BE49-F238E27FC236}">
                      <a16:creationId xmlns:a16="http://schemas.microsoft.com/office/drawing/2014/main" id="{A7A823F6-AB3C-4A60-9752-A3230C84EA42}"/>
                    </a:ext>
                  </a:extLst>
                </p:cNvPr>
                <p:cNvSpPr/>
                <p:nvPr/>
              </p:nvSpPr>
              <p:spPr>
                <a:xfrm>
                  <a:off x="7814546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66" name="Elipse 265">
                  <a:extLst>
                    <a:ext uri="{FF2B5EF4-FFF2-40B4-BE49-F238E27FC236}">
                      <a16:creationId xmlns:a16="http://schemas.microsoft.com/office/drawing/2014/main" id="{FB89EF83-06C8-4910-B3C4-2771BF7EEE50}"/>
                    </a:ext>
                  </a:extLst>
                </p:cNvPr>
                <p:cNvSpPr/>
                <p:nvPr/>
              </p:nvSpPr>
              <p:spPr>
                <a:xfrm>
                  <a:off x="7971273" y="3647440"/>
                  <a:ext cx="156727" cy="154499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67" name="Arco 266">
                  <a:extLst>
                    <a:ext uri="{FF2B5EF4-FFF2-40B4-BE49-F238E27FC236}">
                      <a16:creationId xmlns:a16="http://schemas.microsoft.com/office/drawing/2014/main" id="{67E014CE-C202-4391-9DD7-FCDF00A795D2}"/>
                    </a:ext>
                  </a:extLst>
                </p:cNvPr>
                <p:cNvSpPr/>
                <p:nvPr/>
              </p:nvSpPr>
              <p:spPr>
                <a:xfrm flipH="1">
                  <a:off x="797127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68" name="Arco 267">
                  <a:extLst>
                    <a:ext uri="{FF2B5EF4-FFF2-40B4-BE49-F238E27FC236}">
                      <a16:creationId xmlns:a16="http://schemas.microsoft.com/office/drawing/2014/main" id="{F04D6ADF-63E0-4E56-9680-454CEEEA7E1A}"/>
                    </a:ext>
                  </a:extLst>
                </p:cNvPr>
                <p:cNvSpPr/>
                <p:nvPr/>
              </p:nvSpPr>
              <p:spPr>
                <a:xfrm>
                  <a:off x="8000997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69" name="Elipse 268">
                  <a:extLst>
                    <a:ext uri="{FF2B5EF4-FFF2-40B4-BE49-F238E27FC236}">
                      <a16:creationId xmlns:a16="http://schemas.microsoft.com/office/drawing/2014/main" id="{E494A71E-A28A-4BEF-8F03-5907A209CCF8}"/>
                    </a:ext>
                  </a:extLst>
                </p:cNvPr>
                <p:cNvSpPr/>
                <p:nvPr/>
              </p:nvSpPr>
              <p:spPr>
                <a:xfrm>
                  <a:off x="8157724" y="3647440"/>
                  <a:ext cx="156727" cy="154499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70" name="Arco 269">
                  <a:extLst>
                    <a:ext uri="{FF2B5EF4-FFF2-40B4-BE49-F238E27FC236}">
                      <a16:creationId xmlns:a16="http://schemas.microsoft.com/office/drawing/2014/main" id="{1614414F-62B9-482B-B14E-E8A1B914F47E}"/>
                    </a:ext>
                  </a:extLst>
                </p:cNvPr>
                <p:cNvSpPr/>
                <p:nvPr/>
              </p:nvSpPr>
              <p:spPr>
                <a:xfrm flipH="1">
                  <a:off x="815772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71" name="Arco 270">
                  <a:extLst>
                    <a:ext uri="{FF2B5EF4-FFF2-40B4-BE49-F238E27FC236}">
                      <a16:creationId xmlns:a16="http://schemas.microsoft.com/office/drawing/2014/main" id="{8C3B21D8-C024-4352-9451-6F2088A9EC26}"/>
                    </a:ext>
                  </a:extLst>
                </p:cNvPr>
                <p:cNvSpPr/>
                <p:nvPr/>
              </p:nvSpPr>
              <p:spPr>
                <a:xfrm>
                  <a:off x="8187448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72" name="Elipse 271">
                  <a:extLst>
                    <a:ext uri="{FF2B5EF4-FFF2-40B4-BE49-F238E27FC236}">
                      <a16:creationId xmlns:a16="http://schemas.microsoft.com/office/drawing/2014/main" id="{CCC5B731-4EFE-42AB-84E6-85303DB160BD}"/>
                    </a:ext>
                  </a:extLst>
                </p:cNvPr>
                <p:cNvSpPr/>
                <p:nvPr/>
              </p:nvSpPr>
              <p:spPr>
                <a:xfrm>
                  <a:off x="8344175" y="3647440"/>
                  <a:ext cx="156727" cy="154499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73" name="Arco 272">
                  <a:extLst>
                    <a:ext uri="{FF2B5EF4-FFF2-40B4-BE49-F238E27FC236}">
                      <a16:creationId xmlns:a16="http://schemas.microsoft.com/office/drawing/2014/main" id="{C2702F2C-6C9C-4568-9F39-DADE7A7D0613}"/>
                    </a:ext>
                  </a:extLst>
                </p:cNvPr>
                <p:cNvSpPr/>
                <p:nvPr/>
              </p:nvSpPr>
              <p:spPr>
                <a:xfrm flipH="1">
                  <a:off x="8344175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74" name="Arco 273">
                  <a:extLst>
                    <a:ext uri="{FF2B5EF4-FFF2-40B4-BE49-F238E27FC236}">
                      <a16:creationId xmlns:a16="http://schemas.microsoft.com/office/drawing/2014/main" id="{4F628786-1013-4669-824F-D89313558890}"/>
                    </a:ext>
                  </a:extLst>
                </p:cNvPr>
                <p:cNvSpPr/>
                <p:nvPr/>
              </p:nvSpPr>
              <p:spPr>
                <a:xfrm>
                  <a:off x="8373899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75" name="Elipse 274">
                  <a:extLst>
                    <a:ext uri="{FF2B5EF4-FFF2-40B4-BE49-F238E27FC236}">
                      <a16:creationId xmlns:a16="http://schemas.microsoft.com/office/drawing/2014/main" id="{5C2C2509-5673-4331-BFF8-BC85362CB9C6}"/>
                    </a:ext>
                  </a:extLst>
                </p:cNvPr>
                <p:cNvSpPr/>
                <p:nvPr/>
              </p:nvSpPr>
              <p:spPr>
                <a:xfrm>
                  <a:off x="8539739" y="3647440"/>
                  <a:ext cx="156727" cy="154499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76" name="Arco 275">
                  <a:extLst>
                    <a:ext uri="{FF2B5EF4-FFF2-40B4-BE49-F238E27FC236}">
                      <a16:creationId xmlns:a16="http://schemas.microsoft.com/office/drawing/2014/main" id="{95287043-7ABA-48B2-8AC3-D453FA04C424}"/>
                    </a:ext>
                  </a:extLst>
                </p:cNvPr>
                <p:cNvSpPr/>
                <p:nvPr/>
              </p:nvSpPr>
              <p:spPr>
                <a:xfrm flipH="1">
                  <a:off x="8539739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77" name="Arco 276">
                  <a:extLst>
                    <a:ext uri="{FF2B5EF4-FFF2-40B4-BE49-F238E27FC236}">
                      <a16:creationId xmlns:a16="http://schemas.microsoft.com/office/drawing/2014/main" id="{97432D97-4B07-4E52-A9F1-4C31A5532C75}"/>
                    </a:ext>
                  </a:extLst>
                </p:cNvPr>
                <p:cNvSpPr/>
                <p:nvPr/>
              </p:nvSpPr>
              <p:spPr>
                <a:xfrm>
                  <a:off x="856946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78" name="Elipse 277">
                  <a:extLst>
                    <a:ext uri="{FF2B5EF4-FFF2-40B4-BE49-F238E27FC236}">
                      <a16:creationId xmlns:a16="http://schemas.microsoft.com/office/drawing/2014/main" id="{59E16B77-3AD9-465D-9671-26AD3127AFF0}"/>
                    </a:ext>
                  </a:extLst>
                </p:cNvPr>
                <p:cNvSpPr/>
                <p:nvPr/>
              </p:nvSpPr>
              <p:spPr>
                <a:xfrm>
                  <a:off x="8726190" y="3647440"/>
                  <a:ext cx="156727" cy="154499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79" name="Arco 278">
                  <a:extLst>
                    <a:ext uri="{FF2B5EF4-FFF2-40B4-BE49-F238E27FC236}">
                      <a16:creationId xmlns:a16="http://schemas.microsoft.com/office/drawing/2014/main" id="{3C4496AE-EDB2-490E-806B-2FD57FF5C047}"/>
                    </a:ext>
                  </a:extLst>
                </p:cNvPr>
                <p:cNvSpPr/>
                <p:nvPr/>
              </p:nvSpPr>
              <p:spPr>
                <a:xfrm flipH="1">
                  <a:off x="8726190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80" name="Arco 279">
                  <a:extLst>
                    <a:ext uri="{FF2B5EF4-FFF2-40B4-BE49-F238E27FC236}">
                      <a16:creationId xmlns:a16="http://schemas.microsoft.com/office/drawing/2014/main" id="{C1B3CBBC-2F93-48D2-9CC7-D5EBB0EB31B0}"/>
                    </a:ext>
                  </a:extLst>
                </p:cNvPr>
                <p:cNvSpPr/>
                <p:nvPr/>
              </p:nvSpPr>
              <p:spPr>
                <a:xfrm>
                  <a:off x="875591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81" name="Elipse 280">
                  <a:extLst>
                    <a:ext uri="{FF2B5EF4-FFF2-40B4-BE49-F238E27FC236}">
                      <a16:creationId xmlns:a16="http://schemas.microsoft.com/office/drawing/2014/main" id="{2161FD11-2F5D-4FC1-AF62-215630D73396}"/>
                    </a:ext>
                  </a:extLst>
                </p:cNvPr>
                <p:cNvSpPr/>
                <p:nvPr/>
              </p:nvSpPr>
              <p:spPr>
                <a:xfrm>
                  <a:off x="8912641" y="3647440"/>
                  <a:ext cx="156727" cy="154499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82" name="Arco 281">
                  <a:extLst>
                    <a:ext uri="{FF2B5EF4-FFF2-40B4-BE49-F238E27FC236}">
                      <a16:creationId xmlns:a16="http://schemas.microsoft.com/office/drawing/2014/main" id="{A03217B9-1C22-40AD-881B-0BB98A94C88F}"/>
                    </a:ext>
                  </a:extLst>
                </p:cNvPr>
                <p:cNvSpPr/>
                <p:nvPr/>
              </p:nvSpPr>
              <p:spPr>
                <a:xfrm flipH="1">
                  <a:off x="8912641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83" name="Arco 282">
                  <a:extLst>
                    <a:ext uri="{FF2B5EF4-FFF2-40B4-BE49-F238E27FC236}">
                      <a16:creationId xmlns:a16="http://schemas.microsoft.com/office/drawing/2014/main" id="{E203BF29-58BD-4E5B-B54F-CE416AD32C6E}"/>
                    </a:ext>
                  </a:extLst>
                </p:cNvPr>
                <p:cNvSpPr/>
                <p:nvPr/>
              </p:nvSpPr>
              <p:spPr>
                <a:xfrm>
                  <a:off x="8942365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84" name="Elipse 283">
                  <a:extLst>
                    <a:ext uri="{FF2B5EF4-FFF2-40B4-BE49-F238E27FC236}">
                      <a16:creationId xmlns:a16="http://schemas.microsoft.com/office/drawing/2014/main" id="{FA04B62C-C847-448F-AFE0-B13D2FBBC9B5}"/>
                    </a:ext>
                  </a:extLst>
                </p:cNvPr>
                <p:cNvSpPr/>
                <p:nvPr/>
              </p:nvSpPr>
              <p:spPr>
                <a:xfrm>
                  <a:off x="9099092" y="3647440"/>
                  <a:ext cx="156727" cy="154499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85" name="Arco 284">
                  <a:extLst>
                    <a:ext uri="{FF2B5EF4-FFF2-40B4-BE49-F238E27FC236}">
                      <a16:creationId xmlns:a16="http://schemas.microsoft.com/office/drawing/2014/main" id="{5630EE1E-103E-480C-A881-D142B03EF210}"/>
                    </a:ext>
                  </a:extLst>
                </p:cNvPr>
                <p:cNvSpPr/>
                <p:nvPr/>
              </p:nvSpPr>
              <p:spPr>
                <a:xfrm flipH="1">
                  <a:off x="9099092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86" name="Arco 285">
                  <a:extLst>
                    <a:ext uri="{FF2B5EF4-FFF2-40B4-BE49-F238E27FC236}">
                      <a16:creationId xmlns:a16="http://schemas.microsoft.com/office/drawing/2014/main" id="{5ACE9B0F-C43F-4AA8-A9DC-B316BB044FAE}"/>
                    </a:ext>
                  </a:extLst>
                </p:cNvPr>
                <p:cNvSpPr/>
                <p:nvPr/>
              </p:nvSpPr>
              <p:spPr>
                <a:xfrm>
                  <a:off x="9128816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87" name="Elipse 286">
                  <a:extLst>
                    <a:ext uri="{FF2B5EF4-FFF2-40B4-BE49-F238E27FC236}">
                      <a16:creationId xmlns:a16="http://schemas.microsoft.com/office/drawing/2014/main" id="{AE0175F4-6B7A-4CB8-B8DB-8485FF0AC562}"/>
                    </a:ext>
                  </a:extLst>
                </p:cNvPr>
                <p:cNvSpPr/>
                <p:nvPr/>
              </p:nvSpPr>
              <p:spPr>
                <a:xfrm>
                  <a:off x="9293723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88" name="Arco 287">
                  <a:extLst>
                    <a:ext uri="{FF2B5EF4-FFF2-40B4-BE49-F238E27FC236}">
                      <a16:creationId xmlns:a16="http://schemas.microsoft.com/office/drawing/2014/main" id="{4A4D532C-776E-41E9-A00D-A993969C11A0}"/>
                    </a:ext>
                  </a:extLst>
                </p:cNvPr>
                <p:cNvSpPr/>
                <p:nvPr/>
              </p:nvSpPr>
              <p:spPr>
                <a:xfrm flipH="1">
                  <a:off x="929372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89" name="Arco 288">
                  <a:extLst>
                    <a:ext uri="{FF2B5EF4-FFF2-40B4-BE49-F238E27FC236}">
                      <a16:creationId xmlns:a16="http://schemas.microsoft.com/office/drawing/2014/main" id="{76B5DF46-F698-4FAB-8412-0BE2C992A430}"/>
                    </a:ext>
                  </a:extLst>
                </p:cNvPr>
                <p:cNvSpPr/>
                <p:nvPr/>
              </p:nvSpPr>
              <p:spPr>
                <a:xfrm>
                  <a:off x="9323447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90" name="Elipse 289">
                  <a:extLst>
                    <a:ext uri="{FF2B5EF4-FFF2-40B4-BE49-F238E27FC236}">
                      <a16:creationId xmlns:a16="http://schemas.microsoft.com/office/drawing/2014/main" id="{3CC7739E-CFC8-4E68-B311-0900225E62A0}"/>
                    </a:ext>
                  </a:extLst>
                </p:cNvPr>
                <p:cNvSpPr/>
                <p:nvPr/>
              </p:nvSpPr>
              <p:spPr>
                <a:xfrm>
                  <a:off x="9480174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91" name="Arco 290">
                  <a:extLst>
                    <a:ext uri="{FF2B5EF4-FFF2-40B4-BE49-F238E27FC236}">
                      <a16:creationId xmlns:a16="http://schemas.microsoft.com/office/drawing/2014/main" id="{F30839DF-1C91-42DA-B610-054820593DD6}"/>
                    </a:ext>
                  </a:extLst>
                </p:cNvPr>
                <p:cNvSpPr/>
                <p:nvPr/>
              </p:nvSpPr>
              <p:spPr>
                <a:xfrm flipH="1">
                  <a:off x="948017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92" name="Arco 291">
                  <a:extLst>
                    <a:ext uri="{FF2B5EF4-FFF2-40B4-BE49-F238E27FC236}">
                      <a16:creationId xmlns:a16="http://schemas.microsoft.com/office/drawing/2014/main" id="{891E0738-2E1F-4E1A-899F-7A76590ACFA1}"/>
                    </a:ext>
                  </a:extLst>
                </p:cNvPr>
                <p:cNvSpPr/>
                <p:nvPr/>
              </p:nvSpPr>
              <p:spPr>
                <a:xfrm>
                  <a:off x="9509898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93" name="Elipse 292">
                  <a:extLst>
                    <a:ext uri="{FF2B5EF4-FFF2-40B4-BE49-F238E27FC236}">
                      <a16:creationId xmlns:a16="http://schemas.microsoft.com/office/drawing/2014/main" id="{0FD444E9-14A5-4D0E-88B3-1CCBBF6089A5}"/>
                    </a:ext>
                  </a:extLst>
                </p:cNvPr>
                <p:cNvSpPr/>
                <p:nvPr/>
              </p:nvSpPr>
              <p:spPr>
                <a:xfrm>
                  <a:off x="9666625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94" name="Arco 293">
                  <a:extLst>
                    <a:ext uri="{FF2B5EF4-FFF2-40B4-BE49-F238E27FC236}">
                      <a16:creationId xmlns:a16="http://schemas.microsoft.com/office/drawing/2014/main" id="{5CCED453-7928-4620-BEB3-217FEF3DA955}"/>
                    </a:ext>
                  </a:extLst>
                </p:cNvPr>
                <p:cNvSpPr/>
                <p:nvPr/>
              </p:nvSpPr>
              <p:spPr>
                <a:xfrm flipH="1">
                  <a:off x="9666625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95" name="Arco 294">
                  <a:extLst>
                    <a:ext uri="{FF2B5EF4-FFF2-40B4-BE49-F238E27FC236}">
                      <a16:creationId xmlns:a16="http://schemas.microsoft.com/office/drawing/2014/main" id="{CC6AAC15-285B-44E2-ABBB-1268F16A0EB5}"/>
                    </a:ext>
                  </a:extLst>
                </p:cNvPr>
                <p:cNvSpPr/>
                <p:nvPr/>
              </p:nvSpPr>
              <p:spPr>
                <a:xfrm>
                  <a:off x="9696349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96" name="Elipse 295">
                  <a:extLst>
                    <a:ext uri="{FF2B5EF4-FFF2-40B4-BE49-F238E27FC236}">
                      <a16:creationId xmlns:a16="http://schemas.microsoft.com/office/drawing/2014/main" id="{330BAA5B-2724-47B2-BE71-EEB4AD92AC3F}"/>
                    </a:ext>
                  </a:extLst>
                </p:cNvPr>
                <p:cNvSpPr/>
                <p:nvPr/>
              </p:nvSpPr>
              <p:spPr>
                <a:xfrm>
                  <a:off x="9853076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97" name="Arco 296">
                  <a:extLst>
                    <a:ext uri="{FF2B5EF4-FFF2-40B4-BE49-F238E27FC236}">
                      <a16:creationId xmlns:a16="http://schemas.microsoft.com/office/drawing/2014/main" id="{BC0628F6-F744-41E4-BF9C-BB5526C0252D}"/>
                    </a:ext>
                  </a:extLst>
                </p:cNvPr>
                <p:cNvSpPr/>
                <p:nvPr/>
              </p:nvSpPr>
              <p:spPr>
                <a:xfrm flipH="1">
                  <a:off x="9853076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98" name="Arco 297">
                  <a:extLst>
                    <a:ext uri="{FF2B5EF4-FFF2-40B4-BE49-F238E27FC236}">
                      <a16:creationId xmlns:a16="http://schemas.microsoft.com/office/drawing/2014/main" id="{C10DF3B7-4DDC-4840-A193-FD6D7BC5785B}"/>
                    </a:ext>
                  </a:extLst>
                </p:cNvPr>
                <p:cNvSpPr/>
                <p:nvPr/>
              </p:nvSpPr>
              <p:spPr>
                <a:xfrm>
                  <a:off x="9882800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299" name="Elipse 298">
                  <a:extLst>
                    <a:ext uri="{FF2B5EF4-FFF2-40B4-BE49-F238E27FC236}">
                      <a16:creationId xmlns:a16="http://schemas.microsoft.com/office/drawing/2014/main" id="{0066BF02-DD9B-4607-B27B-93A3BD4BA715}"/>
                    </a:ext>
                  </a:extLst>
                </p:cNvPr>
                <p:cNvSpPr/>
                <p:nvPr/>
              </p:nvSpPr>
              <p:spPr>
                <a:xfrm>
                  <a:off x="10048640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00" name="Arco 299">
                  <a:extLst>
                    <a:ext uri="{FF2B5EF4-FFF2-40B4-BE49-F238E27FC236}">
                      <a16:creationId xmlns:a16="http://schemas.microsoft.com/office/drawing/2014/main" id="{348663EF-3036-4B3A-8155-EA9B0ED2379F}"/>
                    </a:ext>
                  </a:extLst>
                </p:cNvPr>
                <p:cNvSpPr/>
                <p:nvPr/>
              </p:nvSpPr>
              <p:spPr>
                <a:xfrm flipH="1">
                  <a:off x="10048640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01" name="Arco 300">
                  <a:extLst>
                    <a:ext uri="{FF2B5EF4-FFF2-40B4-BE49-F238E27FC236}">
                      <a16:creationId xmlns:a16="http://schemas.microsoft.com/office/drawing/2014/main" id="{5919740D-1438-4B62-9D46-190E18FF2721}"/>
                    </a:ext>
                  </a:extLst>
                </p:cNvPr>
                <p:cNvSpPr/>
                <p:nvPr/>
              </p:nvSpPr>
              <p:spPr>
                <a:xfrm>
                  <a:off x="1007836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02" name="Elipse 301">
                  <a:extLst>
                    <a:ext uri="{FF2B5EF4-FFF2-40B4-BE49-F238E27FC236}">
                      <a16:creationId xmlns:a16="http://schemas.microsoft.com/office/drawing/2014/main" id="{2DBB8159-E78A-4250-84B8-E84E75161BC6}"/>
                    </a:ext>
                  </a:extLst>
                </p:cNvPr>
                <p:cNvSpPr/>
                <p:nvPr/>
              </p:nvSpPr>
              <p:spPr>
                <a:xfrm>
                  <a:off x="10235091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03" name="Arco 302">
                  <a:extLst>
                    <a:ext uri="{FF2B5EF4-FFF2-40B4-BE49-F238E27FC236}">
                      <a16:creationId xmlns:a16="http://schemas.microsoft.com/office/drawing/2014/main" id="{99176B1D-37D9-447B-887E-131C2CE92603}"/>
                    </a:ext>
                  </a:extLst>
                </p:cNvPr>
                <p:cNvSpPr/>
                <p:nvPr/>
              </p:nvSpPr>
              <p:spPr>
                <a:xfrm flipH="1">
                  <a:off x="10235091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04" name="Arco 303">
                  <a:extLst>
                    <a:ext uri="{FF2B5EF4-FFF2-40B4-BE49-F238E27FC236}">
                      <a16:creationId xmlns:a16="http://schemas.microsoft.com/office/drawing/2014/main" id="{9B11BA39-0F24-4BB0-B0D4-667B4C855812}"/>
                    </a:ext>
                  </a:extLst>
                </p:cNvPr>
                <p:cNvSpPr/>
                <p:nvPr/>
              </p:nvSpPr>
              <p:spPr>
                <a:xfrm>
                  <a:off x="10264815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05" name="Elipse 304">
                  <a:extLst>
                    <a:ext uri="{FF2B5EF4-FFF2-40B4-BE49-F238E27FC236}">
                      <a16:creationId xmlns:a16="http://schemas.microsoft.com/office/drawing/2014/main" id="{14282962-8644-42E1-A11A-DD88DA1A1C78}"/>
                    </a:ext>
                  </a:extLst>
                </p:cNvPr>
                <p:cNvSpPr/>
                <p:nvPr/>
              </p:nvSpPr>
              <p:spPr>
                <a:xfrm>
                  <a:off x="10421542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06" name="Arco 305">
                  <a:extLst>
                    <a:ext uri="{FF2B5EF4-FFF2-40B4-BE49-F238E27FC236}">
                      <a16:creationId xmlns:a16="http://schemas.microsoft.com/office/drawing/2014/main" id="{E637309A-502B-457C-B995-D3D6F3E643D1}"/>
                    </a:ext>
                  </a:extLst>
                </p:cNvPr>
                <p:cNvSpPr/>
                <p:nvPr/>
              </p:nvSpPr>
              <p:spPr>
                <a:xfrm flipH="1">
                  <a:off x="10421542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07" name="Arco 306">
                  <a:extLst>
                    <a:ext uri="{FF2B5EF4-FFF2-40B4-BE49-F238E27FC236}">
                      <a16:creationId xmlns:a16="http://schemas.microsoft.com/office/drawing/2014/main" id="{DC42076A-FF2A-4F0A-B731-4BD6D2F2D70B}"/>
                    </a:ext>
                  </a:extLst>
                </p:cNvPr>
                <p:cNvSpPr/>
                <p:nvPr/>
              </p:nvSpPr>
              <p:spPr>
                <a:xfrm>
                  <a:off x="10451266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08" name="Elipse 307">
                  <a:extLst>
                    <a:ext uri="{FF2B5EF4-FFF2-40B4-BE49-F238E27FC236}">
                      <a16:creationId xmlns:a16="http://schemas.microsoft.com/office/drawing/2014/main" id="{A0CA6A65-9C7F-479D-A90C-B49E33F64C92}"/>
                    </a:ext>
                  </a:extLst>
                </p:cNvPr>
                <p:cNvSpPr/>
                <p:nvPr/>
              </p:nvSpPr>
              <p:spPr>
                <a:xfrm>
                  <a:off x="10607993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09" name="Arco 308">
                  <a:extLst>
                    <a:ext uri="{FF2B5EF4-FFF2-40B4-BE49-F238E27FC236}">
                      <a16:creationId xmlns:a16="http://schemas.microsoft.com/office/drawing/2014/main" id="{09550F33-5C45-44D0-A96E-01A1486CC7A1}"/>
                    </a:ext>
                  </a:extLst>
                </p:cNvPr>
                <p:cNvSpPr/>
                <p:nvPr/>
              </p:nvSpPr>
              <p:spPr>
                <a:xfrm flipH="1">
                  <a:off x="1060799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10" name="Arco 309">
                  <a:extLst>
                    <a:ext uri="{FF2B5EF4-FFF2-40B4-BE49-F238E27FC236}">
                      <a16:creationId xmlns:a16="http://schemas.microsoft.com/office/drawing/2014/main" id="{F11CF03A-7943-42A3-8411-07E43CB2B0B3}"/>
                    </a:ext>
                  </a:extLst>
                </p:cNvPr>
                <p:cNvSpPr/>
                <p:nvPr/>
              </p:nvSpPr>
              <p:spPr>
                <a:xfrm>
                  <a:off x="10637717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11" name="Elipse 310">
                  <a:extLst>
                    <a:ext uri="{FF2B5EF4-FFF2-40B4-BE49-F238E27FC236}">
                      <a16:creationId xmlns:a16="http://schemas.microsoft.com/office/drawing/2014/main" id="{30978584-AA66-43A1-B5FB-9970A5F394BD}"/>
                    </a:ext>
                  </a:extLst>
                </p:cNvPr>
                <p:cNvSpPr/>
                <p:nvPr/>
              </p:nvSpPr>
              <p:spPr>
                <a:xfrm>
                  <a:off x="443128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12" name="Arco 311">
                  <a:extLst>
                    <a:ext uri="{FF2B5EF4-FFF2-40B4-BE49-F238E27FC236}">
                      <a16:creationId xmlns:a16="http://schemas.microsoft.com/office/drawing/2014/main" id="{59EBBCE1-B55F-4F29-87F1-D2F68C499114}"/>
                    </a:ext>
                  </a:extLst>
                </p:cNvPr>
                <p:cNvSpPr/>
                <p:nvPr/>
              </p:nvSpPr>
              <p:spPr>
                <a:xfrm flipH="1">
                  <a:off x="443128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13" name="Arco 312">
                  <a:extLst>
                    <a:ext uri="{FF2B5EF4-FFF2-40B4-BE49-F238E27FC236}">
                      <a16:creationId xmlns:a16="http://schemas.microsoft.com/office/drawing/2014/main" id="{6CE9C50F-E1D5-48A5-B6E5-F52034E195C5}"/>
                    </a:ext>
                  </a:extLst>
                </p:cNvPr>
                <p:cNvSpPr/>
                <p:nvPr/>
              </p:nvSpPr>
              <p:spPr>
                <a:xfrm>
                  <a:off x="472852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14" name="Elipse 313">
                  <a:extLst>
                    <a:ext uri="{FF2B5EF4-FFF2-40B4-BE49-F238E27FC236}">
                      <a16:creationId xmlns:a16="http://schemas.microsoft.com/office/drawing/2014/main" id="{D76F45F8-79F2-4B5A-8803-492F589EA8F6}"/>
                    </a:ext>
                  </a:extLst>
                </p:cNvPr>
                <p:cNvSpPr/>
                <p:nvPr/>
              </p:nvSpPr>
              <p:spPr>
                <a:xfrm>
                  <a:off x="629579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15" name="Arco 314">
                  <a:extLst>
                    <a:ext uri="{FF2B5EF4-FFF2-40B4-BE49-F238E27FC236}">
                      <a16:creationId xmlns:a16="http://schemas.microsoft.com/office/drawing/2014/main" id="{67BE4D24-8168-4F3F-B448-096112AA4103}"/>
                    </a:ext>
                  </a:extLst>
                </p:cNvPr>
                <p:cNvSpPr/>
                <p:nvPr/>
              </p:nvSpPr>
              <p:spPr>
                <a:xfrm flipH="1">
                  <a:off x="629579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16" name="Arco 315">
                  <a:extLst>
                    <a:ext uri="{FF2B5EF4-FFF2-40B4-BE49-F238E27FC236}">
                      <a16:creationId xmlns:a16="http://schemas.microsoft.com/office/drawing/2014/main" id="{A2CCF19F-746C-4F45-B118-A63CAA1322C4}"/>
                    </a:ext>
                  </a:extLst>
                </p:cNvPr>
                <p:cNvSpPr/>
                <p:nvPr/>
              </p:nvSpPr>
              <p:spPr>
                <a:xfrm>
                  <a:off x="65930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17" name="Elipse 316">
                  <a:extLst>
                    <a:ext uri="{FF2B5EF4-FFF2-40B4-BE49-F238E27FC236}">
                      <a16:creationId xmlns:a16="http://schemas.microsoft.com/office/drawing/2014/main" id="{8DAC0915-124D-4056-885E-9D3AC43BD52B}"/>
                    </a:ext>
                  </a:extLst>
                </p:cNvPr>
                <p:cNvSpPr/>
                <p:nvPr/>
              </p:nvSpPr>
              <p:spPr>
                <a:xfrm>
                  <a:off x="816030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18" name="Arco 317">
                  <a:extLst>
                    <a:ext uri="{FF2B5EF4-FFF2-40B4-BE49-F238E27FC236}">
                      <a16:creationId xmlns:a16="http://schemas.microsoft.com/office/drawing/2014/main" id="{610EDD56-F3AD-4907-AE6C-FF26C67AF833}"/>
                    </a:ext>
                  </a:extLst>
                </p:cNvPr>
                <p:cNvSpPr/>
                <p:nvPr/>
              </p:nvSpPr>
              <p:spPr>
                <a:xfrm flipH="1">
                  <a:off x="816030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19" name="Arco 318">
                  <a:extLst>
                    <a:ext uri="{FF2B5EF4-FFF2-40B4-BE49-F238E27FC236}">
                      <a16:creationId xmlns:a16="http://schemas.microsoft.com/office/drawing/2014/main" id="{043AD001-F29E-497A-8D8A-CBBCD33088C1}"/>
                    </a:ext>
                  </a:extLst>
                </p:cNvPr>
                <p:cNvSpPr/>
                <p:nvPr/>
              </p:nvSpPr>
              <p:spPr>
                <a:xfrm>
                  <a:off x="84575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20" name="Elipse 319">
                  <a:extLst>
                    <a:ext uri="{FF2B5EF4-FFF2-40B4-BE49-F238E27FC236}">
                      <a16:creationId xmlns:a16="http://schemas.microsoft.com/office/drawing/2014/main" id="{6D6309D3-BCE9-4167-8750-22661432806C}"/>
                    </a:ext>
                  </a:extLst>
                </p:cNvPr>
                <p:cNvSpPr/>
                <p:nvPr/>
              </p:nvSpPr>
              <p:spPr>
                <a:xfrm>
                  <a:off x="1010661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21" name="Arco 320">
                  <a:extLst>
                    <a:ext uri="{FF2B5EF4-FFF2-40B4-BE49-F238E27FC236}">
                      <a16:creationId xmlns:a16="http://schemas.microsoft.com/office/drawing/2014/main" id="{14E14894-E76A-4F07-9006-25E646B99E33}"/>
                    </a:ext>
                  </a:extLst>
                </p:cNvPr>
                <p:cNvSpPr/>
                <p:nvPr/>
              </p:nvSpPr>
              <p:spPr>
                <a:xfrm flipH="1">
                  <a:off x="1010661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22" name="Arco 321">
                  <a:extLst>
                    <a:ext uri="{FF2B5EF4-FFF2-40B4-BE49-F238E27FC236}">
                      <a16:creationId xmlns:a16="http://schemas.microsoft.com/office/drawing/2014/main" id="{5AE61143-9320-499E-AB50-43E12FFA65C8}"/>
                    </a:ext>
                  </a:extLst>
                </p:cNvPr>
                <p:cNvSpPr/>
                <p:nvPr/>
              </p:nvSpPr>
              <p:spPr>
                <a:xfrm>
                  <a:off x="1040385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23" name="Elipse 322">
                  <a:extLst>
                    <a:ext uri="{FF2B5EF4-FFF2-40B4-BE49-F238E27FC236}">
                      <a16:creationId xmlns:a16="http://schemas.microsoft.com/office/drawing/2014/main" id="{4AE304FA-554F-42B4-993C-D83C661F63E7}"/>
                    </a:ext>
                  </a:extLst>
                </p:cNvPr>
                <p:cNvSpPr/>
                <p:nvPr/>
              </p:nvSpPr>
              <p:spPr>
                <a:xfrm>
                  <a:off x="1197112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24" name="Arco 323">
                  <a:extLst>
                    <a:ext uri="{FF2B5EF4-FFF2-40B4-BE49-F238E27FC236}">
                      <a16:creationId xmlns:a16="http://schemas.microsoft.com/office/drawing/2014/main" id="{24C44BEB-11DC-44A5-B051-703D66205BDE}"/>
                    </a:ext>
                  </a:extLst>
                </p:cNvPr>
                <p:cNvSpPr/>
                <p:nvPr/>
              </p:nvSpPr>
              <p:spPr>
                <a:xfrm flipH="1">
                  <a:off x="1197112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25" name="Arco 324">
                  <a:extLst>
                    <a:ext uri="{FF2B5EF4-FFF2-40B4-BE49-F238E27FC236}">
                      <a16:creationId xmlns:a16="http://schemas.microsoft.com/office/drawing/2014/main" id="{33294708-1373-4204-9F9F-7B782DB62B64}"/>
                    </a:ext>
                  </a:extLst>
                </p:cNvPr>
                <p:cNvSpPr/>
                <p:nvPr/>
              </p:nvSpPr>
              <p:spPr>
                <a:xfrm>
                  <a:off x="1226836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26" name="Elipse 325">
                  <a:extLst>
                    <a:ext uri="{FF2B5EF4-FFF2-40B4-BE49-F238E27FC236}">
                      <a16:creationId xmlns:a16="http://schemas.microsoft.com/office/drawing/2014/main" id="{21B9E976-A870-45FC-A8E9-79AACC1B8FBD}"/>
                    </a:ext>
                  </a:extLst>
                </p:cNvPr>
                <p:cNvSpPr/>
                <p:nvPr/>
              </p:nvSpPr>
              <p:spPr>
                <a:xfrm>
                  <a:off x="1383563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27" name="Arco 326">
                  <a:extLst>
                    <a:ext uri="{FF2B5EF4-FFF2-40B4-BE49-F238E27FC236}">
                      <a16:creationId xmlns:a16="http://schemas.microsoft.com/office/drawing/2014/main" id="{2856569D-6F67-4EAF-A676-C8A8F2D2745B}"/>
                    </a:ext>
                  </a:extLst>
                </p:cNvPr>
                <p:cNvSpPr/>
                <p:nvPr/>
              </p:nvSpPr>
              <p:spPr>
                <a:xfrm flipH="1">
                  <a:off x="138356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28" name="Arco 327">
                  <a:extLst>
                    <a:ext uri="{FF2B5EF4-FFF2-40B4-BE49-F238E27FC236}">
                      <a16:creationId xmlns:a16="http://schemas.microsoft.com/office/drawing/2014/main" id="{DFA493EC-A45B-4F7F-8F5B-7CD353BD46E2}"/>
                    </a:ext>
                  </a:extLst>
                </p:cNvPr>
                <p:cNvSpPr/>
                <p:nvPr/>
              </p:nvSpPr>
              <p:spPr>
                <a:xfrm>
                  <a:off x="1413287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29" name="Elipse 328">
                  <a:extLst>
                    <a:ext uri="{FF2B5EF4-FFF2-40B4-BE49-F238E27FC236}">
                      <a16:creationId xmlns:a16="http://schemas.microsoft.com/office/drawing/2014/main" id="{B2B98659-EA64-42DA-BC55-91C137DD6C55}"/>
                    </a:ext>
                  </a:extLst>
                </p:cNvPr>
                <p:cNvSpPr/>
                <p:nvPr/>
              </p:nvSpPr>
              <p:spPr>
                <a:xfrm>
                  <a:off x="1570014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30" name="Arco 329">
                  <a:extLst>
                    <a:ext uri="{FF2B5EF4-FFF2-40B4-BE49-F238E27FC236}">
                      <a16:creationId xmlns:a16="http://schemas.microsoft.com/office/drawing/2014/main" id="{27D2F597-ED55-429C-AA04-755E3C340374}"/>
                    </a:ext>
                  </a:extLst>
                </p:cNvPr>
                <p:cNvSpPr/>
                <p:nvPr/>
              </p:nvSpPr>
              <p:spPr>
                <a:xfrm flipH="1">
                  <a:off x="157001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31" name="Arco 330">
                  <a:extLst>
                    <a:ext uri="{FF2B5EF4-FFF2-40B4-BE49-F238E27FC236}">
                      <a16:creationId xmlns:a16="http://schemas.microsoft.com/office/drawing/2014/main" id="{BC1554D3-2C96-4B7B-AE94-280AC7B7B15D}"/>
                    </a:ext>
                  </a:extLst>
                </p:cNvPr>
                <p:cNvSpPr/>
                <p:nvPr/>
              </p:nvSpPr>
              <p:spPr>
                <a:xfrm>
                  <a:off x="1599738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32" name="Elipse 331">
                  <a:extLst>
                    <a:ext uri="{FF2B5EF4-FFF2-40B4-BE49-F238E27FC236}">
                      <a16:creationId xmlns:a16="http://schemas.microsoft.com/office/drawing/2014/main" id="{8657301C-56CA-4FCA-B163-9462F759A046}"/>
                    </a:ext>
                  </a:extLst>
                </p:cNvPr>
                <p:cNvSpPr/>
                <p:nvPr/>
              </p:nvSpPr>
              <p:spPr>
                <a:xfrm>
                  <a:off x="1765578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33" name="Arco 332">
                  <a:extLst>
                    <a:ext uri="{FF2B5EF4-FFF2-40B4-BE49-F238E27FC236}">
                      <a16:creationId xmlns:a16="http://schemas.microsoft.com/office/drawing/2014/main" id="{1136BDEC-1B02-446B-873A-7CB07E38B4AA}"/>
                    </a:ext>
                  </a:extLst>
                </p:cNvPr>
                <p:cNvSpPr/>
                <p:nvPr/>
              </p:nvSpPr>
              <p:spPr>
                <a:xfrm flipH="1">
                  <a:off x="1765578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34" name="Arco 333">
                  <a:extLst>
                    <a:ext uri="{FF2B5EF4-FFF2-40B4-BE49-F238E27FC236}">
                      <a16:creationId xmlns:a16="http://schemas.microsoft.com/office/drawing/2014/main" id="{E1FB0EE0-B807-4263-A603-BF7223467031}"/>
                    </a:ext>
                  </a:extLst>
                </p:cNvPr>
                <p:cNvSpPr/>
                <p:nvPr/>
              </p:nvSpPr>
              <p:spPr>
                <a:xfrm>
                  <a:off x="1795302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35" name="Elipse 334">
                  <a:extLst>
                    <a:ext uri="{FF2B5EF4-FFF2-40B4-BE49-F238E27FC236}">
                      <a16:creationId xmlns:a16="http://schemas.microsoft.com/office/drawing/2014/main" id="{481A13E6-CE49-4566-99BE-93D6C4CDB9CE}"/>
                    </a:ext>
                  </a:extLst>
                </p:cNvPr>
                <p:cNvSpPr/>
                <p:nvPr/>
              </p:nvSpPr>
              <p:spPr>
                <a:xfrm>
                  <a:off x="1952029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36" name="Arco 335">
                  <a:extLst>
                    <a:ext uri="{FF2B5EF4-FFF2-40B4-BE49-F238E27FC236}">
                      <a16:creationId xmlns:a16="http://schemas.microsoft.com/office/drawing/2014/main" id="{9D7ECAC5-40BC-473C-BC30-F4B62AF19C72}"/>
                    </a:ext>
                  </a:extLst>
                </p:cNvPr>
                <p:cNvSpPr/>
                <p:nvPr/>
              </p:nvSpPr>
              <p:spPr>
                <a:xfrm flipH="1">
                  <a:off x="1952029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37" name="Arco 336">
                  <a:extLst>
                    <a:ext uri="{FF2B5EF4-FFF2-40B4-BE49-F238E27FC236}">
                      <a16:creationId xmlns:a16="http://schemas.microsoft.com/office/drawing/2014/main" id="{58D014EA-D3FA-461A-A78A-234F10EE386D}"/>
                    </a:ext>
                  </a:extLst>
                </p:cNvPr>
                <p:cNvSpPr/>
                <p:nvPr/>
              </p:nvSpPr>
              <p:spPr>
                <a:xfrm>
                  <a:off x="198175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38" name="Elipse 337">
                  <a:extLst>
                    <a:ext uri="{FF2B5EF4-FFF2-40B4-BE49-F238E27FC236}">
                      <a16:creationId xmlns:a16="http://schemas.microsoft.com/office/drawing/2014/main" id="{24E2CF56-CF2B-4F63-AD83-35072350F77E}"/>
                    </a:ext>
                  </a:extLst>
                </p:cNvPr>
                <p:cNvSpPr/>
                <p:nvPr/>
              </p:nvSpPr>
              <p:spPr>
                <a:xfrm>
                  <a:off x="2138480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39" name="Arco 338">
                  <a:extLst>
                    <a:ext uri="{FF2B5EF4-FFF2-40B4-BE49-F238E27FC236}">
                      <a16:creationId xmlns:a16="http://schemas.microsoft.com/office/drawing/2014/main" id="{383014CD-8578-4DEB-8842-8CFCAD631DEC}"/>
                    </a:ext>
                  </a:extLst>
                </p:cNvPr>
                <p:cNvSpPr/>
                <p:nvPr/>
              </p:nvSpPr>
              <p:spPr>
                <a:xfrm flipH="1">
                  <a:off x="2138480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40" name="Arco 339">
                  <a:extLst>
                    <a:ext uri="{FF2B5EF4-FFF2-40B4-BE49-F238E27FC236}">
                      <a16:creationId xmlns:a16="http://schemas.microsoft.com/office/drawing/2014/main" id="{EA493FE1-C110-4F03-B8B7-739CA2092A60}"/>
                    </a:ext>
                  </a:extLst>
                </p:cNvPr>
                <p:cNvSpPr/>
                <p:nvPr/>
              </p:nvSpPr>
              <p:spPr>
                <a:xfrm>
                  <a:off x="216820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41" name="Elipse 340">
                  <a:extLst>
                    <a:ext uri="{FF2B5EF4-FFF2-40B4-BE49-F238E27FC236}">
                      <a16:creationId xmlns:a16="http://schemas.microsoft.com/office/drawing/2014/main" id="{2D67886C-A1BE-4CDE-9482-85F0DD7E2317}"/>
                    </a:ext>
                  </a:extLst>
                </p:cNvPr>
                <p:cNvSpPr/>
                <p:nvPr/>
              </p:nvSpPr>
              <p:spPr>
                <a:xfrm>
                  <a:off x="2324931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42" name="Arco 341">
                  <a:extLst>
                    <a:ext uri="{FF2B5EF4-FFF2-40B4-BE49-F238E27FC236}">
                      <a16:creationId xmlns:a16="http://schemas.microsoft.com/office/drawing/2014/main" id="{B316C6A7-AFC1-4D24-9CFD-C32D8709E553}"/>
                    </a:ext>
                  </a:extLst>
                </p:cNvPr>
                <p:cNvSpPr/>
                <p:nvPr/>
              </p:nvSpPr>
              <p:spPr>
                <a:xfrm flipH="1">
                  <a:off x="2324931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43" name="Arco 342">
                  <a:extLst>
                    <a:ext uri="{FF2B5EF4-FFF2-40B4-BE49-F238E27FC236}">
                      <a16:creationId xmlns:a16="http://schemas.microsoft.com/office/drawing/2014/main" id="{F905DE5F-9EB7-4151-9050-01EDE7BB4965}"/>
                    </a:ext>
                  </a:extLst>
                </p:cNvPr>
                <p:cNvSpPr/>
                <p:nvPr/>
              </p:nvSpPr>
              <p:spPr>
                <a:xfrm>
                  <a:off x="2354655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44" name="Elipse 343">
                  <a:extLst>
                    <a:ext uri="{FF2B5EF4-FFF2-40B4-BE49-F238E27FC236}">
                      <a16:creationId xmlns:a16="http://schemas.microsoft.com/office/drawing/2014/main" id="{A538B238-F177-4C3B-B3CC-EABCC5DE0C83}"/>
                    </a:ext>
                  </a:extLst>
                </p:cNvPr>
                <p:cNvSpPr/>
                <p:nvPr/>
              </p:nvSpPr>
              <p:spPr>
                <a:xfrm>
                  <a:off x="2511382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45" name="Arco 344">
                  <a:extLst>
                    <a:ext uri="{FF2B5EF4-FFF2-40B4-BE49-F238E27FC236}">
                      <a16:creationId xmlns:a16="http://schemas.microsoft.com/office/drawing/2014/main" id="{5AC8EC9D-EFE4-4419-8B9C-FA80780FE76F}"/>
                    </a:ext>
                  </a:extLst>
                </p:cNvPr>
                <p:cNvSpPr/>
                <p:nvPr/>
              </p:nvSpPr>
              <p:spPr>
                <a:xfrm flipH="1">
                  <a:off x="2511382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46" name="Arco 345">
                  <a:extLst>
                    <a:ext uri="{FF2B5EF4-FFF2-40B4-BE49-F238E27FC236}">
                      <a16:creationId xmlns:a16="http://schemas.microsoft.com/office/drawing/2014/main" id="{37D67294-A94C-4823-A956-1595FCB5C924}"/>
                    </a:ext>
                  </a:extLst>
                </p:cNvPr>
                <p:cNvSpPr/>
                <p:nvPr/>
              </p:nvSpPr>
              <p:spPr>
                <a:xfrm>
                  <a:off x="2541106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47" name="Elipse 346">
                  <a:extLst>
                    <a:ext uri="{FF2B5EF4-FFF2-40B4-BE49-F238E27FC236}">
                      <a16:creationId xmlns:a16="http://schemas.microsoft.com/office/drawing/2014/main" id="{85D246B1-3443-4A9C-9C40-AF292D6DE7E5}"/>
                    </a:ext>
                  </a:extLst>
                </p:cNvPr>
                <p:cNvSpPr/>
                <p:nvPr/>
              </p:nvSpPr>
              <p:spPr>
                <a:xfrm>
                  <a:off x="2697833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48" name="Arco 347">
                  <a:extLst>
                    <a:ext uri="{FF2B5EF4-FFF2-40B4-BE49-F238E27FC236}">
                      <a16:creationId xmlns:a16="http://schemas.microsoft.com/office/drawing/2014/main" id="{658A2139-E11F-451B-8764-4220B5C433FB}"/>
                    </a:ext>
                  </a:extLst>
                </p:cNvPr>
                <p:cNvSpPr/>
                <p:nvPr/>
              </p:nvSpPr>
              <p:spPr>
                <a:xfrm flipH="1">
                  <a:off x="269783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49" name="Arco 348">
                  <a:extLst>
                    <a:ext uri="{FF2B5EF4-FFF2-40B4-BE49-F238E27FC236}">
                      <a16:creationId xmlns:a16="http://schemas.microsoft.com/office/drawing/2014/main" id="{F8D6C3D0-DBBD-4913-97DE-FD64B0F69000}"/>
                    </a:ext>
                  </a:extLst>
                </p:cNvPr>
                <p:cNvSpPr/>
                <p:nvPr/>
              </p:nvSpPr>
              <p:spPr>
                <a:xfrm>
                  <a:off x="2727557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50" name="Elipse 349">
                  <a:extLst>
                    <a:ext uri="{FF2B5EF4-FFF2-40B4-BE49-F238E27FC236}">
                      <a16:creationId xmlns:a16="http://schemas.microsoft.com/office/drawing/2014/main" id="{BF8D211B-E7A5-4227-8DBA-C37009B38C1F}"/>
                    </a:ext>
                  </a:extLst>
                </p:cNvPr>
                <p:cNvSpPr/>
                <p:nvPr/>
              </p:nvSpPr>
              <p:spPr>
                <a:xfrm>
                  <a:off x="2884284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51" name="Arco 350">
                  <a:extLst>
                    <a:ext uri="{FF2B5EF4-FFF2-40B4-BE49-F238E27FC236}">
                      <a16:creationId xmlns:a16="http://schemas.microsoft.com/office/drawing/2014/main" id="{034B50E5-AE35-4181-8A09-A3F48A06C38D}"/>
                    </a:ext>
                  </a:extLst>
                </p:cNvPr>
                <p:cNvSpPr/>
                <p:nvPr/>
              </p:nvSpPr>
              <p:spPr>
                <a:xfrm flipH="1">
                  <a:off x="288428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52" name="Arco 351">
                  <a:extLst>
                    <a:ext uri="{FF2B5EF4-FFF2-40B4-BE49-F238E27FC236}">
                      <a16:creationId xmlns:a16="http://schemas.microsoft.com/office/drawing/2014/main" id="{584CB136-85B5-4C59-9893-2D38D01771E8}"/>
                    </a:ext>
                  </a:extLst>
                </p:cNvPr>
                <p:cNvSpPr/>
                <p:nvPr/>
              </p:nvSpPr>
              <p:spPr>
                <a:xfrm>
                  <a:off x="2914008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53" name="Elipse 352">
                  <a:extLst>
                    <a:ext uri="{FF2B5EF4-FFF2-40B4-BE49-F238E27FC236}">
                      <a16:creationId xmlns:a16="http://schemas.microsoft.com/office/drawing/2014/main" id="{BB9E3415-A4F5-4BE6-8FFB-D849F7980B39}"/>
                    </a:ext>
                  </a:extLst>
                </p:cNvPr>
                <p:cNvSpPr/>
                <p:nvPr/>
              </p:nvSpPr>
              <p:spPr>
                <a:xfrm>
                  <a:off x="3070735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54" name="Arco 353">
                  <a:extLst>
                    <a:ext uri="{FF2B5EF4-FFF2-40B4-BE49-F238E27FC236}">
                      <a16:creationId xmlns:a16="http://schemas.microsoft.com/office/drawing/2014/main" id="{3ED0959B-B345-41DE-913F-FAC0FC2E2B61}"/>
                    </a:ext>
                  </a:extLst>
                </p:cNvPr>
                <p:cNvSpPr/>
                <p:nvPr/>
              </p:nvSpPr>
              <p:spPr>
                <a:xfrm flipH="1">
                  <a:off x="3070735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55" name="Arco 354">
                  <a:extLst>
                    <a:ext uri="{FF2B5EF4-FFF2-40B4-BE49-F238E27FC236}">
                      <a16:creationId xmlns:a16="http://schemas.microsoft.com/office/drawing/2014/main" id="{405A3DD2-259C-4796-91A6-9CC4CE84916B}"/>
                    </a:ext>
                  </a:extLst>
                </p:cNvPr>
                <p:cNvSpPr/>
                <p:nvPr/>
              </p:nvSpPr>
              <p:spPr>
                <a:xfrm>
                  <a:off x="3100459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56" name="Elipse 355">
                  <a:extLst>
                    <a:ext uri="{FF2B5EF4-FFF2-40B4-BE49-F238E27FC236}">
                      <a16:creationId xmlns:a16="http://schemas.microsoft.com/office/drawing/2014/main" id="{DBB7FADD-8952-4FCA-A5C5-27A41E1C6A1A}"/>
                    </a:ext>
                  </a:extLst>
                </p:cNvPr>
                <p:cNvSpPr/>
                <p:nvPr/>
              </p:nvSpPr>
              <p:spPr>
                <a:xfrm>
                  <a:off x="3266299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57" name="Arco 356">
                  <a:extLst>
                    <a:ext uri="{FF2B5EF4-FFF2-40B4-BE49-F238E27FC236}">
                      <a16:creationId xmlns:a16="http://schemas.microsoft.com/office/drawing/2014/main" id="{0A11F8B8-55F9-404A-90A3-B2879A313ABB}"/>
                    </a:ext>
                  </a:extLst>
                </p:cNvPr>
                <p:cNvSpPr/>
                <p:nvPr/>
              </p:nvSpPr>
              <p:spPr>
                <a:xfrm flipH="1">
                  <a:off x="3266299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58" name="Arco 357">
                  <a:extLst>
                    <a:ext uri="{FF2B5EF4-FFF2-40B4-BE49-F238E27FC236}">
                      <a16:creationId xmlns:a16="http://schemas.microsoft.com/office/drawing/2014/main" id="{92724BF1-0E64-450E-8171-4E684F56D30A}"/>
                    </a:ext>
                  </a:extLst>
                </p:cNvPr>
                <p:cNvSpPr/>
                <p:nvPr/>
              </p:nvSpPr>
              <p:spPr>
                <a:xfrm>
                  <a:off x="329602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59" name="Elipse 358">
                  <a:extLst>
                    <a:ext uri="{FF2B5EF4-FFF2-40B4-BE49-F238E27FC236}">
                      <a16:creationId xmlns:a16="http://schemas.microsoft.com/office/drawing/2014/main" id="{37311E54-86CA-4873-B945-0186567A47EA}"/>
                    </a:ext>
                  </a:extLst>
                </p:cNvPr>
                <p:cNvSpPr/>
                <p:nvPr/>
              </p:nvSpPr>
              <p:spPr>
                <a:xfrm>
                  <a:off x="3452750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60" name="Arco 359">
                  <a:extLst>
                    <a:ext uri="{FF2B5EF4-FFF2-40B4-BE49-F238E27FC236}">
                      <a16:creationId xmlns:a16="http://schemas.microsoft.com/office/drawing/2014/main" id="{91490C38-869B-443D-A092-A31320A0439E}"/>
                    </a:ext>
                  </a:extLst>
                </p:cNvPr>
                <p:cNvSpPr/>
                <p:nvPr/>
              </p:nvSpPr>
              <p:spPr>
                <a:xfrm flipH="1">
                  <a:off x="3452750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61" name="Arco 360">
                  <a:extLst>
                    <a:ext uri="{FF2B5EF4-FFF2-40B4-BE49-F238E27FC236}">
                      <a16:creationId xmlns:a16="http://schemas.microsoft.com/office/drawing/2014/main" id="{A89E7F7D-C395-4269-927D-E8647FF775F0}"/>
                    </a:ext>
                  </a:extLst>
                </p:cNvPr>
                <p:cNvSpPr/>
                <p:nvPr/>
              </p:nvSpPr>
              <p:spPr>
                <a:xfrm>
                  <a:off x="348247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62" name="Elipse 361">
                  <a:extLst>
                    <a:ext uri="{FF2B5EF4-FFF2-40B4-BE49-F238E27FC236}">
                      <a16:creationId xmlns:a16="http://schemas.microsoft.com/office/drawing/2014/main" id="{FA2CCD42-687C-43C8-8B74-DED3F89BE17D}"/>
                    </a:ext>
                  </a:extLst>
                </p:cNvPr>
                <p:cNvSpPr/>
                <p:nvPr/>
              </p:nvSpPr>
              <p:spPr>
                <a:xfrm>
                  <a:off x="3639201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63" name="Arco 362">
                  <a:extLst>
                    <a:ext uri="{FF2B5EF4-FFF2-40B4-BE49-F238E27FC236}">
                      <a16:creationId xmlns:a16="http://schemas.microsoft.com/office/drawing/2014/main" id="{0340B628-FB62-49A5-A3EB-6B8C1E42BD2A}"/>
                    </a:ext>
                  </a:extLst>
                </p:cNvPr>
                <p:cNvSpPr/>
                <p:nvPr/>
              </p:nvSpPr>
              <p:spPr>
                <a:xfrm flipH="1">
                  <a:off x="3639201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64" name="Arco 363">
                  <a:extLst>
                    <a:ext uri="{FF2B5EF4-FFF2-40B4-BE49-F238E27FC236}">
                      <a16:creationId xmlns:a16="http://schemas.microsoft.com/office/drawing/2014/main" id="{F715D7A4-D85F-409E-84BF-A4B8D16D3947}"/>
                    </a:ext>
                  </a:extLst>
                </p:cNvPr>
                <p:cNvSpPr/>
                <p:nvPr/>
              </p:nvSpPr>
              <p:spPr>
                <a:xfrm>
                  <a:off x="3668925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65" name="Elipse 364">
                  <a:extLst>
                    <a:ext uri="{FF2B5EF4-FFF2-40B4-BE49-F238E27FC236}">
                      <a16:creationId xmlns:a16="http://schemas.microsoft.com/office/drawing/2014/main" id="{97A4CFEF-B36E-4063-85DF-25A8F69B38D9}"/>
                    </a:ext>
                  </a:extLst>
                </p:cNvPr>
                <p:cNvSpPr/>
                <p:nvPr/>
              </p:nvSpPr>
              <p:spPr>
                <a:xfrm>
                  <a:off x="3825652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66" name="Arco 365">
                  <a:extLst>
                    <a:ext uri="{FF2B5EF4-FFF2-40B4-BE49-F238E27FC236}">
                      <a16:creationId xmlns:a16="http://schemas.microsoft.com/office/drawing/2014/main" id="{E4FA25AE-7D2B-4201-AA27-13497B9B3E65}"/>
                    </a:ext>
                  </a:extLst>
                </p:cNvPr>
                <p:cNvSpPr/>
                <p:nvPr/>
              </p:nvSpPr>
              <p:spPr>
                <a:xfrm flipH="1">
                  <a:off x="3825652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67" name="Arco 366">
                  <a:extLst>
                    <a:ext uri="{FF2B5EF4-FFF2-40B4-BE49-F238E27FC236}">
                      <a16:creationId xmlns:a16="http://schemas.microsoft.com/office/drawing/2014/main" id="{E89A27ED-FB6F-47DB-A57C-EFD119F30E0F}"/>
                    </a:ext>
                  </a:extLst>
                </p:cNvPr>
                <p:cNvSpPr/>
                <p:nvPr/>
              </p:nvSpPr>
              <p:spPr>
                <a:xfrm>
                  <a:off x="3855376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68" name="Elipse 367">
                  <a:extLst>
                    <a:ext uri="{FF2B5EF4-FFF2-40B4-BE49-F238E27FC236}">
                      <a16:creationId xmlns:a16="http://schemas.microsoft.com/office/drawing/2014/main" id="{E6C14599-DCDF-493C-9530-FFC453AFB556}"/>
                    </a:ext>
                  </a:extLst>
                </p:cNvPr>
                <p:cNvSpPr/>
                <p:nvPr/>
              </p:nvSpPr>
              <p:spPr>
                <a:xfrm>
                  <a:off x="4020283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69" name="Arco 368">
                  <a:extLst>
                    <a:ext uri="{FF2B5EF4-FFF2-40B4-BE49-F238E27FC236}">
                      <a16:creationId xmlns:a16="http://schemas.microsoft.com/office/drawing/2014/main" id="{55E0CF9E-C8BC-4182-B907-A1AD60808C04}"/>
                    </a:ext>
                  </a:extLst>
                </p:cNvPr>
                <p:cNvSpPr/>
                <p:nvPr/>
              </p:nvSpPr>
              <p:spPr>
                <a:xfrm flipH="1">
                  <a:off x="4020283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70" name="Arco 369">
                  <a:extLst>
                    <a:ext uri="{FF2B5EF4-FFF2-40B4-BE49-F238E27FC236}">
                      <a16:creationId xmlns:a16="http://schemas.microsoft.com/office/drawing/2014/main" id="{A53C7690-774A-4AE9-8AD7-DCB6587F99B5}"/>
                    </a:ext>
                  </a:extLst>
                </p:cNvPr>
                <p:cNvSpPr/>
                <p:nvPr/>
              </p:nvSpPr>
              <p:spPr>
                <a:xfrm>
                  <a:off x="4050007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71" name="Elipse 370">
                  <a:extLst>
                    <a:ext uri="{FF2B5EF4-FFF2-40B4-BE49-F238E27FC236}">
                      <a16:creationId xmlns:a16="http://schemas.microsoft.com/office/drawing/2014/main" id="{1A5A5887-2886-4AE4-A9D9-F7D457A00ABE}"/>
                    </a:ext>
                  </a:extLst>
                </p:cNvPr>
                <p:cNvSpPr/>
                <p:nvPr/>
              </p:nvSpPr>
              <p:spPr>
                <a:xfrm>
                  <a:off x="4206734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72" name="Arco 371">
                  <a:extLst>
                    <a:ext uri="{FF2B5EF4-FFF2-40B4-BE49-F238E27FC236}">
                      <a16:creationId xmlns:a16="http://schemas.microsoft.com/office/drawing/2014/main" id="{0295AF0A-E4F7-4ABC-B461-195F39301E2C}"/>
                    </a:ext>
                  </a:extLst>
                </p:cNvPr>
                <p:cNvSpPr/>
                <p:nvPr/>
              </p:nvSpPr>
              <p:spPr>
                <a:xfrm flipH="1">
                  <a:off x="420673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73" name="Arco 372">
                  <a:extLst>
                    <a:ext uri="{FF2B5EF4-FFF2-40B4-BE49-F238E27FC236}">
                      <a16:creationId xmlns:a16="http://schemas.microsoft.com/office/drawing/2014/main" id="{86B7A073-7A25-469B-BEC5-E64E16F6778A}"/>
                    </a:ext>
                  </a:extLst>
                </p:cNvPr>
                <p:cNvSpPr/>
                <p:nvPr/>
              </p:nvSpPr>
              <p:spPr>
                <a:xfrm>
                  <a:off x="4236458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74" name="Elipse 373">
                  <a:extLst>
                    <a:ext uri="{FF2B5EF4-FFF2-40B4-BE49-F238E27FC236}">
                      <a16:creationId xmlns:a16="http://schemas.microsoft.com/office/drawing/2014/main" id="{4822EF7A-ABB5-4D47-805C-DEF67C82ED98}"/>
                    </a:ext>
                  </a:extLst>
                </p:cNvPr>
                <p:cNvSpPr/>
                <p:nvPr/>
              </p:nvSpPr>
              <p:spPr>
                <a:xfrm>
                  <a:off x="4393185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75" name="Arco 374">
                  <a:extLst>
                    <a:ext uri="{FF2B5EF4-FFF2-40B4-BE49-F238E27FC236}">
                      <a16:creationId xmlns:a16="http://schemas.microsoft.com/office/drawing/2014/main" id="{2CAD9080-797E-4922-B970-C10343B0654E}"/>
                    </a:ext>
                  </a:extLst>
                </p:cNvPr>
                <p:cNvSpPr/>
                <p:nvPr/>
              </p:nvSpPr>
              <p:spPr>
                <a:xfrm flipH="1">
                  <a:off x="4393185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76" name="Arco 375">
                  <a:extLst>
                    <a:ext uri="{FF2B5EF4-FFF2-40B4-BE49-F238E27FC236}">
                      <a16:creationId xmlns:a16="http://schemas.microsoft.com/office/drawing/2014/main" id="{B2641CB0-C858-47F1-B5B5-B5481B1B4085}"/>
                    </a:ext>
                  </a:extLst>
                </p:cNvPr>
                <p:cNvSpPr/>
                <p:nvPr/>
              </p:nvSpPr>
              <p:spPr>
                <a:xfrm>
                  <a:off x="4422909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77" name="Elipse 376">
                  <a:extLst>
                    <a:ext uri="{FF2B5EF4-FFF2-40B4-BE49-F238E27FC236}">
                      <a16:creationId xmlns:a16="http://schemas.microsoft.com/office/drawing/2014/main" id="{CA02F25A-69F5-492A-89DC-02D39CCAB97B}"/>
                    </a:ext>
                  </a:extLst>
                </p:cNvPr>
                <p:cNvSpPr/>
                <p:nvPr/>
              </p:nvSpPr>
              <p:spPr>
                <a:xfrm>
                  <a:off x="4579636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78" name="Arco 377">
                  <a:extLst>
                    <a:ext uri="{FF2B5EF4-FFF2-40B4-BE49-F238E27FC236}">
                      <a16:creationId xmlns:a16="http://schemas.microsoft.com/office/drawing/2014/main" id="{E214EF16-0006-48B0-8771-E7FAEA7CA26F}"/>
                    </a:ext>
                  </a:extLst>
                </p:cNvPr>
                <p:cNvSpPr/>
                <p:nvPr/>
              </p:nvSpPr>
              <p:spPr>
                <a:xfrm flipH="1">
                  <a:off x="4579636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79" name="Arco 378">
                  <a:extLst>
                    <a:ext uri="{FF2B5EF4-FFF2-40B4-BE49-F238E27FC236}">
                      <a16:creationId xmlns:a16="http://schemas.microsoft.com/office/drawing/2014/main" id="{B5DBD667-75D6-4DD1-A89C-A9EB6D330A56}"/>
                    </a:ext>
                  </a:extLst>
                </p:cNvPr>
                <p:cNvSpPr/>
                <p:nvPr/>
              </p:nvSpPr>
              <p:spPr>
                <a:xfrm>
                  <a:off x="4609360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80" name="Elipse 379">
                  <a:extLst>
                    <a:ext uri="{FF2B5EF4-FFF2-40B4-BE49-F238E27FC236}">
                      <a16:creationId xmlns:a16="http://schemas.microsoft.com/office/drawing/2014/main" id="{9924EED2-48E5-441D-B14F-D6146010BFEA}"/>
                    </a:ext>
                  </a:extLst>
                </p:cNvPr>
                <p:cNvSpPr/>
                <p:nvPr/>
              </p:nvSpPr>
              <p:spPr>
                <a:xfrm>
                  <a:off x="4775200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81" name="Arco 380">
                  <a:extLst>
                    <a:ext uri="{FF2B5EF4-FFF2-40B4-BE49-F238E27FC236}">
                      <a16:creationId xmlns:a16="http://schemas.microsoft.com/office/drawing/2014/main" id="{CA50E73C-9C85-493D-9556-994AE4D39A55}"/>
                    </a:ext>
                  </a:extLst>
                </p:cNvPr>
                <p:cNvSpPr/>
                <p:nvPr/>
              </p:nvSpPr>
              <p:spPr>
                <a:xfrm flipH="1">
                  <a:off x="4775200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82" name="Arco 381">
                  <a:extLst>
                    <a:ext uri="{FF2B5EF4-FFF2-40B4-BE49-F238E27FC236}">
                      <a16:creationId xmlns:a16="http://schemas.microsoft.com/office/drawing/2014/main" id="{0E61F0EE-A312-408C-9DD4-56CE6ED4C7BE}"/>
                    </a:ext>
                  </a:extLst>
                </p:cNvPr>
                <p:cNvSpPr/>
                <p:nvPr/>
              </p:nvSpPr>
              <p:spPr>
                <a:xfrm>
                  <a:off x="4804924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83" name="Elipse 382">
                  <a:extLst>
                    <a:ext uri="{FF2B5EF4-FFF2-40B4-BE49-F238E27FC236}">
                      <a16:creationId xmlns:a16="http://schemas.microsoft.com/office/drawing/2014/main" id="{D2EFBF93-8EB7-409B-8D93-E7E03C8888C6}"/>
                    </a:ext>
                  </a:extLst>
                </p:cNvPr>
                <p:cNvSpPr/>
                <p:nvPr/>
              </p:nvSpPr>
              <p:spPr>
                <a:xfrm>
                  <a:off x="4961651" y="364744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84" name="Arco 383">
                  <a:extLst>
                    <a:ext uri="{FF2B5EF4-FFF2-40B4-BE49-F238E27FC236}">
                      <a16:creationId xmlns:a16="http://schemas.microsoft.com/office/drawing/2014/main" id="{9DF67F96-2B6D-4275-88E8-E58851C35C27}"/>
                    </a:ext>
                  </a:extLst>
                </p:cNvPr>
                <p:cNvSpPr/>
                <p:nvPr/>
              </p:nvSpPr>
              <p:spPr>
                <a:xfrm flipH="1">
                  <a:off x="4961651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85" name="Arco 384">
                  <a:extLst>
                    <a:ext uri="{FF2B5EF4-FFF2-40B4-BE49-F238E27FC236}">
                      <a16:creationId xmlns:a16="http://schemas.microsoft.com/office/drawing/2014/main" id="{D0DD8A81-6E3C-4622-93A4-F1E331F108CB}"/>
                    </a:ext>
                  </a:extLst>
                </p:cNvPr>
                <p:cNvSpPr/>
                <p:nvPr/>
              </p:nvSpPr>
              <p:spPr>
                <a:xfrm>
                  <a:off x="4991375" y="380193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86" name="Elipse 385">
                  <a:extLst>
                    <a:ext uri="{FF2B5EF4-FFF2-40B4-BE49-F238E27FC236}">
                      <a16:creationId xmlns:a16="http://schemas.microsoft.com/office/drawing/2014/main" id="{3AB07350-8CE3-4CB9-9685-43E24425EBF4}"/>
                    </a:ext>
                  </a:extLst>
                </p:cNvPr>
                <p:cNvSpPr/>
                <p:nvPr/>
              </p:nvSpPr>
              <p:spPr>
                <a:xfrm>
                  <a:off x="10803275" y="365379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87" name="Arco 386">
                  <a:extLst>
                    <a:ext uri="{FF2B5EF4-FFF2-40B4-BE49-F238E27FC236}">
                      <a16:creationId xmlns:a16="http://schemas.microsoft.com/office/drawing/2014/main" id="{89D3F6AD-420D-4568-ADEA-73C004B189E3}"/>
                    </a:ext>
                  </a:extLst>
                </p:cNvPr>
                <p:cNvSpPr/>
                <p:nvPr/>
              </p:nvSpPr>
              <p:spPr>
                <a:xfrm flipH="1">
                  <a:off x="10803275" y="380828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88" name="Arco 387">
                  <a:extLst>
                    <a:ext uri="{FF2B5EF4-FFF2-40B4-BE49-F238E27FC236}">
                      <a16:creationId xmlns:a16="http://schemas.microsoft.com/office/drawing/2014/main" id="{CCB4EA8F-EEDF-4F83-A49B-EA003A701C64}"/>
                    </a:ext>
                  </a:extLst>
                </p:cNvPr>
                <p:cNvSpPr/>
                <p:nvPr/>
              </p:nvSpPr>
              <p:spPr>
                <a:xfrm>
                  <a:off x="10832999" y="380828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89" name="Elipse 388">
                  <a:extLst>
                    <a:ext uri="{FF2B5EF4-FFF2-40B4-BE49-F238E27FC236}">
                      <a16:creationId xmlns:a16="http://schemas.microsoft.com/office/drawing/2014/main" id="{3D49CB31-6324-4F51-A976-1EEB53524066}"/>
                    </a:ext>
                  </a:extLst>
                </p:cNvPr>
                <p:cNvSpPr/>
                <p:nvPr/>
              </p:nvSpPr>
              <p:spPr>
                <a:xfrm>
                  <a:off x="10989726" y="365379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90" name="Arco 389">
                  <a:extLst>
                    <a:ext uri="{FF2B5EF4-FFF2-40B4-BE49-F238E27FC236}">
                      <a16:creationId xmlns:a16="http://schemas.microsoft.com/office/drawing/2014/main" id="{8294469A-F20A-4CEC-822D-BBC34DFB0EA4}"/>
                    </a:ext>
                  </a:extLst>
                </p:cNvPr>
                <p:cNvSpPr/>
                <p:nvPr/>
              </p:nvSpPr>
              <p:spPr>
                <a:xfrm flipH="1">
                  <a:off x="10989726" y="380828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91" name="Arco 390">
                  <a:extLst>
                    <a:ext uri="{FF2B5EF4-FFF2-40B4-BE49-F238E27FC236}">
                      <a16:creationId xmlns:a16="http://schemas.microsoft.com/office/drawing/2014/main" id="{870C2B04-C98B-45A0-A3D0-4C45025A64D9}"/>
                    </a:ext>
                  </a:extLst>
                </p:cNvPr>
                <p:cNvSpPr/>
                <p:nvPr/>
              </p:nvSpPr>
              <p:spPr>
                <a:xfrm>
                  <a:off x="11019450" y="380828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92" name="Elipse 391">
                  <a:extLst>
                    <a:ext uri="{FF2B5EF4-FFF2-40B4-BE49-F238E27FC236}">
                      <a16:creationId xmlns:a16="http://schemas.microsoft.com/office/drawing/2014/main" id="{0493A300-4AB8-480A-8508-D81DA778E36E}"/>
                    </a:ext>
                  </a:extLst>
                </p:cNvPr>
                <p:cNvSpPr/>
                <p:nvPr/>
              </p:nvSpPr>
              <p:spPr>
                <a:xfrm>
                  <a:off x="11185290" y="365379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93" name="Arco 392">
                  <a:extLst>
                    <a:ext uri="{FF2B5EF4-FFF2-40B4-BE49-F238E27FC236}">
                      <a16:creationId xmlns:a16="http://schemas.microsoft.com/office/drawing/2014/main" id="{862060B1-BE58-4132-BA18-77B819A25865}"/>
                    </a:ext>
                  </a:extLst>
                </p:cNvPr>
                <p:cNvSpPr/>
                <p:nvPr/>
              </p:nvSpPr>
              <p:spPr>
                <a:xfrm flipH="1">
                  <a:off x="11185290" y="380828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94" name="Arco 393">
                  <a:extLst>
                    <a:ext uri="{FF2B5EF4-FFF2-40B4-BE49-F238E27FC236}">
                      <a16:creationId xmlns:a16="http://schemas.microsoft.com/office/drawing/2014/main" id="{F4DA6B00-0468-4666-AA61-9D2748420897}"/>
                    </a:ext>
                  </a:extLst>
                </p:cNvPr>
                <p:cNvSpPr/>
                <p:nvPr/>
              </p:nvSpPr>
              <p:spPr>
                <a:xfrm>
                  <a:off x="11215014" y="380828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95" name="Elipse 394">
                  <a:extLst>
                    <a:ext uri="{FF2B5EF4-FFF2-40B4-BE49-F238E27FC236}">
                      <a16:creationId xmlns:a16="http://schemas.microsoft.com/office/drawing/2014/main" id="{EEDD55B6-D520-4E51-85AC-40B962F53AA5}"/>
                    </a:ext>
                  </a:extLst>
                </p:cNvPr>
                <p:cNvSpPr/>
                <p:nvPr/>
              </p:nvSpPr>
              <p:spPr>
                <a:xfrm>
                  <a:off x="11371741" y="365379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96" name="Arco 395">
                  <a:extLst>
                    <a:ext uri="{FF2B5EF4-FFF2-40B4-BE49-F238E27FC236}">
                      <a16:creationId xmlns:a16="http://schemas.microsoft.com/office/drawing/2014/main" id="{92004D22-3965-44C5-A5A9-E0D7124037BC}"/>
                    </a:ext>
                  </a:extLst>
                </p:cNvPr>
                <p:cNvSpPr/>
                <p:nvPr/>
              </p:nvSpPr>
              <p:spPr>
                <a:xfrm flipH="1">
                  <a:off x="11371741" y="380828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97" name="Arco 396">
                  <a:extLst>
                    <a:ext uri="{FF2B5EF4-FFF2-40B4-BE49-F238E27FC236}">
                      <a16:creationId xmlns:a16="http://schemas.microsoft.com/office/drawing/2014/main" id="{DA7FE583-8102-4C07-8264-48F1EC3BAC35}"/>
                    </a:ext>
                  </a:extLst>
                </p:cNvPr>
                <p:cNvSpPr/>
                <p:nvPr/>
              </p:nvSpPr>
              <p:spPr>
                <a:xfrm>
                  <a:off x="11401465" y="380828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98" name="Elipse 397">
                  <a:extLst>
                    <a:ext uri="{FF2B5EF4-FFF2-40B4-BE49-F238E27FC236}">
                      <a16:creationId xmlns:a16="http://schemas.microsoft.com/office/drawing/2014/main" id="{6228B0B3-9FB4-4049-BD40-DFCD4B61FEE1}"/>
                    </a:ext>
                  </a:extLst>
                </p:cNvPr>
                <p:cNvSpPr/>
                <p:nvPr/>
              </p:nvSpPr>
              <p:spPr>
                <a:xfrm>
                  <a:off x="11558192" y="365379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399" name="Arco 398">
                  <a:extLst>
                    <a:ext uri="{FF2B5EF4-FFF2-40B4-BE49-F238E27FC236}">
                      <a16:creationId xmlns:a16="http://schemas.microsoft.com/office/drawing/2014/main" id="{E8A967B0-2D87-4A8E-A115-5B2767370FF5}"/>
                    </a:ext>
                  </a:extLst>
                </p:cNvPr>
                <p:cNvSpPr/>
                <p:nvPr/>
              </p:nvSpPr>
              <p:spPr>
                <a:xfrm flipH="1">
                  <a:off x="11558192" y="380828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400" name="Arco 399">
                  <a:extLst>
                    <a:ext uri="{FF2B5EF4-FFF2-40B4-BE49-F238E27FC236}">
                      <a16:creationId xmlns:a16="http://schemas.microsoft.com/office/drawing/2014/main" id="{4AE8E58A-8B59-4398-96CE-D926C8F82E7B}"/>
                    </a:ext>
                  </a:extLst>
                </p:cNvPr>
                <p:cNvSpPr/>
                <p:nvPr/>
              </p:nvSpPr>
              <p:spPr>
                <a:xfrm>
                  <a:off x="11587916" y="380828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401" name="Elipse 400">
                  <a:extLst>
                    <a:ext uri="{FF2B5EF4-FFF2-40B4-BE49-F238E27FC236}">
                      <a16:creationId xmlns:a16="http://schemas.microsoft.com/office/drawing/2014/main" id="{606776EC-0E4A-4836-989F-7ED3C63A66F9}"/>
                    </a:ext>
                  </a:extLst>
                </p:cNvPr>
                <p:cNvSpPr/>
                <p:nvPr/>
              </p:nvSpPr>
              <p:spPr>
                <a:xfrm>
                  <a:off x="11744643" y="3653790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402" name="Arco 401">
                  <a:extLst>
                    <a:ext uri="{FF2B5EF4-FFF2-40B4-BE49-F238E27FC236}">
                      <a16:creationId xmlns:a16="http://schemas.microsoft.com/office/drawing/2014/main" id="{0F53A5A1-093A-4E58-85D6-51153B9CD085}"/>
                    </a:ext>
                  </a:extLst>
                </p:cNvPr>
                <p:cNvSpPr/>
                <p:nvPr/>
              </p:nvSpPr>
              <p:spPr>
                <a:xfrm flipH="1">
                  <a:off x="11744643" y="380828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403" name="Arco 402">
                  <a:extLst>
                    <a:ext uri="{FF2B5EF4-FFF2-40B4-BE49-F238E27FC236}">
                      <a16:creationId xmlns:a16="http://schemas.microsoft.com/office/drawing/2014/main" id="{04D4678B-22FF-4696-9966-85639DE30DEE}"/>
                    </a:ext>
                  </a:extLst>
                </p:cNvPr>
                <p:cNvSpPr/>
                <p:nvPr/>
              </p:nvSpPr>
              <p:spPr>
                <a:xfrm>
                  <a:off x="11774367" y="3808289"/>
                  <a:ext cx="127003" cy="766774"/>
                </a:xfrm>
                <a:prstGeom prst="arc">
                  <a:avLst>
                    <a:gd name="adj1" fmla="val 16200000"/>
                    <a:gd name="adj2" fmla="val 4166637"/>
                  </a:avLst>
                </a:prstGeom>
                <a:ln w="12700">
                  <a:solidFill>
                    <a:srgbClr val="8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474" name="Elipse 473">
                  <a:extLst>
                    <a:ext uri="{FF2B5EF4-FFF2-40B4-BE49-F238E27FC236}">
                      <a16:creationId xmlns:a16="http://schemas.microsoft.com/office/drawing/2014/main" id="{04B97891-15BA-461D-AE79-C5B309907DB1}"/>
                    </a:ext>
                  </a:extLst>
                </p:cNvPr>
                <p:cNvSpPr/>
                <p:nvPr/>
              </p:nvSpPr>
              <p:spPr>
                <a:xfrm>
                  <a:off x="7979033" y="3645442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475" name="Elipse 474">
                  <a:extLst>
                    <a:ext uri="{FF2B5EF4-FFF2-40B4-BE49-F238E27FC236}">
                      <a16:creationId xmlns:a16="http://schemas.microsoft.com/office/drawing/2014/main" id="{998B104A-1474-4A55-AF5E-A8EBB0E2C78F}"/>
                    </a:ext>
                  </a:extLst>
                </p:cNvPr>
                <p:cNvSpPr/>
                <p:nvPr/>
              </p:nvSpPr>
              <p:spPr>
                <a:xfrm>
                  <a:off x="8165485" y="3645442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476" name="Elipse 475">
                  <a:extLst>
                    <a:ext uri="{FF2B5EF4-FFF2-40B4-BE49-F238E27FC236}">
                      <a16:creationId xmlns:a16="http://schemas.microsoft.com/office/drawing/2014/main" id="{C7AFB8CA-F606-41E2-97D7-AE0D5E7EB551}"/>
                    </a:ext>
                  </a:extLst>
                </p:cNvPr>
                <p:cNvSpPr/>
                <p:nvPr/>
              </p:nvSpPr>
              <p:spPr>
                <a:xfrm>
                  <a:off x="8351936" y="3645442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477" name="Elipse 476">
                  <a:extLst>
                    <a:ext uri="{FF2B5EF4-FFF2-40B4-BE49-F238E27FC236}">
                      <a16:creationId xmlns:a16="http://schemas.microsoft.com/office/drawing/2014/main" id="{235A79F0-DCA6-46F8-9B57-77F754943916}"/>
                    </a:ext>
                  </a:extLst>
                </p:cNvPr>
                <p:cNvSpPr/>
                <p:nvPr/>
              </p:nvSpPr>
              <p:spPr>
                <a:xfrm>
                  <a:off x="8547500" y="3645442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478" name="Elipse 477">
                  <a:extLst>
                    <a:ext uri="{FF2B5EF4-FFF2-40B4-BE49-F238E27FC236}">
                      <a16:creationId xmlns:a16="http://schemas.microsoft.com/office/drawing/2014/main" id="{7B18E10F-33B5-4531-959D-76347F950E4F}"/>
                    </a:ext>
                  </a:extLst>
                </p:cNvPr>
                <p:cNvSpPr/>
                <p:nvPr/>
              </p:nvSpPr>
              <p:spPr>
                <a:xfrm>
                  <a:off x="8733951" y="3645442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479" name="Elipse 478">
                  <a:extLst>
                    <a:ext uri="{FF2B5EF4-FFF2-40B4-BE49-F238E27FC236}">
                      <a16:creationId xmlns:a16="http://schemas.microsoft.com/office/drawing/2014/main" id="{5CEB3AA9-298A-441B-A9A1-A27CE538DF38}"/>
                    </a:ext>
                  </a:extLst>
                </p:cNvPr>
                <p:cNvSpPr/>
                <p:nvPr/>
              </p:nvSpPr>
              <p:spPr>
                <a:xfrm>
                  <a:off x="8920402" y="3645442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  <p:sp>
              <p:nvSpPr>
                <p:cNvPr id="480" name="Elipse 479">
                  <a:extLst>
                    <a:ext uri="{FF2B5EF4-FFF2-40B4-BE49-F238E27FC236}">
                      <a16:creationId xmlns:a16="http://schemas.microsoft.com/office/drawing/2014/main" id="{94251585-6961-424B-9C86-8DD44675F229}"/>
                    </a:ext>
                  </a:extLst>
                </p:cNvPr>
                <p:cNvSpPr/>
                <p:nvPr/>
              </p:nvSpPr>
              <p:spPr>
                <a:xfrm>
                  <a:off x="9106853" y="3645442"/>
                  <a:ext cx="156727" cy="154499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658"/>
                </a:p>
              </p:txBody>
            </p:sp>
          </p:grpSp>
        </p:grpSp>
        <p:sp>
          <p:nvSpPr>
            <p:cNvPr id="777" name="Elipse 776">
              <a:extLst>
                <a:ext uri="{FF2B5EF4-FFF2-40B4-BE49-F238E27FC236}">
                  <a16:creationId xmlns:a16="http://schemas.microsoft.com/office/drawing/2014/main" id="{30BC9A57-E976-4302-8173-E200C0BA9D3C}"/>
                </a:ext>
              </a:extLst>
            </p:cNvPr>
            <p:cNvSpPr/>
            <p:nvPr/>
          </p:nvSpPr>
          <p:spPr>
            <a:xfrm>
              <a:off x="8505101" y="7870557"/>
              <a:ext cx="1317419" cy="1707715"/>
            </a:xfrm>
            <a:prstGeom prst="ellipse">
              <a:avLst/>
            </a:prstGeom>
            <a:gradFill>
              <a:gsLst>
                <a:gs pos="20000">
                  <a:srgbClr val="C00000"/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658"/>
            </a:p>
          </p:txBody>
        </p:sp>
        <p:sp>
          <p:nvSpPr>
            <p:cNvPr id="813" name="CuadroTexto 812">
              <a:extLst>
                <a:ext uri="{FF2B5EF4-FFF2-40B4-BE49-F238E27FC236}">
                  <a16:creationId xmlns:a16="http://schemas.microsoft.com/office/drawing/2014/main" id="{5318CCA3-1AB4-415C-AF12-5D3E0F5832B7}"/>
                </a:ext>
              </a:extLst>
            </p:cNvPr>
            <p:cNvSpPr txBox="1"/>
            <p:nvPr/>
          </p:nvSpPr>
          <p:spPr>
            <a:xfrm>
              <a:off x="10333504" y="11867742"/>
              <a:ext cx="30245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HIV </a:t>
              </a:r>
              <a:r>
                <a:rPr lang="es-CL" sz="3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virion</a:t>
              </a:r>
              <a:endParaRPr lang="en-GB"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0" name="CuadroTexto 809">
              <a:extLst>
                <a:ext uri="{FF2B5EF4-FFF2-40B4-BE49-F238E27FC236}">
                  <a16:creationId xmlns:a16="http://schemas.microsoft.com/office/drawing/2014/main" id="{75BB50BA-A8A3-4D0C-B423-DFDE1343EFFB}"/>
                </a:ext>
              </a:extLst>
            </p:cNvPr>
            <p:cNvSpPr txBox="1"/>
            <p:nvPr/>
          </p:nvSpPr>
          <p:spPr>
            <a:xfrm>
              <a:off x="10760348" y="8268472"/>
              <a:ext cx="17383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gp120</a:t>
              </a:r>
              <a:endParaRPr lang="en-GB"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1" name="CuadroTexto 810">
              <a:extLst>
                <a:ext uri="{FF2B5EF4-FFF2-40B4-BE49-F238E27FC236}">
                  <a16:creationId xmlns:a16="http://schemas.microsoft.com/office/drawing/2014/main" id="{2D0E0945-03AB-4F5B-9693-492BF9E71769}"/>
                </a:ext>
              </a:extLst>
            </p:cNvPr>
            <p:cNvSpPr txBox="1"/>
            <p:nvPr/>
          </p:nvSpPr>
          <p:spPr>
            <a:xfrm>
              <a:off x="10529455" y="9621595"/>
              <a:ext cx="17383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gp41</a:t>
              </a:r>
              <a:endParaRPr lang="en-GB"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4" name="Elipse 403">
              <a:extLst>
                <a:ext uri="{FF2B5EF4-FFF2-40B4-BE49-F238E27FC236}">
                  <a16:creationId xmlns:a16="http://schemas.microsoft.com/office/drawing/2014/main" id="{ED4CF60C-62CA-409E-87EF-D28CE02C58F1}"/>
                </a:ext>
              </a:extLst>
            </p:cNvPr>
            <p:cNvSpPr/>
            <p:nvPr/>
          </p:nvSpPr>
          <p:spPr>
            <a:xfrm>
              <a:off x="8231130" y="9115818"/>
              <a:ext cx="432853" cy="6894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58"/>
            </a:p>
          </p:txBody>
        </p:sp>
        <p:sp>
          <p:nvSpPr>
            <p:cNvPr id="406" name="Elipse 405">
              <a:extLst>
                <a:ext uri="{FF2B5EF4-FFF2-40B4-BE49-F238E27FC236}">
                  <a16:creationId xmlns:a16="http://schemas.microsoft.com/office/drawing/2014/main" id="{2673428C-5117-4053-A1A3-E7A111486148}"/>
                </a:ext>
              </a:extLst>
            </p:cNvPr>
            <p:cNvSpPr/>
            <p:nvPr/>
          </p:nvSpPr>
          <p:spPr>
            <a:xfrm>
              <a:off x="8201422" y="9696574"/>
              <a:ext cx="432853" cy="6894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58"/>
            </a:p>
          </p:txBody>
        </p:sp>
        <p:sp>
          <p:nvSpPr>
            <p:cNvPr id="407" name="Elipse 406">
              <a:extLst>
                <a:ext uri="{FF2B5EF4-FFF2-40B4-BE49-F238E27FC236}">
                  <a16:creationId xmlns:a16="http://schemas.microsoft.com/office/drawing/2014/main" id="{9C0B6B8C-C14D-41A7-A2BB-9C0B6B0F3F26}"/>
                </a:ext>
              </a:extLst>
            </p:cNvPr>
            <p:cNvSpPr/>
            <p:nvPr/>
          </p:nvSpPr>
          <p:spPr>
            <a:xfrm>
              <a:off x="8178083" y="11403947"/>
              <a:ext cx="432853" cy="6894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58"/>
            </a:p>
          </p:txBody>
        </p:sp>
        <p:sp>
          <p:nvSpPr>
            <p:cNvPr id="408" name="Elipse 407">
              <a:extLst>
                <a:ext uri="{FF2B5EF4-FFF2-40B4-BE49-F238E27FC236}">
                  <a16:creationId xmlns:a16="http://schemas.microsoft.com/office/drawing/2014/main" id="{14BA67BE-B636-43FC-B02B-AE633BD006BE}"/>
                </a:ext>
              </a:extLst>
            </p:cNvPr>
            <p:cNvSpPr/>
            <p:nvPr/>
          </p:nvSpPr>
          <p:spPr>
            <a:xfrm>
              <a:off x="8178458" y="10869982"/>
              <a:ext cx="432853" cy="6894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58"/>
            </a:p>
          </p:txBody>
        </p:sp>
        <p:sp>
          <p:nvSpPr>
            <p:cNvPr id="409" name="Elipse 408">
              <a:extLst>
                <a:ext uri="{FF2B5EF4-FFF2-40B4-BE49-F238E27FC236}">
                  <a16:creationId xmlns:a16="http://schemas.microsoft.com/office/drawing/2014/main" id="{57FE4736-6A5F-4C17-8290-9991273B67B3}"/>
                </a:ext>
              </a:extLst>
            </p:cNvPr>
            <p:cNvSpPr/>
            <p:nvPr/>
          </p:nvSpPr>
          <p:spPr>
            <a:xfrm>
              <a:off x="8195433" y="10307944"/>
              <a:ext cx="432853" cy="6894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58"/>
            </a:p>
          </p:txBody>
        </p:sp>
        <p:sp>
          <p:nvSpPr>
            <p:cNvPr id="410" name="Elipse 409">
              <a:extLst>
                <a:ext uri="{FF2B5EF4-FFF2-40B4-BE49-F238E27FC236}">
                  <a16:creationId xmlns:a16="http://schemas.microsoft.com/office/drawing/2014/main" id="{E79B65B4-09AB-4DFD-A364-36B711E53CC7}"/>
                </a:ext>
              </a:extLst>
            </p:cNvPr>
            <p:cNvSpPr/>
            <p:nvPr/>
          </p:nvSpPr>
          <p:spPr>
            <a:xfrm>
              <a:off x="8948141" y="9140841"/>
              <a:ext cx="432853" cy="6894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58"/>
            </a:p>
          </p:txBody>
        </p:sp>
        <p:sp>
          <p:nvSpPr>
            <p:cNvPr id="411" name="Elipse 410">
              <a:extLst>
                <a:ext uri="{FF2B5EF4-FFF2-40B4-BE49-F238E27FC236}">
                  <a16:creationId xmlns:a16="http://schemas.microsoft.com/office/drawing/2014/main" id="{FB175764-F35C-45A3-8956-5A26EEAC4890}"/>
                </a:ext>
              </a:extLst>
            </p:cNvPr>
            <p:cNvSpPr/>
            <p:nvPr/>
          </p:nvSpPr>
          <p:spPr>
            <a:xfrm>
              <a:off x="8918434" y="9721597"/>
              <a:ext cx="432853" cy="6894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58"/>
            </a:p>
          </p:txBody>
        </p:sp>
        <p:sp>
          <p:nvSpPr>
            <p:cNvPr id="412" name="Elipse 411">
              <a:extLst>
                <a:ext uri="{FF2B5EF4-FFF2-40B4-BE49-F238E27FC236}">
                  <a16:creationId xmlns:a16="http://schemas.microsoft.com/office/drawing/2014/main" id="{838D8CDC-2970-49E5-8D4C-D91FC5D420A2}"/>
                </a:ext>
              </a:extLst>
            </p:cNvPr>
            <p:cNvSpPr/>
            <p:nvPr/>
          </p:nvSpPr>
          <p:spPr>
            <a:xfrm>
              <a:off x="8895095" y="11428970"/>
              <a:ext cx="432853" cy="6894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58"/>
            </a:p>
          </p:txBody>
        </p:sp>
        <p:sp>
          <p:nvSpPr>
            <p:cNvPr id="413" name="Elipse 412">
              <a:extLst>
                <a:ext uri="{FF2B5EF4-FFF2-40B4-BE49-F238E27FC236}">
                  <a16:creationId xmlns:a16="http://schemas.microsoft.com/office/drawing/2014/main" id="{BAAC10D8-4D3D-484E-B2BC-09F34786E299}"/>
                </a:ext>
              </a:extLst>
            </p:cNvPr>
            <p:cNvSpPr/>
            <p:nvPr/>
          </p:nvSpPr>
          <p:spPr>
            <a:xfrm>
              <a:off x="8895470" y="10895005"/>
              <a:ext cx="432853" cy="6894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58"/>
            </a:p>
          </p:txBody>
        </p:sp>
        <p:sp>
          <p:nvSpPr>
            <p:cNvPr id="414" name="Elipse 413">
              <a:extLst>
                <a:ext uri="{FF2B5EF4-FFF2-40B4-BE49-F238E27FC236}">
                  <a16:creationId xmlns:a16="http://schemas.microsoft.com/office/drawing/2014/main" id="{919707B1-FF4F-4D67-9136-04FAC2D168C7}"/>
                </a:ext>
              </a:extLst>
            </p:cNvPr>
            <p:cNvSpPr/>
            <p:nvPr/>
          </p:nvSpPr>
          <p:spPr>
            <a:xfrm>
              <a:off x="8912444" y="10332967"/>
              <a:ext cx="432853" cy="6894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58"/>
            </a:p>
          </p:txBody>
        </p:sp>
        <p:sp>
          <p:nvSpPr>
            <p:cNvPr id="415" name="Elipse 414">
              <a:extLst>
                <a:ext uri="{FF2B5EF4-FFF2-40B4-BE49-F238E27FC236}">
                  <a16:creationId xmlns:a16="http://schemas.microsoft.com/office/drawing/2014/main" id="{E02082BF-AD9A-4E7A-A94F-BE05BBE10300}"/>
                </a:ext>
              </a:extLst>
            </p:cNvPr>
            <p:cNvSpPr/>
            <p:nvPr/>
          </p:nvSpPr>
          <p:spPr>
            <a:xfrm>
              <a:off x="9635802" y="9115818"/>
              <a:ext cx="432853" cy="6894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58"/>
            </a:p>
          </p:txBody>
        </p:sp>
        <p:sp>
          <p:nvSpPr>
            <p:cNvPr id="416" name="Elipse 415">
              <a:extLst>
                <a:ext uri="{FF2B5EF4-FFF2-40B4-BE49-F238E27FC236}">
                  <a16:creationId xmlns:a16="http://schemas.microsoft.com/office/drawing/2014/main" id="{ABF70B45-5878-4414-8ADF-125A4A888D99}"/>
                </a:ext>
              </a:extLst>
            </p:cNvPr>
            <p:cNvSpPr/>
            <p:nvPr/>
          </p:nvSpPr>
          <p:spPr>
            <a:xfrm>
              <a:off x="9606094" y="9696574"/>
              <a:ext cx="432853" cy="6894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58"/>
            </a:p>
          </p:txBody>
        </p:sp>
        <p:sp>
          <p:nvSpPr>
            <p:cNvPr id="417" name="Elipse 416">
              <a:extLst>
                <a:ext uri="{FF2B5EF4-FFF2-40B4-BE49-F238E27FC236}">
                  <a16:creationId xmlns:a16="http://schemas.microsoft.com/office/drawing/2014/main" id="{94483BD0-5A20-46C5-9C7F-C10234703734}"/>
                </a:ext>
              </a:extLst>
            </p:cNvPr>
            <p:cNvSpPr/>
            <p:nvPr/>
          </p:nvSpPr>
          <p:spPr>
            <a:xfrm>
              <a:off x="9582755" y="11403947"/>
              <a:ext cx="432853" cy="6894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58"/>
            </a:p>
          </p:txBody>
        </p:sp>
        <p:sp>
          <p:nvSpPr>
            <p:cNvPr id="418" name="Elipse 417">
              <a:extLst>
                <a:ext uri="{FF2B5EF4-FFF2-40B4-BE49-F238E27FC236}">
                  <a16:creationId xmlns:a16="http://schemas.microsoft.com/office/drawing/2014/main" id="{43AFD55B-6A70-4F4B-8053-18FA0FCFD633}"/>
                </a:ext>
              </a:extLst>
            </p:cNvPr>
            <p:cNvSpPr/>
            <p:nvPr/>
          </p:nvSpPr>
          <p:spPr>
            <a:xfrm>
              <a:off x="9583130" y="10869982"/>
              <a:ext cx="432853" cy="6894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58"/>
            </a:p>
          </p:txBody>
        </p:sp>
        <p:sp>
          <p:nvSpPr>
            <p:cNvPr id="419" name="Elipse 418">
              <a:extLst>
                <a:ext uri="{FF2B5EF4-FFF2-40B4-BE49-F238E27FC236}">
                  <a16:creationId xmlns:a16="http://schemas.microsoft.com/office/drawing/2014/main" id="{778D5696-F7E1-498F-8637-DA73EDD6D1EC}"/>
                </a:ext>
              </a:extLst>
            </p:cNvPr>
            <p:cNvSpPr/>
            <p:nvPr/>
          </p:nvSpPr>
          <p:spPr>
            <a:xfrm>
              <a:off x="9585573" y="10280612"/>
              <a:ext cx="432853" cy="6894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58"/>
            </a:p>
          </p:txBody>
        </p:sp>
        <p:sp>
          <p:nvSpPr>
            <p:cNvPr id="420" name="Elipse 419">
              <a:extLst>
                <a:ext uri="{FF2B5EF4-FFF2-40B4-BE49-F238E27FC236}">
                  <a16:creationId xmlns:a16="http://schemas.microsoft.com/office/drawing/2014/main" id="{AD65684B-E9E8-4161-93B3-192B4CF06370}"/>
                </a:ext>
              </a:extLst>
            </p:cNvPr>
            <p:cNvSpPr/>
            <p:nvPr/>
          </p:nvSpPr>
          <p:spPr>
            <a:xfrm>
              <a:off x="8274990" y="6176355"/>
              <a:ext cx="432853" cy="6894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58"/>
            </a:p>
          </p:txBody>
        </p:sp>
        <p:sp>
          <p:nvSpPr>
            <p:cNvPr id="421" name="Elipse 420">
              <a:extLst>
                <a:ext uri="{FF2B5EF4-FFF2-40B4-BE49-F238E27FC236}">
                  <a16:creationId xmlns:a16="http://schemas.microsoft.com/office/drawing/2014/main" id="{270A38B7-25EB-4181-95C1-88C3CF25DC54}"/>
                </a:ext>
              </a:extLst>
            </p:cNvPr>
            <p:cNvSpPr/>
            <p:nvPr/>
          </p:nvSpPr>
          <p:spPr>
            <a:xfrm>
              <a:off x="8245283" y="6757111"/>
              <a:ext cx="432853" cy="6894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58"/>
            </a:p>
          </p:txBody>
        </p:sp>
        <p:sp>
          <p:nvSpPr>
            <p:cNvPr id="422" name="Elipse 421">
              <a:extLst>
                <a:ext uri="{FF2B5EF4-FFF2-40B4-BE49-F238E27FC236}">
                  <a16:creationId xmlns:a16="http://schemas.microsoft.com/office/drawing/2014/main" id="{8D44E8BE-1418-45E4-B778-39532535066B}"/>
                </a:ext>
              </a:extLst>
            </p:cNvPr>
            <p:cNvSpPr/>
            <p:nvPr/>
          </p:nvSpPr>
          <p:spPr>
            <a:xfrm>
              <a:off x="8221943" y="8464484"/>
              <a:ext cx="432853" cy="6894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58"/>
            </a:p>
          </p:txBody>
        </p:sp>
        <p:sp>
          <p:nvSpPr>
            <p:cNvPr id="423" name="Elipse 422">
              <a:extLst>
                <a:ext uri="{FF2B5EF4-FFF2-40B4-BE49-F238E27FC236}">
                  <a16:creationId xmlns:a16="http://schemas.microsoft.com/office/drawing/2014/main" id="{021FA2FE-4BFF-450A-A614-5CE90B6564E4}"/>
                </a:ext>
              </a:extLst>
            </p:cNvPr>
            <p:cNvSpPr/>
            <p:nvPr/>
          </p:nvSpPr>
          <p:spPr>
            <a:xfrm>
              <a:off x="8222318" y="7930519"/>
              <a:ext cx="432853" cy="6894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58"/>
            </a:p>
          </p:txBody>
        </p:sp>
        <p:sp>
          <p:nvSpPr>
            <p:cNvPr id="424" name="Elipse 423">
              <a:extLst>
                <a:ext uri="{FF2B5EF4-FFF2-40B4-BE49-F238E27FC236}">
                  <a16:creationId xmlns:a16="http://schemas.microsoft.com/office/drawing/2014/main" id="{1A2074E1-2E8E-438C-B7B8-2C649AAA44FF}"/>
                </a:ext>
              </a:extLst>
            </p:cNvPr>
            <p:cNvSpPr/>
            <p:nvPr/>
          </p:nvSpPr>
          <p:spPr>
            <a:xfrm>
              <a:off x="8239293" y="7368481"/>
              <a:ext cx="432853" cy="6894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58"/>
            </a:p>
          </p:txBody>
        </p:sp>
        <p:sp>
          <p:nvSpPr>
            <p:cNvPr id="425" name="Elipse 424">
              <a:extLst>
                <a:ext uri="{FF2B5EF4-FFF2-40B4-BE49-F238E27FC236}">
                  <a16:creationId xmlns:a16="http://schemas.microsoft.com/office/drawing/2014/main" id="{DE162E81-5861-4C40-9954-EDB99BDE614A}"/>
                </a:ext>
              </a:extLst>
            </p:cNvPr>
            <p:cNvSpPr/>
            <p:nvPr/>
          </p:nvSpPr>
          <p:spPr>
            <a:xfrm>
              <a:off x="8979555" y="6299117"/>
              <a:ext cx="432853" cy="6894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58"/>
            </a:p>
          </p:txBody>
        </p:sp>
        <p:sp>
          <p:nvSpPr>
            <p:cNvPr id="426" name="Elipse 425">
              <a:extLst>
                <a:ext uri="{FF2B5EF4-FFF2-40B4-BE49-F238E27FC236}">
                  <a16:creationId xmlns:a16="http://schemas.microsoft.com/office/drawing/2014/main" id="{1E76C9E4-50A4-434E-94AF-D9B739C6DC1D}"/>
                </a:ext>
              </a:extLst>
            </p:cNvPr>
            <p:cNvSpPr/>
            <p:nvPr/>
          </p:nvSpPr>
          <p:spPr>
            <a:xfrm>
              <a:off x="8949848" y="6879874"/>
              <a:ext cx="432853" cy="6894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58"/>
            </a:p>
          </p:txBody>
        </p:sp>
        <p:sp>
          <p:nvSpPr>
            <p:cNvPr id="427" name="Elipse 426">
              <a:extLst>
                <a:ext uri="{FF2B5EF4-FFF2-40B4-BE49-F238E27FC236}">
                  <a16:creationId xmlns:a16="http://schemas.microsoft.com/office/drawing/2014/main" id="{FEBAEA45-9455-4B40-97AA-10A9F3D8F7A6}"/>
                </a:ext>
              </a:extLst>
            </p:cNvPr>
            <p:cNvSpPr/>
            <p:nvPr/>
          </p:nvSpPr>
          <p:spPr>
            <a:xfrm>
              <a:off x="8926509" y="8587246"/>
              <a:ext cx="432853" cy="6894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58"/>
            </a:p>
          </p:txBody>
        </p:sp>
        <p:sp>
          <p:nvSpPr>
            <p:cNvPr id="428" name="Elipse 427">
              <a:extLst>
                <a:ext uri="{FF2B5EF4-FFF2-40B4-BE49-F238E27FC236}">
                  <a16:creationId xmlns:a16="http://schemas.microsoft.com/office/drawing/2014/main" id="{AB033A97-9596-488E-AB21-B40C956D30B7}"/>
                </a:ext>
              </a:extLst>
            </p:cNvPr>
            <p:cNvSpPr/>
            <p:nvPr/>
          </p:nvSpPr>
          <p:spPr>
            <a:xfrm>
              <a:off x="8926884" y="8053281"/>
              <a:ext cx="432853" cy="6894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58"/>
            </a:p>
          </p:txBody>
        </p:sp>
        <p:sp>
          <p:nvSpPr>
            <p:cNvPr id="429" name="Elipse 428">
              <a:extLst>
                <a:ext uri="{FF2B5EF4-FFF2-40B4-BE49-F238E27FC236}">
                  <a16:creationId xmlns:a16="http://schemas.microsoft.com/office/drawing/2014/main" id="{D842DBA3-EBCF-41F7-88E5-6FE2664F4C14}"/>
                </a:ext>
              </a:extLst>
            </p:cNvPr>
            <p:cNvSpPr/>
            <p:nvPr/>
          </p:nvSpPr>
          <p:spPr>
            <a:xfrm>
              <a:off x="8943858" y="7491243"/>
              <a:ext cx="432853" cy="6894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58"/>
            </a:p>
          </p:txBody>
        </p:sp>
        <p:sp>
          <p:nvSpPr>
            <p:cNvPr id="430" name="Elipse 429">
              <a:extLst>
                <a:ext uri="{FF2B5EF4-FFF2-40B4-BE49-F238E27FC236}">
                  <a16:creationId xmlns:a16="http://schemas.microsoft.com/office/drawing/2014/main" id="{51E32897-9AD2-4849-AF47-549D31C8E45E}"/>
                </a:ext>
              </a:extLst>
            </p:cNvPr>
            <p:cNvSpPr/>
            <p:nvPr/>
          </p:nvSpPr>
          <p:spPr>
            <a:xfrm>
              <a:off x="9753755" y="6310468"/>
              <a:ext cx="432853" cy="6894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58"/>
            </a:p>
          </p:txBody>
        </p:sp>
        <p:sp>
          <p:nvSpPr>
            <p:cNvPr id="431" name="Elipse 430">
              <a:extLst>
                <a:ext uri="{FF2B5EF4-FFF2-40B4-BE49-F238E27FC236}">
                  <a16:creationId xmlns:a16="http://schemas.microsoft.com/office/drawing/2014/main" id="{C862918B-2837-4051-9D60-E66DF5FA617E}"/>
                </a:ext>
              </a:extLst>
            </p:cNvPr>
            <p:cNvSpPr/>
            <p:nvPr/>
          </p:nvSpPr>
          <p:spPr>
            <a:xfrm>
              <a:off x="9724048" y="6891224"/>
              <a:ext cx="432853" cy="6894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58"/>
            </a:p>
          </p:txBody>
        </p:sp>
        <p:sp>
          <p:nvSpPr>
            <p:cNvPr id="432" name="Elipse 431">
              <a:extLst>
                <a:ext uri="{FF2B5EF4-FFF2-40B4-BE49-F238E27FC236}">
                  <a16:creationId xmlns:a16="http://schemas.microsoft.com/office/drawing/2014/main" id="{2F498498-BB76-4334-B452-BD2077738750}"/>
                </a:ext>
              </a:extLst>
            </p:cNvPr>
            <p:cNvSpPr/>
            <p:nvPr/>
          </p:nvSpPr>
          <p:spPr>
            <a:xfrm>
              <a:off x="9700708" y="8598597"/>
              <a:ext cx="432853" cy="6894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58"/>
            </a:p>
          </p:txBody>
        </p:sp>
        <p:sp>
          <p:nvSpPr>
            <p:cNvPr id="433" name="Elipse 432">
              <a:extLst>
                <a:ext uri="{FF2B5EF4-FFF2-40B4-BE49-F238E27FC236}">
                  <a16:creationId xmlns:a16="http://schemas.microsoft.com/office/drawing/2014/main" id="{F06F8C43-E929-400E-BEB8-AF00D0C92B9D}"/>
                </a:ext>
              </a:extLst>
            </p:cNvPr>
            <p:cNvSpPr/>
            <p:nvPr/>
          </p:nvSpPr>
          <p:spPr>
            <a:xfrm>
              <a:off x="9701083" y="8064632"/>
              <a:ext cx="432853" cy="6894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58"/>
            </a:p>
          </p:txBody>
        </p:sp>
        <p:sp>
          <p:nvSpPr>
            <p:cNvPr id="434" name="Elipse 433">
              <a:extLst>
                <a:ext uri="{FF2B5EF4-FFF2-40B4-BE49-F238E27FC236}">
                  <a16:creationId xmlns:a16="http://schemas.microsoft.com/office/drawing/2014/main" id="{3169004C-C6B0-4174-AB3D-FDF8FF9757EC}"/>
                </a:ext>
              </a:extLst>
            </p:cNvPr>
            <p:cNvSpPr/>
            <p:nvPr/>
          </p:nvSpPr>
          <p:spPr>
            <a:xfrm>
              <a:off x="9718058" y="7502594"/>
              <a:ext cx="432853" cy="6894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58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058204DC-3984-4755-A224-36CC60FD9DAB}"/>
                </a:ext>
              </a:extLst>
            </p:cNvPr>
            <p:cNvSpPr/>
            <p:nvPr/>
          </p:nvSpPr>
          <p:spPr>
            <a:xfrm>
              <a:off x="7971817" y="8426683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9" name="Elipse 818">
              <a:extLst>
                <a:ext uri="{FF2B5EF4-FFF2-40B4-BE49-F238E27FC236}">
                  <a16:creationId xmlns:a16="http://schemas.microsoft.com/office/drawing/2014/main" id="{29BCD25C-2B7D-497E-816A-4BB05DF9C29A}"/>
                </a:ext>
              </a:extLst>
            </p:cNvPr>
            <p:cNvSpPr/>
            <p:nvPr/>
          </p:nvSpPr>
          <p:spPr>
            <a:xfrm>
              <a:off x="7928722" y="7697355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D6C62283-B45A-47C5-831B-7FC9783DF76E}"/>
                </a:ext>
              </a:extLst>
            </p:cNvPr>
            <p:cNvSpPr/>
            <p:nvPr/>
          </p:nvSpPr>
          <p:spPr>
            <a:xfrm>
              <a:off x="7991815" y="6171859"/>
              <a:ext cx="368582" cy="1205403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55280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54401FF4-9A54-4EF6-9A23-A1689110818A}"/>
              </a:ext>
            </a:extLst>
          </p:cNvPr>
          <p:cNvGrpSpPr/>
          <p:nvPr/>
        </p:nvGrpSpPr>
        <p:grpSpPr>
          <a:xfrm>
            <a:off x="1297858" y="3019438"/>
            <a:ext cx="14748388" cy="7763676"/>
            <a:chOff x="1297858" y="3019438"/>
            <a:chExt cx="14748388" cy="7763676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A2EC264E-D622-41BA-BB6A-F74E41B457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050" r="27900"/>
            <a:stretch/>
          </p:blipFill>
          <p:spPr>
            <a:xfrm>
              <a:off x="1297858" y="3019438"/>
              <a:ext cx="6489290" cy="7240456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37FAFEF4-0453-4327-9490-2BB183B4CC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370" r="27779"/>
            <a:stretch/>
          </p:blipFill>
          <p:spPr>
            <a:xfrm>
              <a:off x="9232490" y="3689287"/>
              <a:ext cx="6813756" cy="6570607"/>
            </a:xfrm>
            <a:prstGeom prst="rect">
              <a:avLst/>
            </a:prstGeom>
          </p:spPr>
        </p:pic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3AF881C9-9B90-4B6B-837D-C726CC858D92}"/>
                </a:ext>
              </a:extLst>
            </p:cNvPr>
            <p:cNvSpPr txBox="1"/>
            <p:nvPr/>
          </p:nvSpPr>
          <p:spPr>
            <a:xfrm>
              <a:off x="1297858" y="9829007"/>
              <a:ext cx="70403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56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GB" sz="5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3" name="CuadroTexto 1232">
              <a:extLst>
                <a:ext uri="{FF2B5EF4-FFF2-40B4-BE49-F238E27FC236}">
                  <a16:creationId xmlns:a16="http://schemas.microsoft.com/office/drawing/2014/main" id="{61BC6F7A-BA81-4C8A-AEBF-EBF58B7B12D6}"/>
                </a:ext>
              </a:extLst>
            </p:cNvPr>
            <p:cNvSpPr txBox="1"/>
            <p:nvPr/>
          </p:nvSpPr>
          <p:spPr>
            <a:xfrm>
              <a:off x="9378979" y="9829007"/>
              <a:ext cx="70403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56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GB" sz="5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320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08990D-3A73-4120-9BEE-5E35B8429171}"/>
              </a:ext>
            </a:extLst>
          </p:cNvPr>
          <p:cNvSpPr/>
          <p:nvPr/>
        </p:nvSpPr>
        <p:spPr>
          <a:xfrm>
            <a:off x="1413290" y="2631269"/>
            <a:ext cx="3781333" cy="3712649"/>
          </a:xfrm>
          <a:prstGeom prst="ellipse">
            <a:avLst/>
          </a:prstGeom>
          <a:ln w="136525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1001" tIns="40501" rIns="81001" bIns="405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26" b="1" dirty="0"/>
          </a:p>
        </p:txBody>
      </p:sp>
      <p:sp>
        <p:nvSpPr>
          <p:cNvPr id="5" name="Arco de bloque 4">
            <a:extLst>
              <a:ext uri="{FF2B5EF4-FFF2-40B4-BE49-F238E27FC236}">
                <a16:creationId xmlns:a16="http://schemas.microsoft.com/office/drawing/2014/main" id="{C7A21F1F-B583-4CA3-A2DC-8AD4C7A6B3A0}"/>
              </a:ext>
            </a:extLst>
          </p:cNvPr>
          <p:cNvSpPr/>
          <p:nvPr/>
        </p:nvSpPr>
        <p:spPr>
          <a:xfrm rot="20722896">
            <a:off x="1169151" y="2447468"/>
            <a:ext cx="4149607" cy="3755089"/>
          </a:xfrm>
          <a:prstGeom prst="blockArc">
            <a:avLst>
              <a:gd name="adj1" fmla="val 15945592"/>
              <a:gd name="adj2" fmla="val 18534468"/>
              <a:gd name="adj3" fmla="val 1181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1" tIns="40501" rIns="81001" bIns="405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94" dirty="0">
              <a:solidFill>
                <a:schemeClr val="tx1"/>
              </a:solidFill>
            </a:endParaRPr>
          </a:p>
        </p:txBody>
      </p:sp>
      <p:sp>
        <p:nvSpPr>
          <p:cNvPr id="6" name="Arco de bloque 5">
            <a:extLst>
              <a:ext uri="{FF2B5EF4-FFF2-40B4-BE49-F238E27FC236}">
                <a16:creationId xmlns:a16="http://schemas.microsoft.com/office/drawing/2014/main" id="{95AFFD25-8BC4-4FD7-BE7B-3AFAF5EF16E1}"/>
              </a:ext>
            </a:extLst>
          </p:cNvPr>
          <p:cNvSpPr/>
          <p:nvPr/>
        </p:nvSpPr>
        <p:spPr>
          <a:xfrm rot="18996703">
            <a:off x="1054303" y="2515028"/>
            <a:ext cx="4220557" cy="3691964"/>
          </a:xfrm>
          <a:prstGeom prst="blockArc">
            <a:avLst>
              <a:gd name="adj1" fmla="val 16508133"/>
              <a:gd name="adj2" fmla="val 17883987"/>
              <a:gd name="adj3" fmla="val 117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1" tIns="40501" rIns="81001" bIns="405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94" dirty="0">
              <a:solidFill>
                <a:schemeClr val="tx1"/>
              </a:solidFill>
            </a:endParaRPr>
          </a:p>
        </p:txBody>
      </p:sp>
      <p:sp>
        <p:nvSpPr>
          <p:cNvPr id="7" name="Arco de bloque 6">
            <a:extLst>
              <a:ext uri="{FF2B5EF4-FFF2-40B4-BE49-F238E27FC236}">
                <a16:creationId xmlns:a16="http://schemas.microsoft.com/office/drawing/2014/main" id="{812D1881-86B6-4A32-B41B-F610D47395DF}"/>
              </a:ext>
            </a:extLst>
          </p:cNvPr>
          <p:cNvSpPr/>
          <p:nvPr/>
        </p:nvSpPr>
        <p:spPr>
          <a:xfrm rot="2499260">
            <a:off x="1234721" y="2382578"/>
            <a:ext cx="4065638" cy="4018022"/>
          </a:xfrm>
          <a:prstGeom prst="blockArc">
            <a:avLst>
              <a:gd name="adj1" fmla="val 15061895"/>
              <a:gd name="adj2" fmla="val 16795620"/>
              <a:gd name="adj3" fmla="val 11286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1" tIns="40501" rIns="81001" bIns="405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94" dirty="0">
              <a:solidFill>
                <a:schemeClr val="tx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3579AF5-4424-4623-8D85-8DCE4D19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09" y="159358"/>
            <a:ext cx="1752026" cy="1496931"/>
          </a:xfrm>
        </p:spPr>
        <p:txBody>
          <a:bodyPr>
            <a:normAutofit/>
          </a:bodyPr>
          <a:lstStyle/>
          <a:p>
            <a:r>
              <a:rPr lang="es-ES" sz="9449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6FCBC55-7FB8-4EB7-8E2E-273DFA9F5413}"/>
              </a:ext>
            </a:extLst>
          </p:cNvPr>
          <p:cNvCxnSpPr>
            <a:cxnSpLocks/>
          </p:cNvCxnSpPr>
          <p:nvPr/>
        </p:nvCxnSpPr>
        <p:spPr>
          <a:xfrm flipH="1">
            <a:off x="2417994" y="2193408"/>
            <a:ext cx="64801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0E18CE29-7D1E-4A05-A9C0-25FCCB6ECDE0}"/>
              </a:ext>
            </a:extLst>
          </p:cNvPr>
          <p:cNvCxnSpPr>
            <a:cxnSpLocks/>
          </p:cNvCxnSpPr>
          <p:nvPr/>
        </p:nvCxnSpPr>
        <p:spPr>
          <a:xfrm flipV="1">
            <a:off x="3030006" y="2044605"/>
            <a:ext cx="336005" cy="159928"/>
          </a:xfrm>
          <a:prstGeom prst="line">
            <a:avLst/>
          </a:prstGeom>
          <a:ln w="76200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2CC8C53-ABE1-44DD-8B47-22C5A4D365D7}"/>
              </a:ext>
            </a:extLst>
          </p:cNvPr>
          <p:cNvCxnSpPr>
            <a:cxnSpLocks/>
          </p:cNvCxnSpPr>
          <p:nvPr/>
        </p:nvCxnSpPr>
        <p:spPr>
          <a:xfrm>
            <a:off x="4518025" y="3703684"/>
            <a:ext cx="396006" cy="543509"/>
          </a:xfrm>
          <a:prstGeom prst="straightConnector1">
            <a:avLst/>
          </a:prstGeom>
          <a:ln w="76200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5C3B90C-756F-4214-942A-1153BC138BA1}"/>
              </a:ext>
            </a:extLst>
          </p:cNvPr>
          <p:cNvCxnSpPr>
            <a:cxnSpLocks/>
          </p:cNvCxnSpPr>
          <p:nvPr/>
        </p:nvCxnSpPr>
        <p:spPr>
          <a:xfrm flipH="1" flipV="1">
            <a:off x="4194023" y="3619683"/>
            <a:ext cx="336005" cy="106111"/>
          </a:xfrm>
          <a:prstGeom prst="line">
            <a:avLst/>
          </a:prstGeom>
          <a:ln w="76200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529C4BC5-2053-4FB2-988A-A71D0118FDC5}"/>
              </a:ext>
            </a:extLst>
          </p:cNvPr>
          <p:cNvSpPr/>
          <p:nvPr/>
        </p:nvSpPr>
        <p:spPr>
          <a:xfrm>
            <a:off x="7303490" y="2676239"/>
            <a:ext cx="3781333" cy="3712649"/>
          </a:xfrm>
          <a:prstGeom prst="ellipse">
            <a:avLst/>
          </a:prstGeom>
          <a:ln w="136525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1001" tIns="40501" rIns="81001" bIns="405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26" b="1" dirty="0"/>
          </a:p>
        </p:txBody>
      </p:sp>
      <p:sp>
        <p:nvSpPr>
          <p:cNvPr id="21" name="Arco de bloque 20">
            <a:extLst>
              <a:ext uri="{FF2B5EF4-FFF2-40B4-BE49-F238E27FC236}">
                <a16:creationId xmlns:a16="http://schemas.microsoft.com/office/drawing/2014/main" id="{379255C2-A3E7-424A-AC4D-59201608F4C4}"/>
              </a:ext>
            </a:extLst>
          </p:cNvPr>
          <p:cNvSpPr/>
          <p:nvPr/>
        </p:nvSpPr>
        <p:spPr>
          <a:xfrm rot="18996703">
            <a:off x="7092979" y="2559998"/>
            <a:ext cx="4220557" cy="3691964"/>
          </a:xfrm>
          <a:prstGeom prst="blockArc">
            <a:avLst>
              <a:gd name="adj1" fmla="val 16508133"/>
              <a:gd name="adj2" fmla="val 17883987"/>
              <a:gd name="adj3" fmla="val 117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1" tIns="40501" rIns="81001" bIns="405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94" dirty="0">
              <a:solidFill>
                <a:schemeClr val="tx1"/>
              </a:solidFill>
            </a:endParaRPr>
          </a:p>
        </p:txBody>
      </p:sp>
      <p:sp>
        <p:nvSpPr>
          <p:cNvPr id="22" name="Arco de bloque 21">
            <a:extLst>
              <a:ext uri="{FF2B5EF4-FFF2-40B4-BE49-F238E27FC236}">
                <a16:creationId xmlns:a16="http://schemas.microsoft.com/office/drawing/2014/main" id="{0FE4E7A8-A5B9-4B4C-A01C-FC62956EB598}"/>
              </a:ext>
            </a:extLst>
          </p:cNvPr>
          <p:cNvSpPr/>
          <p:nvPr/>
        </p:nvSpPr>
        <p:spPr>
          <a:xfrm rot="2499260">
            <a:off x="7270035" y="2427548"/>
            <a:ext cx="4065638" cy="4018022"/>
          </a:xfrm>
          <a:prstGeom prst="blockArc">
            <a:avLst>
              <a:gd name="adj1" fmla="val 15061895"/>
              <a:gd name="adj2" fmla="val 16795620"/>
              <a:gd name="adj3" fmla="val 112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1" tIns="40501" rIns="81001" bIns="405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94" dirty="0">
              <a:solidFill>
                <a:schemeClr val="tx1"/>
              </a:solidFill>
            </a:endParaRPr>
          </a:p>
        </p:txBody>
      </p:sp>
      <p:sp>
        <p:nvSpPr>
          <p:cNvPr id="20" name="Arco de bloque 19">
            <a:extLst>
              <a:ext uri="{FF2B5EF4-FFF2-40B4-BE49-F238E27FC236}">
                <a16:creationId xmlns:a16="http://schemas.microsoft.com/office/drawing/2014/main" id="{C892D215-EA38-4092-B193-7DBB802BA4F3}"/>
              </a:ext>
            </a:extLst>
          </p:cNvPr>
          <p:cNvSpPr/>
          <p:nvPr/>
        </p:nvSpPr>
        <p:spPr>
          <a:xfrm rot="20722896">
            <a:off x="7201151" y="2492439"/>
            <a:ext cx="4149607" cy="3755089"/>
          </a:xfrm>
          <a:prstGeom prst="blockArc">
            <a:avLst>
              <a:gd name="adj1" fmla="val 15945592"/>
              <a:gd name="adj2" fmla="val 18534468"/>
              <a:gd name="adj3" fmla="val 1181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1" tIns="40501" rIns="81001" bIns="405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94" dirty="0">
              <a:solidFill>
                <a:schemeClr val="tx1"/>
              </a:solidFill>
            </a:endParaRPr>
          </a:p>
        </p:txBody>
      </p:sp>
      <p:sp>
        <p:nvSpPr>
          <p:cNvPr id="29" name="Arco de bloque 28">
            <a:extLst>
              <a:ext uri="{FF2B5EF4-FFF2-40B4-BE49-F238E27FC236}">
                <a16:creationId xmlns:a16="http://schemas.microsoft.com/office/drawing/2014/main" id="{2BBDE83F-20ED-43AB-B4F3-518D030A838C}"/>
              </a:ext>
            </a:extLst>
          </p:cNvPr>
          <p:cNvSpPr/>
          <p:nvPr/>
        </p:nvSpPr>
        <p:spPr>
          <a:xfrm rot="20722896">
            <a:off x="7291751" y="2099864"/>
            <a:ext cx="4372718" cy="4125502"/>
          </a:xfrm>
          <a:prstGeom prst="blockArc">
            <a:avLst>
              <a:gd name="adj1" fmla="val 16132601"/>
              <a:gd name="adj2" fmla="val 18370261"/>
              <a:gd name="adj3" fmla="val 316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1" tIns="40501" rIns="81001" bIns="405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94" dirty="0">
              <a:solidFill>
                <a:schemeClr val="tx1"/>
              </a:solidFill>
            </a:endParaRP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FF9386BB-36F9-47A4-A506-E08B05A88F04}"/>
              </a:ext>
            </a:extLst>
          </p:cNvPr>
          <p:cNvCxnSpPr>
            <a:cxnSpLocks/>
          </p:cNvCxnSpPr>
          <p:nvPr/>
        </p:nvCxnSpPr>
        <p:spPr>
          <a:xfrm flipH="1">
            <a:off x="9023595" y="2780878"/>
            <a:ext cx="454519" cy="0"/>
          </a:xfrm>
          <a:prstGeom prst="line">
            <a:avLst/>
          </a:prstGeom>
          <a:ln w="136525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CFD66A49-2F86-44A1-ACCA-8C13614B087C}"/>
              </a:ext>
            </a:extLst>
          </p:cNvPr>
          <p:cNvCxnSpPr>
            <a:cxnSpLocks/>
          </p:cNvCxnSpPr>
          <p:nvPr/>
        </p:nvCxnSpPr>
        <p:spPr>
          <a:xfrm flipH="1" flipV="1">
            <a:off x="10387299" y="3009500"/>
            <a:ext cx="299799" cy="381001"/>
          </a:xfrm>
          <a:prstGeom prst="line">
            <a:avLst/>
          </a:prstGeom>
          <a:ln w="136525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Arco de bloque 39">
            <a:extLst>
              <a:ext uri="{FF2B5EF4-FFF2-40B4-BE49-F238E27FC236}">
                <a16:creationId xmlns:a16="http://schemas.microsoft.com/office/drawing/2014/main" id="{F4E60749-E0CB-4444-A4B7-F20B19F3F6F3}"/>
              </a:ext>
            </a:extLst>
          </p:cNvPr>
          <p:cNvSpPr/>
          <p:nvPr/>
        </p:nvSpPr>
        <p:spPr>
          <a:xfrm rot="20722896">
            <a:off x="7286774" y="809574"/>
            <a:ext cx="4149607" cy="3755089"/>
          </a:xfrm>
          <a:prstGeom prst="blockArc">
            <a:avLst>
              <a:gd name="adj1" fmla="val 15945592"/>
              <a:gd name="adj2" fmla="val 18534468"/>
              <a:gd name="adj3" fmla="val 1181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1" tIns="40501" rIns="81001" bIns="405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94" dirty="0">
              <a:solidFill>
                <a:schemeClr val="tx1"/>
              </a:solidFill>
            </a:endParaRPr>
          </a:p>
        </p:txBody>
      </p:sp>
      <p:sp>
        <p:nvSpPr>
          <p:cNvPr id="41" name="Arco de bloque 40">
            <a:extLst>
              <a:ext uri="{FF2B5EF4-FFF2-40B4-BE49-F238E27FC236}">
                <a16:creationId xmlns:a16="http://schemas.microsoft.com/office/drawing/2014/main" id="{247F5825-E720-45E9-B408-761DD1AABA40}"/>
              </a:ext>
            </a:extLst>
          </p:cNvPr>
          <p:cNvSpPr/>
          <p:nvPr/>
        </p:nvSpPr>
        <p:spPr>
          <a:xfrm rot="18996703">
            <a:off x="7171927" y="878917"/>
            <a:ext cx="4220557" cy="3691964"/>
          </a:xfrm>
          <a:prstGeom prst="blockArc">
            <a:avLst>
              <a:gd name="adj1" fmla="val 16508133"/>
              <a:gd name="adj2" fmla="val 17883987"/>
              <a:gd name="adj3" fmla="val 117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1" tIns="40501" rIns="81001" bIns="405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94" dirty="0">
              <a:solidFill>
                <a:schemeClr val="tx1"/>
              </a:solidFill>
            </a:endParaRPr>
          </a:p>
        </p:txBody>
      </p:sp>
      <p:sp>
        <p:nvSpPr>
          <p:cNvPr id="42" name="Arco de bloque 41">
            <a:extLst>
              <a:ext uri="{FF2B5EF4-FFF2-40B4-BE49-F238E27FC236}">
                <a16:creationId xmlns:a16="http://schemas.microsoft.com/office/drawing/2014/main" id="{12219274-9306-43B4-BB9D-DB22671B04F8}"/>
              </a:ext>
            </a:extLst>
          </p:cNvPr>
          <p:cNvSpPr/>
          <p:nvPr/>
        </p:nvSpPr>
        <p:spPr>
          <a:xfrm rot="2499260">
            <a:off x="7348983" y="744684"/>
            <a:ext cx="4065638" cy="4018022"/>
          </a:xfrm>
          <a:prstGeom prst="blockArc">
            <a:avLst>
              <a:gd name="adj1" fmla="val 15061895"/>
              <a:gd name="adj2" fmla="val 16795620"/>
              <a:gd name="adj3" fmla="val 11286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1" tIns="40501" rIns="81001" bIns="405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94" dirty="0">
              <a:solidFill>
                <a:schemeClr val="tx1"/>
              </a:solidFill>
            </a:endParaRPr>
          </a:p>
        </p:txBody>
      </p:sp>
      <p:sp>
        <p:nvSpPr>
          <p:cNvPr id="43" name="Arco de bloque 42">
            <a:extLst>
              <a:ext uri="{FF2B5EF4-FFF2-40B4-BE49-F238E27FC236}">
                <a16:creationId xmlns:a16="http://schemas.microsoft.com/office/drawing/2014/main" id="{1FBE4F31-39B7-4F8C-B817-B095F7FF4F7C}"/>
              </a:ext>
            </a:extLst>
          </p:cNvPr>
          <p:cNvSpPr/>
          <p:nvPr/>
        </p:nvSpPr>
        <p:spPr>
          <a:xfrm rot="20722896">
            <a:off x="1169151" y="2447468"/>
            <a:ext cx="4149607" cy="3755089"/>
          </a:xfrm>
          <a:prstGeom prst="blockArc">
            <a:avLst>
              <a:gd name="adj1" fmla="val 15945592"/>
              <a:gd name="adj2" fmla="val 18534468"/>
              <a:gd name="adj3" fmla="val 1181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1" tIns="40501" rIns="81001" bIns="405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94" dirty="0">
              <a:solidFill>
                <a:schemeClr val="tx1"/>
              </a:solidFill>
            </a:endParaRPr>
          </a:p>
        </p:txBody>
      </p:sp>
      <p:sp>
        <p:nvSpPr>
          <p:cNvPr id="44" name="Arco de bloque 43">
            <a:extLst>
              <a:ext uri="{FF2B5EF4-FFF2-40B4-BE49-F238E27FC236}">
                <a16:creationId xmlns:a16="http://schemas.microsoft.com/office/drawing/2014/main" id="{1751C1D9-A11A-432E-B89C-1A9812EEED24}"/>
              </a:ext>
            </a:extLst>
          </p:cNvPr>
          <p:cNvSpPr/>
          <p:nvPr/>
        </p:nvSpPr>
        <p:spPr>
          <a:xfrm rot="18996703">
            <a:off x="1054303" y="2515028"/>
            <a:ext cx="4220557" cy="3691964"/>
          </a:xfrm>
          <a:prstGeom prst="blockArc">
            <a:avLst>
              <a:gd name="adj1" fmla="val 16508133"/>
              <a:gd name="adj2" fmla="val 17883987"/>
              <a:gd name="adj3" fmla="val 117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1" tIns="40501" rIns="81001" bIns="405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94" dirty="0">
              <a:solidFill>
                <a:schemeClr val="tx1"/>
              </a:solidFill>
            </a:endParaRPr>
          </a:p>
        </p:txBody>
      </p:sp>
      <p:sp>
        <p:nvSpPr>
          <p:cNvPr id="45" name="Arco de bloque 44">
            <a:extLst>
              <a:ext uri="{FF2B5EF4-FFF2-40B4-BE49-F238E27FC236}">
                <a16:creationId xmlns:a16="http://schemas.microsoft.com/office/drawing/2014/main" id="{17F97445-3007-4EB7-9245-8A127467AA40}"/>
              </a:ext>
            </a:extLst>
          </p:cNvPr>
          <p:cNvSpPr/>
          <p:nvPr/>
        </p:nvSpPr>
        <p:spPr>
          <a:xfrm rot="2499260">
            <a:off x="1231360" y="2382578"/>
            <a:ext cx="4065638" cy="4018022"/>
          </a:xfrm>
          <a:prstGeom prst="blockArc">
            <a:avLst>
              <a:gd name="adj1" fmla="val 15061895"/>
              <a:gd name="adj2" fmla="val 16795620"/>
              <a:gd name="adj3" fmla="val 11286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1" tIns="40501" rIns="81001" bIns="405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94" dirty="0">
              <a:solidFill>
                <a:schemeClr val="tx1"/>
              </a:solidFill>
            </a:endParaRPr>
          </a:p>
        </p:txBody>
      </p:sp>
      <p:sp>
        <p:nvSpPr>
          <p:cNvPr id="46" name="Arco de bloque 45">
            <a:extLst>
              <a:ext uri="{FF2B5EF4-FFF2-40B4-BE49-F238E27FC236}">
                <a16:creationId xmlns:a16="http://schemas.microsoft.com/office/drawing/2014/main" id="{8B79ACF1-2C7F-404C-B026-D5BD9A0CB0F2}"/>
              </a:ext>
            </a:extLst>
          </p:cNvPr>
          <p:cNvSpPr/>
          <p:nvPr/>
        </p:nvSpPr>
        <p:spPr>
          <a:xfrm rot="20722896">
            <a:off x="7416241" y="796873"/>
            <a:ext cx="4149607" cy="3755089"/>
          </a:xfrm>
          <a:prstGeom prst="blockArc">
            <a:avLst>
              <a:gd name="adj1" fmla="val 16003420"/>
              <a:gd name="adj2" fmla="val 16786151"/>
              <a:gd name="adj3" fmla="val 1184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1" tIns="40501" rIns="81001" bIns="405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94" dirty="0">
              <a:solidFill>
                <a:schemeClr val="tx1"/>
              </a:solidFill>
            </a:endParaRP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55EC8ABE-79C5-48C0-B8C5-CCBC980E8BC6}"/>
              </a:ext>
            </a:extLst>
          </p:cNvPr>
          <p:cNvSpPr/>
          <p:nvPr/>
        </p:nvSpPr>
        <p:spPr>
          <a:xfrm>
            <a:off x="13367522" y="2577903"/>
            <a:ext cx="3781333" cy="3712649"/>
          </a:xfrm>
          <a:prstGeom prst="ellipse">
            <a:avLst/>
          </a:prstGeom>
          <a:ln w="136525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1001" tIns="40501" rIns="81001" bIns="405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26" b="1" dirty="0"/>
          </a:p>
        </p:txBody>
      </p:sp>
      <p:sp>
        <p:nvSpPr>
          <p:cNvPr id="49" name="Arco de bloque 48">
            <a:extLst>
              <a:ext uri="{FF2B5EF4-FFF2-40B4-BE49-F238E27FC236}">
                <a16:creationId xmlns:a16="http://schemas.microsoft.com/office/drawing/2014/main" id="{610E8C8E-5DD9-40AE-9F8C-D04A38D6E27B}"/>
              </a:ext>
            </a:extLst>
          </p:cNvPr>
          <p:cNvSpPr/>
          <p:nvPr/>
        </p:nvSpPr>
        <p:spPr>
          <a:xfrm rot="20722896">
            <a:off x="13150913" y="2325435"/>
            <a:ext cx="4149607" cy="3755089"/>
          </a:xfrm>
          <a:prstGeom prst="blockArc">
            <a:avLst>
              <a:gd name="adj1" fmla="val 15945592"/>
              <a:gd name="adj2" fmla="val 18534468"/>
              <a:gd name="adj3" fmla="val 1181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1" tIns="40501" rIns="81001" bIns="405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94" dirty="0">
              <a:solidFill>
                <a:schemeClr val="tx1"/>
              </a:solidFill>
            </a:endParaRPr>
          </a:p>
        </p:txBody>
      </p:sp>
      <p:sp>
        <p:nvSpPr>
          <p:cNvPr id="50" name="Arco de bloque 49">
            <a:extLst>
              <a:ext uri="{FF2B5EF4-FFF2-40B4-BE49-F238E27FC236}">
                <a16:creationId xmlns:a16="http://schemas.microsoft.com/office/drawing/2014/main" id="{C41A3BE6-E32E-430A-8668-E824FC2772BD}"/>
              </a:ext>
            </a:extLst>
          </p:cNvPr>
          <p:cNvSpPr/>
          <p:nvPr/>
        </p:nvSpPr>
        <p:spPr>
          <a:xfrm rot="18996703">
            <a:off x="13036066" y="2394778"/>
            <a:ext cx="4220557" cy="3691964"/>
          </a:xfrm>
          <a:prstGeom prst="blockArc">
            <a:avLst>
              <a:gd name="adj1" fmla="val 16508133"/>
              <a:gd name="adj2" fmla="val 17883987"/>
              <a:gd name="adj3" fmla="val 117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1" tIns="40501" rIns="81001" bIns="405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94" dirty="0">
              <a:solidFill>
                <a:schemeClr val="tx1"/>
              </a:solidFill>
            </a:endParaRPr>
          </a:p>
        </p:txBody>
      </p:sp>
      <p:sp>
        <p:nvSpPr>
          <p:cNvPr id="51" name="Arco de bloque 50">
            <a:extLst>
              <a:ext uri="{FF2B5EF4-FFF2-40B4-BE49-F238E27FC236}">
                <a16:creationId xmlns:a16="http://schemas.microsoft.com/office/drawing/2014/main" id="{CE6FC366-B5F5-4D68-8500-9AC8A76B34EF}"/>
              </a:ext>
            </a:extLst>
          </p:cNvPr>
          <p:cNvSpPr/>
          <p:nvPr/>
        </p:nvSpPr>
        <p:spPr>
          <a:xfrm rot="2499260">
            <a:off x="13213122" y="2260545"/>
            <a:ext cx="4065638" cy="4018022"/>
          </a:xfrm>
          <a:prstGeom prst="blockArc">
            <a:avLst>
              <a:gd name="adj1" fmla="val 15061895"/>
              <a:gd name="adj2" fmla="val 16795620"/>
              <a:gd name="adj3" fmla="val 11286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1" tIns="40501" rIns="81001" bIns="405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94" dirty="0">
              <a:solidFill>
                <a:schemeClr val="tx1"/>
              </a:solidFill>
            </a:endParaRPr>
          </a:p>
        </p:txBody>
      </p:sp>
      <p:sp>
        <p:nvSpPr>
          <p:cNvPr id="52" name="Arco de bloque 51">
            <a:extLst>
              <a:ext uri="{FF2B5EF4-FFF2-40B4-BE49-F238E27FC236}">
                <a16:creationId xmlns:a16="http://schemas.microsoft.com/office/drawing/2014/main" id="{17378E4E-F24D-4B86-A419-537E1CD4281F}"/>
              </a:ext>
            </a:extLst>
          </p:cNvPr>
          <p:cNvSpPr/>
          <p:nvPr/>
        </p:nvSpPr>
        <p:spPr>
          <a:xfrm rot="20722896">
            <a:off x="13280380" y="2300034"/>
            <a:ext cx="4149607" cy="3755089"/>
          </a:xfrm>
          <a:prstGeom prst="blockArc">
            <a:avLst>
              <a:gd name="adj1" fmla="val 16003420"/>
              <a:gd name="adj2" fmla="val 16786151"/>
              <a:gd name="adj3" fmla="val 1184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1" tIns="40501" rIns="81001" bIns="405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94" dirty="0">
              <a:solidFill>
                <a:schemeClr val="tx1"/>
              </a:solidFill>
            </a:endParaRPr>
          </a:p>
        </p:txBody>
      </p:sp>
      <p:sp>
        <p:nvSpPr>
          <p:cNvPr id="53" name="Arco de bloque 52">
            <a:extLst>
              <a:ext uri="{FF2B5EF4-FFF2-40B4-BE49-F238E27FC236}">
                <a16:creationId xmlns:a16="http://schemas.microsoft.com/office/drawing/2014/main" id="{2D775B15-505A-42B9-B279-7F87892C729C}"/>
              </a:ext>
            </a:extLst>
          </p:cNvPr>
          <p:cNvSpPr/>
          <p:nvPr/>
        </p:nvSpPr>
        <p:spPr>
          <a:xfrm rot="3228663">
            <a:off x="13280380" y="2323651"/>
            <a:ext cx="4149607" cy="3755089"/>
          </a:xfrm>
          <a:prstGeom prst="blockArc">
            <a:avLst>
              <a:gd name="adj1" fmla="val 16003420"/>
              <a:gd name="adj2" fmla="val 16786151"/>
              <a:gd name="adj3" fmla="val 1184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1" tIns="40501" rIns="81001" bIns="405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94" dirty="0">
              <a:solidFill>
                <a:schemeClr val="tx1"/>
              </a:solidFill>
            </a:endParaRPr>
          </a:p>
        </p:txBody>
      </p:sp>
      <p:sp>
        <p:nvSpPr>
          <p:cNvPr id="56" name="Flecha: a la derecha 55">
            <a:extLst>
              <a:ext uri="{FF2B5EF4-FFF2-40B4-BE49-F238E27FC236}">
                <a16:creationId xmlns:a16="http://schemas.microsoft.com/office/drawing/2014/main" id="{84EDF022-3564-49F9-A9B5-C7900CD1ACB7}"/>
              </a:ext>
            </a:extLst>
          </p:cNvPr>
          <p:cNvSpPr/>
          <p:nvPr/>
        </p:nvSpPr>
        <p:spPr>
          <a:xfrm>
            <a:off x="5725447" y="3975436"/>
            <a:ext cx="1096380" cy="811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7" name="Flecha: a la derecha 56">
            <a:extLst>
              <a:ext uri="{FF2B5EF4-FFF2-40B4-BE49-F238E27FC236}">
                <a16:creationId xmlns:a16="http://schemas.microsoft.com/office/drawing/2014/main" id="{93A889A7-DF61-4575-B4CD-DD7707FB2F30}"/>
              </a:ext>
            </a:extLst>
          </p:cNvPr>
          <p:cNvSpPr/>
          <p:nvPr/>
        </p:nvSpPr>
        <p:spPr>
          <a:xfrm>
            <a:off x="11843069" y="4000054"/>
            <a:ext cx="1096380" cy="811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8" name="Título 1">
            <a:extLst>
              <a:ext uri="{FF2B5EF4-FFF2-40B4-BE49-F238E27FC236}">
                <a16:creationId xmlns:a16="http://schemas.microsoft.com/office/drawing/2014/main" id="{665BC78A-C8F6-41A4-A76E-6A6495B5177A}"/>
              </a:ext>
            </a:extLst>
          </p:cNvPr>
          <p:cNvSpPr txBox="1">
            <a:spLocks/>
          </p:cNvSpPr>
          <p:nvPr/>
        </p:nvSpPr>
        <p:spPr>
          <a:xfrm>
            <a:off x="11578655" y="3189181"/>
            <a:ext cx="1548083" cy="861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Digestión </a:t>
            </a:r>
            <a:br>
              <a:rPr lang="es-ES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br>
              <a:rPr lang="es-ES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ligación</a:t>
            </a:r>
          </a:p>
        </p:txBody>
      </p:sp>
      <p:sp>
        <p:nvSpPr>
          <p:cNvPr id="59" name="Título 1">
            <a:extLst>
              <a:ext uri="{FF2B5EF4-FFF2-40B4-BE49-F238E27FC236}">
                <a16:creationId xmlns:a16="http://schemas.microsoft.com/office/drawing/2014/main" id="{CF7B5AF6-8C9E-4957-8DB6-14295B08B01D}"/>
              </a:ext>
            </a:extLst>
          </p:cNvPr>
          <p:cNvSpPr txBox="1">
            <a:spLocks/>
          </p:cNvSpPr>
          <p:nvPr/>
        </p:nvSpPr>
        <p:spPr>
          <a:xfrm>
            <a:off x="5703336" y="3240692"/>
            <a:ext cx="1245031" cy="861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PCR</a:t>
            </a:r>
          </a:p>
        </p:txBody>
      </p:sp>
      <p:sp>
        <p:nvSpPr>
          <p:cNvPr id="60" name="Título 1">
            <a:extLst>
              <a:ext uri="{FF2B5EF4-FFF2-40B4-BE49-F238E27FC236}">
                <a16:creationId xmlns:a16="http://schemas.microsoft.com/office/drawing/2014/main" id="{00A43E37-6A0A-46D3-A3A8-35178B015A86}"/>
              </a:ext>
            </a:extLst>
          </p:cNvPr>
          <p:cNvSpPr txBox="1">
            <a:spLocks/>
          </p:cNvSpPr>
          <p:nvPr/>
        </p:nvSpPr>
        <p:spPr>
          <a:xfrm>
            <a:off x="9138221" y="1626890"/>
            <a:ext cx="705642" cy="861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841FC367-E5A4-4DA1-A32F-0A78D09D3E62}"/>
              </a:ext>
            </a:extLst>
          </p:cNvPr>
          <p:cNvCxnSpPr>
            <a:cxnSpLocks/>
          </p:cNvCxnSpPr>
          <p:nvPr/>
        </p:nvCxnSpPr>
        <p:spPr>
          <a:xfrm flipH="1">
            <a:off x="7869836" y="1417406"/>
            <a:ext cx="441540" cy="238883"/>
          </a:xfrm>
          <a:prstGeom prst="line">
            <a:avLst/>
          </a:prstGeom>
          <a:ln w="136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4786367E-26CD-4711-A7C6-2FD36984A306}"/>
              </a:ext>
            </a:extLst>
          </p:cNvPr>
          <p:cNvCxnSpPr>
            <a:cxnSpLocks/>
          </p:cNvCxnSpPr>
          <p:nvPr/>
        </p:nvCxnSpPr>
        <p:spPr>
          <a:xfrm flipH="1" flipV="1">
            <a:off x="10778743" y="1645756"/>
            <a:ext cx="306078" cy="558779"/>
          </a:xfrm>
          <a:prstGeom prst="line">
            <a:avLst/>
          </a:prstGeom>
          <a:ln w="136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Arco de bloque 46">
            <a:extLst>
              <a:ext uri="{FF2B5EF4-FFF2-40B4-BE49-F238E27FC236}">
                <a16:creationId xmlns:a16="http://schemas.microsoft.com/office/drawing/2014/main" id="{545EFF46-59F2-4855-A23D-917ACC7C3E54}"/>
              </a:ext>
            </a:extLst>
          </p:cNvPr>
          <p:cNvSpPr/>
          <p:nvPr/>
        </p:nvSpPr>
        <p:spPr>
          <a:xfrm rot="3228663">
            <a:off x="7416241" y="807790"/>
            <a:ext cx="4149607" cy="3755089"/>
          </a:xfrm>
          <a:prstGeom prst="blockArc">
            <a:avLst>
              <a:gd name="adj1" fmla="val 16003420"/>
              <a:gd name="adj2" fmla="val 16786151"/>
              <a:gd name="adj3" fmla="val 1184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1" tIns="40501" rIns="81001" bIns="405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94" dirty="0">
              <a:solidFill>
                <a:schemeClr val="tx1"/>
              </a:solidFill>
            </a:endParaRP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BF431DBB-2604-4CC5-BC5E-56BFA5B7D887}"/>
              </a:ext>
            </a:extLst>
          </p:cNvPr>
          <p:cNvSpPr/>
          <p:nvPr/>
        </p:nvSpPr>
        <p:spPr>
          <a:xfrm>
            <a:off x="1413290" y="9978349"/>
            <a:ext cx="3781333" cy="3712649"/>
          </a:xfrm>
          <a:prstGeom prst="ellipse">
            <a:avLst/>
          </a:prstGeom>
          <a:ln w="136525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1001" tIns="40501" rIns="81001" bIns="405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26" b="1" dirty="0"/>
          </a:p>
        </p:txBody>
      </p:sp>
      <p:sp>
        <p:nvSpPr>
          <p:cNvPr id="67" name="Arco de bloque 66">
            <a:extLst>
              <a:ext uri="{FF2B5EF4-FFF2-40B4-BE49-F238E27FC236}">
                <a16:creationId xmlns:a16="http://schemas.microsoft.com/office/drawing/2014/main" id="{870A023D-C832-438C-9CD3-945C6C056D7B}"/>
              </a:ext>
            </a:extLst>
          </p:cNvPr>
          <p:cNvSpPr/>
          <p:nvPr/>
        </p:nvSpPr>
        <p:spPr>
          <a:xfrm rot="20722896">
            <a:off x="1169151" y="9794548"/>
            <a:ext cx="4149607" cy="3755089"/>
          </a:xfrm>
          <a:prstGeom prst="blockArc">
            <a:avLst>
              <a:gd name="adj1" fmla="val 15945592"/>
              <a:gd name="adj2" fmla="val 18534468"/>
              <a:gd name="adj3" fmla="val 1181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1" tIns="40501" rIns="81001" bIns="405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94" dirty="0">
              <a:solidFill>
                <a:schemeClr val="tx1"/>
              </a:solidFill>
            </a:endParaRPr>
          </a:p>
        </p:txBody>
      </p:sp>
      <p:sp>
        <p:nvSpPr>
          <p:cNvPr id="68" name="Arco de bloque 67">
            <a:extLst>
              <a:ext uri="{FF2B5EF4-FFF2-40B4-BE49-F238E27FC236}">
                <a16:creationId xmlns:a16="http://schemas.microsoft.com/office/drawing/2014/main" id="{5F15AC22-59F3-4E02-B030-636D57874434}"/>
              </a:ext>
            </a:extLst>
          </p:cNvPr>
          <p:cNvSpPr/>
          <p:nvPr/>
        </p:nvSpPr>
        <p:spPr>
          <a:xfrm rot="18996703">
            <a:off x="1054303" y="9862108"/>
            <a:ext cx="4220557" cy="3691964"/>
          </a:xfrm>
          <a:prstGeom prst="blockArc">
            <a:avLst>
              <a:gd name="adj1" fmla="val 16508133"/>
              <a:gd name="adj2" fmla="val 17883987"/>
              <a:gd name="adj3" fmla="val 117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1" tIns="40501" rIns="81001" bIns="405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94" dirty="0">
              <a:solidFill>
                <a:schemeClr val="tx1"/>
              </a:solidFill>
            </a:endParaRPr>
          </a:p>
        </p:txBody>
      </p:sp>
      <p:sp>
        <p:nvSpPr>
          <p:cNvPr id="69" name="Arco de bloque 68">
            <a:extLst>
              <a:ext uri="{FF2B5EF4-FFF2-40B4-BE49-F238E27FC236}">
                <a16:creationId xmlns:a16="http://schemas.microsoft.com/office/drawing/2014/main" id="{DA5F2BE6-3F5F-4D21-8440-9F2EAFDE5132}"/>
              </a:ext>
            </a:extLst>
          </p:cNvPr>
          <p:cNvSpPr/>
          <p:nvPr/>
        </p:nvSpPr>
        <p:spPr>
          <a:xfrm rot="2499260">
            <a:off x="1234721" y="9729658"/>
            <a:ext cx="4065638" cy="4018022"/>
          </a:xfrm>
          <a:prstGeom prst="blockArc">
            <a:avLst>
              <a:gd name="adj1" fmla="val 15061895"/>
              <a:gd name="adj2" fmla="val 16795620"/>
              <a:gd name="adj3" fmla="val 11286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1" tIns="40501" rIns="81001" bIns="405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94" dirty="0">
              <a:solidFill>
                <a:schemeClr val="tx1"/>
              </a:solidFill>
            </a:endParaRPr>
          </a:p>
        </p:txBody>
      </p:sp>
      <p:sp>
        <p:nvSpPr>
          <p:cNvPr id="70" name="Título 1">
            <a:extLst>
              <a:ext uri="{FF2B5EF4-FFF2-40B4-BE49-F238E27FC236}">
                <a16:creationId xmlns:a16="http://schemas.microsoft.com/office/drawing/2014/main" id="{BD7CE679-DFE2-4E33-B822-077941C4FDA6}"/>
              </a:ext>
            </a:extLst>
          </p:cNvPr>
          <p:cNvSpPr txBox="1">
            <a:spLocks/>
          </p:cNvSpPr>
          <p:nvPr/>
        </p:nvSpPr>
        <p:spPr>
          <a:xfrm>
            <a:off x="439109" y="7506438"/>
            <a:ext cx="1752026" cy="1496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0008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9449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s-ES" sz="9449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6AE76529-D547-4ED4-9EC1-94BFB918A317}"/>
              </a:ext>
            </a:extLst>
          </p:cNvPr>
          <p:cNvCxnSpPr>
            <a:cxnSpLocks/>
          </p:cNvCxnSpPr>
          <p:nvPr/>
        </p:nvCxnSpPr>
        <p:spPr>
          <a:xfrm flipH="1">
            <a:off x="1413288" y="9915241"/>
            <a:ext cx="558436" cy="4413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6C1AFE58-609F-4C7E-9998-AA8E5536AC96}"/>
              </a:ext>
            </a:extLst>
          </p:cNvPr>
          <p:cNvCxnSpPr>
            <a:cxnSpLocks/>
          </p:cNvCxnSpPr>
          <p:nvPr/>
        </p:nvCxnSpPr>
        <p:spPr>
          <a:xfrm flipV="1">
            <a:off x="1935724" y="9646003"/>
            <a:ext cx="36000" cy="280363"/>
          </a:xfrm>
          <a:prstGeom prst="line">
            <a:avLst/>
          </a:prstGeom>
          <a:ln w="762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5E7DA0E7-F890-4817-80D7-B64EF8A170D7}"/>
              </a:ext>
            </a:extLst>
          </p:cNvPr>
          <p:cNvCxnSpPr>
            <a:cxnSpLocks/>
          </p:cNvCxnSpPr>
          <p:nvPr/>
        </p:nvCxnSpPr>
        <p:spPr>
          <a:xfrm>
            <a:off x="4518025" y="11050764"/>
            <a:ext cx="396006" cy="543509"/>
          </a:xfrm>
          <a:prstGeom prst="straightConnector1">
            <a:avLst/>
          </a:prstGeom>
          <a:ln w="76200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9D50A481-2F6C-4A3D-AF99-5073B1B77530}"/>
              </a:ext>
            </a:extLst>
          </p:cNvPr>
          <p:cNvCxnSpPr>
            <a:cxnSpLocks/>
          </p:cNvCxnSpPr>
          <p:nvPr/>
        </p:nvCxnSpPr>
        <p:spPr>
          <a:xfrm flipH="1" flipV="1">
            <a:off x="4194023" y="10966763"/>
            <a:ext cx="336005" cy="106111"/>
          </a:xfrm>
          <a:prstGeom prst="line">
            <a:avLst/>
          </a:prstGeom>
          <a:ln w="76200">
            <a:solidFill>
              <a:srgbClr val="7030A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Elipse 74">
            <a:extLst>
              <a:ext uri="{FF2B5EF4-FFF2-40B4-BE49-F238E27FC236}">
                <a16:creationId xmlns:a16="http://schemas.microsoft.com/office/drawing/2014/main" id="{4709BB16-60B2-46DA-87E7-62A779E70B89}"/>
              </a:ext>
            </a:extLst>
          </p:cNvPr>
          <p:cNvSpPr/>
          <p:nvPr/>
        </p:nvSpPr>
        <p:spPr>
          <a:xfrm>
            <a:off x="7303490" y="10023319"/>
            <a:ext cx="3781333" cy="3712649"/>
          </a:xfrm>
          <a:prstGeom prst="ellipse">
            <a:avLst/>
          </a:prstGeom>
          <a:ln w="136525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1001" tIns="40501" rIns="81001" bIns="405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26" b="1" dirty="0"/>
          </a:p>
        </p:txBody>
      </p:sp>
      <p:sp>
        <p:nvSpPr>
          <p:cNvPr id="76" name="Arco de bloque 75">
            <a:extLst>
              <a:ext uri="{FF2B5EF4-FFF2-40B4-BE49-F238E27FC236}">
                <a16:creationId xmlns:a16="http://schemas.microsoft.com/office/drawing/2014/main" id="{FE93F197-217C-469C-BB78-64CF707235A4}"/>
              </a:ext>
            </a:extLst>
          </p:cNvPr>
          <p:cNvSpPr/>
          <p:nvPr/>
        </p:nvSpPr>
        <p:spPr>
          <a:xfrm rot="2499260">
            <a:off x="7270035" y="9774628"/>
            <a:ext cx="4065638" cy="4018022"/>
          </a:xfrm>
          <a:prstGeom prst="blockArc">
            <a:avLst>
              <a:gd name="adj1" fmla="val 15061895"/>
              <a:gd name="adj2" fmla="val 16795620"/>
              <a:gd name="adj3" fmla="val 112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1" tIns="40501" rIns="81001" bIns="405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94" dirty="0">
              <a:solidFill>
                <a:schemeClr val="tx1"/>
              </a:solidFill>
            </a:endParaRPr>
          </a:p>
        </p:txBody>
      </p:sp>
      <p:sp>
        <p:nvSpPr>
          <p:cNvPr id="77" name="Arco de bloque 76">
            <a:extLst>
              <a:ext uri="{FF2B5EF4-FFF2-40B4-BE49-F238E27FC236}">
                <a16:creationId xmlns:a16="http://schemas.microsoft.com/office/drawing/2014/main" id="{C0B25B67-518A-4B89-A479-13A17330972E}"/>
              </a:ext>
            </a:extLst>
          </p:cNvPr>
          <p:cNvSpPr/>
          <p:nvPr/>
        </p:nvSpPr>
        <p:spPr>
          <a:xfrm rot="20722896">
            <a:off x="7291751" y="9446944"/>
            <a:ext cx="4372718" cy="4125502"/>
          </a:xfrm>
          <a:prstGeom prst="blockArc">
            <a:avLst>
              <a:gd name="adj1" fmla="val 16132601"/>
              <a:gd name="adj2" fmla="val 18370261"/>
              <a:gd name="adj3" fmla="val 316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1" tIns="40501" rIns="81001" bIns="405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94" dirty="0">
              <a:solidFill>
                <a:schemeClr val="tx1"/>
              </a:solidFill>
            </a:endParaRPr>
          </a:p>
        </p:txBody>
      </p: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7835B27F-6968-40E4-80F6-78B419F63A74}"/>
              </a:ext>
            </a:extLst>
          </p:cNvPr>
          <p:cNvCxnSpPr>
            <a:cxnSpLocks/>
          </p:cNvCxnSpPr>
          <p:nvPr/>
        </p:nvCxnSpPr>
        <p:spPr>
          <a:xfrm flipH="1" flipV="1">
            <a:off x="10387299" y="10356580"/>
            <a:ext cx="299799" cy="381001"/>
          </a:xfrm>
          <a:prstGeom prst="line">
            <a:avLst/>
          </a:prstGeom>
          <a:ln w="136525">
            <a:solidFill>
              <a:srgbClr val="7030A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Arco de bloque 78">
            <a:extLst>
              <a:ext uri="{FF2B5EF4-FFF2-40B4-BE49-F238E27FC236}">
                <a16:creationId xmlns:a16="http://schemas.microsoft.com/office/drawing/2014/main" id="{578ECE07-4AEA-4239-9382-45808B020CB7}"/>
              </a:ext>
            </a:extLst>
          </p:cNvPr>
          <p:cNvSpPr/>
          <p:nvPr/>
        </p:nvSpPr>
        <p:spPr>
          <a:xfrm rot="20722896">
            <a:off x="7286774" y="8156654"/>
            <a:ext cx="4149607" cy="3755089"/>
          </a:xfrm>
          <a:prstGeom prst="blockArc">
            <a:avLst>
              <a:gd name="adj1" fmla="val 15945592"/>
              <a:gd name="adj2" fmla="val 18534468"/>
              <a:gd name="adj3" fmla="val 1181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1" tIns="40501" rIns="81001" bIns="405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94" dirty="0">
              <a:solidFill>
                <a:schemeClr val="tx1"/>
              </a:solidFill>
            </a:endParaRPr>
          </a:p>
        </p:txBody>
      </p:sp>
      <p:sp>
        <p:nvSpPr>
          <p:cNvPr id="80" name="Arco de bloque 79">
            <a:extLst>
              <a:ext uri="{FF2B5EF4-FFF2-40B4-BE49-F238E27FC236}">
                <a16:creationId xmlns:a16="http://schemas.microsoft.com/office/drawing/2014/main" id="{D8918484-DA18-4187-94D4-35084C17B64A}"/>
              </a:ext>
            </a:extLst>
          </p:cNvPr>
          <p:cNvSpPr/>
          <p:nvPr/>
        </p:nvSpPr>
        <p:spPr>
          <a:xfrm rot="18996703">
            <a:off x="7171927" y="8225997"/>
            <a:ext cx="4220557" cy="3691964"/>
          </a:xfrm>
          <a:prstGeom prst="blockArc">
            <a:avLst>
              <a:gd name="adj1" fmla="val 16508133"/>
              <a:gd name="adj2" fmla="val 17883987"/>
              <a:gd name="adj3" fmla="val 117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1" tIns="40501" rIns="81001" bIns="405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94" dirty="0">
              <a:solidFill>
                <a:schemeClr val="tx1"/>
              </a:solidFill>
            </a:endParaRPr>
          </a:p>
        </p:txBody>
      </p:sp>
      <p:sp>
        <p:nvSpPr>
          <p:cNvPr id="81" name="Arco de bloque 80">
            <a:extLst>
              <a:ext uri="{FF2B5EF4-FFF2-40B4-BE49-F238E27FC236}">
                <a16:creationId xmlns:a16="http://schemas.microsoft.com/office/drawing/2014/main" id="{3DE69A60-7FF6-4D25-BC8A-E3AF4A809CE3}"/>
              </a:ext>
            </a:extLst>
          </p:cNvPr>
          <p:cNvSpPr/>
          <p:nvPr/>
        </p:nvSpPr>
        <p:spPr>
          <a:xfrm rot="2499260">
            <a:off x="7348983" y="8091764"/>
            <a:ext cx="4065638" cy="4018022"/>
          </a:xfrm>
          <a:prstGeom prst="blockArc">
            <a:avLst>
              <a:gd name="adj1" fmla="val 15061895"/>
              <a:gd name="adj2" fmla="val 16795620"/>
              <a:gd name="adj3" fmla="val 11286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1" tIns="40501" rIns="81001" bIns="405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94" dirty="0">
              <a:solidFill>
                <a:schemeClr val="tx1"/>
              </a:solidFill>
            </a:endParaRPr>
          </a:p>
        </p:txBody>
      </p:sp>
      <p:sp>
        <p:nvSpPr>
          <p:cNvPr id="82" name="Arco de bloque 81">
            <a:extLst>
              <a:ext uri="{FF2B5EF4-FFF2-40B4-BE49-F238E27FC236}">
                <a16:creationId xmlns:a16="http://schemas.microsoft.com/office/drawing/2014/main" id="{77531DA6-724D-4049-9390-ED69B8725C05}"/>
              </a:ext>
            </a:extLst>
          </p:cNvPr>
          <p:cNvSpPr/>
          <p:nvPr/>
        </p:nvSpPr>
        <p:spPr>
          <a:xfrm rot="20722896">
            <a:off x="1169151" y="9794548"/>
            <a:ext cx="4149607" cy="3755089"/>
          </a:xfrm>
          <a:prstGeom prst="blockArc">
            <a:avLst>
              <a:gd name="adj1" fmla="val 15945592"/>
              <a:gd name="adj2" fmla="val 18534468"/>
              <a:gd name="adj3" fmla="val 1181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1" tIns="40501" rIns="81001" bIns="405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94" dirty="0">
              <a:solidFill>
                <a:schemeClr val="tx1"/>
              </a:solidFill>
            </a:endParaRPr>
          </a:p>
        </p:txBody>
      </p:sp>
      <p:sp>
        <p:nvSpPr>
          <p:cNvPr id="83" name="Arco de bloque 82">
            <a:extLst>
              <a:ext uri="{FF2B5EF4-FFF2-40B4-BE49-F238E27FC236}">
                <a16:creationId xmlns:a16="http://schemas.microsoft.com/office/drawing/2014/main" id="{62BC9ED8-2532-4FBA-B59F-07B139AA89CC}"/>
              </a:ext>
            </a:extLst>
          </p:cNvPr>
          <p:cNvSpPr/>
          <p:nvPr/>
        </p:nvSpPr>
        <p:spPr>
          <a:xfrm rot="18996703">
            <a:off x="1054303" y="9862108"/>
            <a:ext cx="4220557" cy="3691964"/>
          </a:xfrm>
          <a:prstGeom prst="blockArc">
            <a:avLst>
              <a:gd name="adj1" fmla="val 16508133"/>
              <a:gd name="adj2" fmla="val 17883987"/>
              <a:gd name="adj3" fmla="val 117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1" tIns="40501" rIns="81001" bIns="405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94" dirty="0">
              <a:solidFill>
                <a:schemeClr val="tx1"/>
              </a:solidFill>
            </a:endParaRPr>
          </a:p>
        </p:txBody>
      </p:sp>
      <p:sp>
        <p:nvSpPr>
          <p:cNvPr id="84" name="Arco de bloque 83">
            <a:extLst>
              <a:ext uri="{FF2B5EF4-FFF2-40B4-BE49-F238E27FC236}">
                <a16:creationId xmlns:a16="http://schemas.microsoft.com/office/drawing/2014/main" id="{05F58293-AA5F-4EF5-9574-8BC40AAB4AC9}"/>
              </a:ext>
            </a:extLst>
          </p:cNvPr>
          <p:cNvSpPr/>
          <p:nvPr/>
        </p:nvSpPr>
        <p:spPr>
          <a:xfrm rot="2499260">
            <a:off x="1231360" y="9729658"/>
            <a:ext cx="4065638" cy="4018022"/>
          </a:xfrm>
          <a:prstGeom prst="blockArc">
            <a:avLst>
              <a:gd name="adj1" fmla="val 15061895"/>
              <a:gd name="adj2" fmla="val 16795620"/>
              <a:gd name="adj3" fmla="val 11286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1" tIns="40501" rIns="81001" bIns="405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94" dirty="0">
              <a:solidFill>
                <a:schemeClr val="tx1"/>
              </a:solidFill>
            </a:endParaRP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FA88D248-41C3-4A80-A9E8-AC74C1411F7F}"/>
              </a:ext>
            </a:extLst>
          </p:cNvPr>
          <p:cNvSpPr/>
          <p:nvPr/>
        </p:nvSpPr>
        <p:spPr>
          <a:xfrm>
            <a:off x="13367522" y="9924983"/>
            <a:ext cx="3781333" cy="3712649"/>
          </a:xfrm>
          <a:prstGeom prst="ellipse">
            <a:avLst/>
          </a:prstGeom>
          <a:ln w="136525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1001" tIns="40501" rIns="81001" bIns="405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26" b="1" dirty="0"/>
          </a:p>
        </p:txBody>
      </p:sp>
      <p:sp>
        <p:nvSpPr>
          <p:cNvPr id="86" name="Arco de bloque 85">
            <a:extLst>
              <a:ext uri="{FF2B5EF4-FFF2-40B4-BE49-F238E27FC236}">
                <a16:creationId xmlns:a16="http://schemas.microsoft.com/office/drawing/2014/main" id="{FAA46136-A682-431D-9331-C23EFDB6A7B4}"/>
              </a:ext>
            </a:extLst>
          </p:cNvPr>
          <p:cNvSpPr/>
          <p:nvPr/>
        </p:nvSpPr>
        <p:spPr>
          <a:xfrm rot="20722896">
            <a:off x="13150913" y="9672515"/>
            <a:ext cx="4149607" cy="3755089"/>
          </a:xfrm>
          <a:prstGeom prst="blockArc">
            <a:avLst>
              <a:gd name="adj1" fmla="val 15945592"/>
              <a:gd name="adj2" fmla="val 18534468"/>
              <a:gd name="adj3" fmla="val 1181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1" tIns="40501" rIns="81001" bIns="405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94" dirty="0">
              <a:solidFill>
                <a:schemeClr val="tx1"/>
              </a:solidFill>
            </a:endParaRPr>
          </a:p>
        </p:txBody>
      </p:sp>
      <p:sp>
        <p:nvSpPr>
          <p:cNvPr id="87" name="Arco de bloque 86">
            <a:extLst>
              <a:ext uri="{FF2B5EF4-FFF2-40B4-BE49-F238E27FC236}">
                <a16:creationId xmlns:a16="http://schemas.microsoft.com/office/drawing/2014/main" id="{7C2D8A44-3E79-42B6-9E24-41CDC8BA3A23}"/>
              </a:ext>
            </a:extLst>
          </p:cNvPr>
          <p:cNvSpPr/>
          <p:nvPr/>
        </p:nvSpPr>
        <p:spPr>
          <a:xfrm rot="18996703">
            <a:off x="13036066" y="9741858"/>
            <a:ext cx="4220557" cy="3691964"/>
          </a:xfrm>
          <a:prstGeom prst="blockArc">
            <a:avLst>
              <a:gd name="adj1" fmla="val 16508133"/>
              <a:gd name="adj2" fmla="val 17883987"/>
              <a:gd name="adj3" fmla="val 117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1" tIns="40501" rIns="81001" bIns="405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94" dirty="0">
              <a:solidFill>
                <a:schemeClr val="tx1"/>
              </a:solidFill>
            </a:endParaRPr>
          </a:p>
        </p:txBody>
      </p:sp>
      <p:sp>
        <p:nvSpPr>
          <p:cNvPr id="88" name="Arco de bloque 87">
            <a:extLst>
              <a:ext uri="{FF2B5EF4-FFF2-40B4-BE49-F238E27FC236}">
                <a16:creationId xmlns:a16="http://schemas.microsoft.com/office/drawing/2014/main" id="{EAEE9C3E-D1A0-4C9B-8911-C5E0938E18B8}"/>
              </a:ext>
            </a:extLst>
          </p:cNvPr>
          <p:cNvSpPr/>
          <p:nvPr/>
        </p:nvSpPr>
        <p:spPr>
          <a:xfrm rot="2499260">
            <a:off x="13213122" y="9607625"/>
            <a:ext cx="4065638" cy="4018022"/>
          </a:xfrm>
          <a:prstGeom prst="blockArc">
            <a:avLst>
              <a:gd name="adj1" fmla="val 15061895"/>
              <a:gd name="adj2" fmla="val 16795620"/>
              <a:gd name="adj3" fmla="val 11286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1" tIns="40501" rIns="81001" bIns="405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94" dirty="0">
              <a:solidFill>
                <a:schemeClr val="tx1"/>
              </a:solidFill>
            </a:endParaRPr>
          </a:p>
        </p:txBody>
      </p:sp>
      <p:sp>
        <p:nvSpPr>
          <p:cNvPr id="89" name="Flecha: a la derecha 88">
            <a:extLst>
              <a:ext uri="{FF2B5EF4-FFF2-40B4-BE49-F238E27FC236}">
                <a16:creationId xmlns:a16="http://schemas.microsoft.com/office/drawing/2014/main" id="{62BC80B9-4C75-4200-8F1C-FA52F2CD7803}"/>
              </a:ext>
            </a:extLst>
          </p:cNvPr>
          <p:cNvSpPr/>
          <p:nvPr/>
        </p:nvSpPr>
        <p:spPr>
          <a:xfrm>
            <a:off x="5725447" y="11322516"/>
            <a:ext cx="1096380" cy="811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0" name="Flecha: a la derecha 89">
            <a:extLst>
              <a:ext uri="{FF2B5EF4-FFF2-40B4-BE49-F238E27FC236}">
                <a16:creationId xmlns:a16="http://schemas.microsoft.com/office/drawing/2014/main" id="{2F863164-7C5C-42F6-9B8B-D5665D00AB23}"/>
              </a:ext>
            </a:extLst>
          </p:cNvPr>
          <p:cNvSpPr/>
          <p:nvPr/>
        </p:nvSpPr>
        <p:spPr>
          <a:xfrm>
            <a:off x="11843069" y="11347134"/>
            <a:ext cx="1096380" cy="811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1" name="Título 1">
            <a:extLst>
              <a:ext uri="{FF2B5EF4-FFF2-40B4-BE49-F238E27FC236}">
                <a16:creationId xmlns:a16="http://schemas.microsoft.com/office/drawing/2014/main" id="{D07AC1EE-8CB5-4BA1-BA21-63EA8BBEE376}"/>
              </a:ext>
            </a:extLst>
          </p:cNvPr>
          <p:cNvSpPr txBox="1">
            <a:spLocks/>
          </p:cNvSpPr>
          <p:nvPr/>
        </p:nvSpPr>
        <p:spPr>
          <a:xfrm>
            <a:off x="11578655" y="10536261"/>
            <a:ext cx="1548083" cy="861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Gibson </a:t>
            </a:r>
            <a:r>
              <a:rPr lang="es-E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Assembly</a:t>
            </a:r>
            <a:endParaRPr lang="es-ES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ítulo 1">
            <a:extLst>
              <a:ext uri="{FF2B5EF4-FFF2-40B4-BE49-F238E27FC236}">
                <a16:creationId xmlns:a16="http://schemas.microsoft.com/office/drawing/2014/main" id="{2204366E-1553-4404-ADE7-2A3AC90822F5}"/>
              </a:ext>
            </a:extLst>
          </p:cNvPr>
          <p:cNvSpPr txBox="1">
            <a:spLocks/>
          </p:cNvSpPr>
          <p:nvPr/>
        </p:nvSpPr>
        <p:spPr>
          <a:xfrm>
            <a:off x="5703336" y="10587772"/>
            <a:ext cx="1245031" cy="861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PCR</a:t>
            </a:r>
          </a:p>
        </p:txBody>
      </p:sp>
      <p:sp>
        <p:nvSpPr>
          <p:cNvPr id="93" name="Título 1">
            <a:extLst>
              <a:ext uri="{FF2B5EF4-FFF2-40B4-BE49-F238E27FC236}">
                <a16:creationId xmlns:a16="http://schemas.microsoft.com/office/drawing/2014/main" id="{81278DD3-1622-42F8-AC58-5A5700A43741}"/>
              </a:ext>
            </a:extLst>
          </p:cNvPr>
          <p:cNvSpPr txBox="1">
            <a:spLocks/>
          </p:cNvSpPr>
          <p:nvPr/>
        </p:nvSpPr>
        <p:spPr>
          <a:xfrm>
            <a:off x="9138221" y="8973970"/>
            <a:ext cx="705642" cy="861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B55EA52E-DE91-41CA-AFF6-3D5674571270}"/>
              </a:ext>
            </a:extLst>
          </p:cNvPr>
          <p:cNvCxnSpPr>
            <a:cxnSpLocks/>
          </p:cNvCxnSpPr>
          <p:nvPr/>
        </p:nvCxnSpPr>
        <p:spPr>
          <a:xfrm flipH="1">
            <a:off x="9000333" y="10021495"/>
            <a:ext cx="477779" cy="0"/>
          </a:xfrm>
          <a:prstGeom prst="line">
            <a:avLst/>
          </a:prstGeom>
          <a:ln w="13652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9C4EF8A6-B0CC-4349-B81A-5073D11CFABE}"/>
              </a:ext>
            </a:extLst>
          </p:cNvPr>
          <p:cNvCxnSpPr>
            <a:cxnSpLocks/>
          </p:cNvCxnSpPr>
          <p:nvPr/>
        </p:nvCxnSpPr>
        <p:spPr>
          <a:xfrm flipH="1">
            <a:off x="7869836" y="8764486"/>
            <a:ext cx="441540" cy="238883"/>
          </a:xfrm>
          <a:prstGeom prst="line">
            <a:avLst/>
          </a:prstGeom>
          <a:ln w="136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C7DE9688-19AD-436A-8192-7C8D8C37ACD1}"/>
              </a:ext>
            </a:extLst>
          </p:cNvPr>
          <p:cNvCxnSpPr>
            <a:cxnSpLocks/>
            <a:endCxn id="81" idx="1"/>
          </p:cNvCxnSpPr>
          <p:nvPr/>
        </p:nvCxnSpPr>
        <p:spPr>
          <a:xfrm flipH="1" flipV="1">
            <a:off x="10778744" y="8992835"/>
            <a:ext cx="306079" cy="338853"/>
          </a:xfrm>
          <a:prstGeom prst="line">
            <a:avLst/>
          </a:prstGeom>
          <a:ln w="136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58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E55E638-2D2B-4DF6-94DE-6E251363C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05" y="4459110"/>
            <a:ext cx="14487525" cy="7362825"/>
          </a:xfrm>
          <a:prstGeom prst="rect">
            <a:avLst/>
          </a:prstGeom>
        </p:spPr>
      </p:pic>
      <p:sp>
        <p:nvSpPr>
          <p:cNvPr id="18" name="Título 17">
            <a:extLst>
              <a:ext uri="{FF2B5EF4-FFF2-40B4-BE49-F238E27FC236}">
                <a16:creationId xmlns:a16="http://schemas.microsoft.com/office/drawing/2014/main" id="{0F2FD84A-DA07-4558-9F2D-D8B1EFB5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542F3E-3177-4B5B-A37F-681BC783BF7E}"/>
              </a:ext>
            </a:extLst>
          </p:cNvPr>
          <p:cNvSpPr txBox="1"/>
          <p:nvPr/>
        </p:nvSpPr>
        <p:spPr>
          <a:xfrm>
            <a:off x="14939407" y="8512071"/>
            <a:ext cx="3061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Inactivación</a:t>
            </a:r>
          </a:p>
          <a:p>
            <a:pPr algn="ctr"/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del VIH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68E1DE6-11C4-45F4-B147-F679AEEE308C}"/>
              </a:ext>
            </a:extLst>
          </p:cNvPr>
          <p:cNvSpPr txBox="1"/>
          <p:nvPr/>
        </p:nvSpPr>
        <p:spPr>
          <a:xfrm>
            <a:off x="8638635" y="4874333"/>
            <a:ext cx="47111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T1144 en 2DLT se una al trímero NHR de gp41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9D69CD9-85D3-4674-9A64-6A73E81F33CA}"/>
              </a:ext>
            </a:extLst>
          </p:cNvPr>
          <p:cNvSpPr txBox="1"/>
          <p:nvPr/>
        </p:nvSpPr>
        <p:spPr>
          <a:xfrm>
            <a:off x="-84358" y="6912347"/>
            <a:ext cx="29972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Membrana del envoltorio viral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A785656-2791-41EB-8DB1-691E775381F7}"/>
              </a:ext>
            </a:extLst>
          </p:cNvPr>
          <p:cNvSpPr txBox="1"/>
          <p:nvPr/>
        </p:nvSpPr>
        <p:spPr>
          <a:xfrm>
            <a:off x="2912895" y="5412942"/>
            <a:ext cx="35790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D1D2 en 2DLT se une a gp120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1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CF1E5B7D-2ABD-4380-8B50-4050C0373304}"/>
              </a:ext>
            </a:extLst>
          </p:cNvPr>
          <p:cNvSpPr/>
          <p:nvPr/>
        </p:nvSpPr>
        <p:spPr>
          <a:xfrm>
            <a:off x="974035" y="1438748"/>
            <a:ext cx="16498955" cy="3019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L" sz="3200" b="1" u="sng" dirty="0">
                <a:solidFill>
                  <a:srgbClr val="0000FF"/>
                </a:solidFill>
                <a:latin typeface="AdvP5D8B"/>
                <a:ea typeface="Calibri" panose="020F0502020204030204" pitchFamily="34" charset="0"/>
                <a:cs typeface="AdvP5D8B"/>
                <a:hlinkClick r:id="rId2"/>
              </a:rPr>
              <a:t>http://www.bioafrica.net/proteomics/ENV-GP41prot.html</a:t>
            </a:r>
            <a:r>
              <a:rPr lang="es-CL" sz="3200" b="1" dirty="0">
                <a:solidFill>
                  <a:srgbClr val="231F20"/>
                </a:solidFill>
                <a:latin typeface="AdvP5D8B"/>
                <a:ea typeface="Calibri" panose="020F0502020204030204" pitchFamily="34" charset="0"/>
                <a:cs typeface="AdvP5D8B"/>
              </a:rPr>
              <a:t> </a:t>
            </a:r>
            <a:endParaRPr lang="en-GB" sz="4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CL" sz="2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AVGIGALFLGFLGAAG</a:t>
            </a:r>
            <a:r>
              <a:rPr lang="es-CL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STMGAASM</a:t>
            </a:r>
            <a:r>
              <a:rPr lang="es-CL" sz="2800" dirty="0">
                <a:solidFill>
                  <a:srgbClr val="00A4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TLTVQARQLLSGIVQQQNNLLRAIEAQQH</a:t>
            </a:r>
            <a:r>
              <a:rPr lang="es-CL" sz="2800" dirty="0">
                <a:solidFill>
                  <a:srgbClr val="92D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LLQLTVWGIKQLQARILAVERYLKD</a:t>
            </a:r>
            <a:r>
              <a:rPr lang="es-CL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QQLLGIWGCSGKLICTTAVPWNASWSNKSLEQIWNH</a:t>
            </a:r>
            <a:r>
              <a:rPr lang="es-CL" sz="2800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TT</a:t>
            </a:r>
            <a:r>
              <a:rPr lang="es-CL" sz="2800" dirty="0">
                <a:solidFill>
                  <a:srgbClr val="5B9BD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WMEWDREI</a:t>
            </a:r>
            <a:r>
              <a:rPr lang="es-CL" sz="2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NNYTSLIHSLIEESQNQQEKNEQELLELDK</a:t>
            </a:r>
            <a:r>
              <a:rPr lang="es-CL" sz="2800" dirty="0">
                <a:solidFill>
                  <a:srgbClr val="FFC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WASLWNWF</a:t>
            </a:r>
            <a:r>
              <a:rPr lang="es-CL" sz="2800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NITNWLWYIK</a:t>
            </a:r>
            <a:r>
              <a:rPr lang="es-CL" sz="2800" dirty="0">
                <a:solidFill>
                  <a:srgbClr val="703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LFIMIVGGLVGLRIVFAVLSI</a:t>
            </a:r>
            <a:r>
              <a:rPr lang="es-CL" sz="2800" dirty="0">
                <a:solidFill>
                  <a:srgbClr val="ED7D3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VNRVRQGYSPLSFQTHLPTPRGPDRPEGIEEEGGERDRDRSIRLVNGSLALIWDDLRSLCLFSYHRLRDLLLIVTRIVELLGRRGWEALKYWWNLLQYWSQELKNSAVSLLNATAIAVAEGTDRVIEVVQGACRAIRHIPRRIRQGLERILL</a:t>
            </a:r>
            <a:endParaRPr lang="en-GB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D8A90952-5A65-4A15-83C5-01EEA4163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787719"/>
              </p:ext>
            </p:extLst>
          </p:nvPr>
        </p:nvGraphicFramePr>
        <p:xfrm>
          <a:off x="467138" y="5106019"/>
          <a:ext cx="17977386" cy="7814310"/>
        </p:xfrm>
        <a:graphic>
          <a:graphicData uri="http://schemas.openxmlformats.org/drawingml/2006/table">
            <a:tbl>
              <a:tblPr firstRow="1" firstCol="1" bandRow="1"/>
              <a:tblGrid>
                <a:gridCol w="1962785">
                  <a:extLst>
                    <a:ext uri="{9D8B030D-6E8A-4147-A177-3AD203B41FA5}">
                      <a16:colId xmlns:a16="http://schemas.microsoft.com/office/drawing/2014/main" val="2085036083"/>
                    </a:ext>
                  </a:extLst>
                </a:gridCol>
                <a:gridCol w="16014601">
                  <a:extLst>
                    <a:ext uri="{9D8B030D-6E8A-4147-A177-3AD203B41FA5}">
                      <a16:colId xmlns:a16="http://schemas.microsoft.com/office/drawing/2014/main" val="773094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NHR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N36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N36Fd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CCIZN17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IZN17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s-CL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MGAASM</a:t>
                      </a:r>
                      <a:r>
                        <a:rPr lang="es-CL" sz="2400" dirty="0">
                          <a:solidFill>
                            <a:srgbClr val="00A4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TLTVQARQLLSGIVQQQNNLLRAIEAQQH</a:t>
                      </a:r>
                      <a:r>
                        <a:rPr lang="es-CL" sz="2400" dirty="0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LLQLTVWGIKQLQARILAVERYLKD</a:t>
                      </a:r>
                      <a:r>
                        <a:rPr lang="es-CL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QQ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              </a:t>
                      </a:r>
                      <a:r>
                        <a:rPr lang="es-CL" sz="2400" dirty="0">
                          <a:solidFill>
                            <a:srgbClr val="00A4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SGIVQQQNNLLRAIEAQQH</a:t>
                      </a:r>
                      <a:r>
                        <a:rPr lang="es-CL" sz="2400" dirty="0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LLQLTVWGIKQLQARIL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             </a:t>
                      </a:r>
                      <a:r>
                        <a:rPr lang="es-CL" sz="2400" dirty="0">
                          <a:solidFill>
                            <a:srgbClr val="00A4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SGIVQQQNNLLRAIEAQQH</a:t>
                      </a:r>
                      <a:r>
                        <a:rPr lang="es-CL" sz="2400" dirty="0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LLQLTVWGIKQLQARIL</a:t>
                      </a:r>
                      <a:r>
                        <a:rPr lang="es-CL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GYIPEAPRDGQAYVRKDGEWVLLSTFL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    CCGGIKKEIEA</a:t>
                      </a:r>
                      <a:r>
                        <a:rPr lang="en-GB" sz="2400" dirty="0">
                          <a:solidFill>
                            <a:srgbClr val="00A4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KKE</a:t>
                      </a:r>
                      <a:r>
                        <a:rPr lang="en-GB" sz="2400" dirty="0">
                          <a:solidFill>
                            <a:srgbClr val="00A4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EAIKKK</a:t>
                      </a:r>
                      <a:r>
                        <a:rPr lang="en-GB" sz="2400" dirty="0">
                          <a:solidFill>
                            <a:srgbClr val="00A4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IEA</a:t>
                      </a: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IEK</a:t>
                      </a:r>
                      <a:r>
                        <a:rPr lang="en-GB" sz="2400" dirty="0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LLQLTVWGIKQLQARIL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        IKKEIEA</a:t>
                      </a:r>
                      <a:r>
                        <a:rPr lang="en-GB" sz="2400" dirty="0">
                          <a:solidFill>
                            <a:srgbClr val="00A4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KKE</a:t>
                      </a:r>
                      <a:r>
                        <a:rPr lang="en-GB" sz="2400" dirty="0">
                          <a:solidFill>
                            <a:srgbClr val="00A4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EAIKKK</a:t>
                      </a:r>
                      <a:r>
                        <a:rPr lang="en-GB" sz="2400" dirty="0">
                          <a:solidFill>
                            <a:srgbClr val="00A4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IEA</a:t>
                      </a: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IEK</a:t>
                      </a:r>
                      <a:r>
                        <a:rPr lang="en-GB" sz="2400" dirty="0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LLQLTVWGIKQLQARIL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331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CHR</a:t>
                      </a:r>
                      <a:endParaRPr lang="en-GB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r" defTabSz="1800088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MT-WQ-IDL</a:t>
                      </a:r>
                    </a:p>
                    <a:p>
                      <a:pPr marL="0" marR="0" lvl="0" indent="0" algn="r" defTabSz="1800088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MTSFT</a:t>
                      </a:r>
                    </a:p>
                    <a:p>
                      <a:pPr marL="0" marR="0" lvl="0" indent="0" algn="r" defTabSz="1800088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CP32M</a:t>
                      </a:r>
                    </a:p>
                    <a:p>
                      <a:pPr marL="0" marR="0" lvl="0" indent="0" algn="r" defTabSz="1800088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SC34EK</a:t>
                      </a:r>
                      <a:endParaRPr lang="es-CL" sz="2400" kern="12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r" defTabSz="1800088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2P23</a:t>
                      </a:r>
                    </a:p>
                    <a:p>
                      <a:pPr marL="0" marR="0" lvl="0" indent="0" algn="r" defTabSz="1800088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T2635</a:t>
                      </a:r>
                    </a:p>
                    <a:p>
                      <a:pPr marL="0" marR="0" lvl="0" indent="0" algn="r" defTabSz="1800088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T1249</a:t>
                      </a: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T1144</a:t>
                      </a: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C34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V2o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ENF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SFT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24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NH</a:t>
                      </a:r>
                      <a:r>
                        <a:rPr lang="es-CL" sz="2400" b="1" dirty="0">
                          <a:solidFill>
                            <a:srgbClr val="00B0F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TT</a:t>
                      </a:r>
                      <a:r>
                        <a:rPr lang="es-CL" sz="2400" b="1" dirty="0">
                          <a:solidFill>
                            <a:srgbClr val="5B9BD5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WMEWDREI</a:t>
                      </a:r>
                      <a:r>
                        <a:rPr lang="es-CL" sz="24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NNYTSLIHSLIEESQNQQEKNEQELLELDK</a:t>
                      </a:r>
                      <a:r>
                        <a:rPr lang="es-CL" sz="2400" b="1" dirty="0">
                          <a:solidFill>
                            <a:srgbClr val="FFC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WASLWNWF</a:t>
                      </a:r>
                      <a:r>
                        <a:rPr lang="es-CL" sz="24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NITNW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2400" b="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  </a:t>
                      </a:r>
                      <a:r>
                        <a:rPr lang="es-CL" sz="2400" b="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CL" sz="2400" b="0" dirty="0">
                          <a:solidFill>
                            <a:srgbClr val="00B0F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s-CL" sz="2400" b="0" dirty="0"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s-CL" sz="2400" b="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s-CL" sz="2400" b="0" dirty="0"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EWD</a:t>
                      </a:r>
                      <a:r>
                        <a:rPr lang="es-CL" sz="2400" b="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KK</a:t>
                      </a:r>
                      <a:r>
                        <a:rPr lang="es-CL" sz="2400" b="0" dirty="0"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s-CL" sz="2400" b="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EE</a:t>
                      </a:r>
                      <a:r>
                        <a:rPr lang="es-CL" sz="2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YT</a:t>
                      </a:r>
                      <a:r>
                        <a:rPr lang="es-CL" sz="2400" b="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KK</a:t>
                      </a:r>
                      <a:r>
                        <a:rPr lang="es-CL" sz="2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s-CL" sz="2400" b="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EE</a:t>
                      </a:r>
                      <a:r>
                        <a:rPr lang="es-CL" sz="2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LI</a:t>
                      </a:r>
                      <a:r>
                        <a:rPr lang="es-CL" sz="2400" b="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KK</a:t>
                      </a:r>
                      <a:r>
                        <a:rPr lang="es-CL" sz="2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SQNQQ</a:t>
                      </a:r>
                      <a:r>
                        <a:rPr lang="es-CL" sz="2400" b="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IDL</a:t>
                      </a:r>
                      <a:r>
                        <a:rPr lang="es-CL" sz="24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GB" sz="24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M</a:t>
                      </a:r>
                      <a:r>
                        <a:rPr lang="en-GB" sz="2400" dirty="0">
                          <a:solidFill>
                            <a:srgbClr val="00B0F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GB" sz="2400" dirty="0"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en-GB" sz="24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ET</a:t>
                      </a:r>
                      <a:r>
                        <a:rPr lang="en-GB" sz="2400" dirty="0"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en-GB" sz="24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GB" sz="2400" dirty="0"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REI</a:t>
                      </a:r>
                      <a:r>
                        <a:rPr lang="en-GB" sz="24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GB" sz="2400" dirty="0">
                          <a:solidFill>
                            <a:srgbClr val="1133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NYT</a:t>
                      </a:r>
                      <a:r>
                        <a:rPr lang="en-GB" sz="24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RQ</a:t>
                      </a:r>
                      <a:r>
                        <a:rPr lang="en-GB" sz="2400" dirty="0">
                          <a:solidFill>
                            <a:srgbClr val="1133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GB" sz="24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YRIL</a:t>
                      </a:r>
                      <a:r>
                        <a:rPr lang="en-GB" sz="2400" dirty="0">
                          <a:solidFill>
                            <a:srgbClr val="1133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EESQ</a:t>
                      </a:r>
                      <a:r>
                        <a:rPr lang="en-GB" sz="24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GB" sz="2400" dirty="0">
                          <a:solidFill>
                            <a:srgbClr val="1133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QQ</a:t>
                      </a:r>
                      <a:r>
                        <a:rPr lang="en-GB" sz="24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DR</a:t>
                      </a:r>
                      <a:r>
                        <a:rPr lang="en-GB" sz="2400" dirty="0">
                          <a:solidFill>
                            <a:srgbClr val="1133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NE</a:t>
                      </a:r>
                      <a:r>
                        <a:rPr lang="en-GB" sz="24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GB" sz="2400" dirty="0">
                          <a:solidFill>
                            <a:srgbClr val="1133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LLE</a:t>
                      </a:r>
                      <a:r>
                        <a:rPr lang="en-GB" sz="24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  VEW</a:t>
                      </a:r>
                      <a:r>
                        <a:rPr lang="en-GB" sz="24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GB" sz="24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GB" sz="24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M</a:t>
                      </a:r>
                      <a:r>
                        <a:rPr lang="en-GB" sz="2400" dirty="0">
                          <a:solidFill>
                            <a:srgbClr val="00B0F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GB" sz="2400" dirty="0"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WMEW</a:t>
                      </a:r>
                      <a:r>
                        <a:rPr lang="en-GB" sz="24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GB" sz="2400" dirty="0"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REI</a:t>
                      </a:r>
                      <a:r>
                        <a:rPr lang="en-GB" sz="24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GB" sz="24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NYT</a:t>
                      </a:r>
                      <a:r>
                        <a:rPr lang="en-GB" sz="24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K</a:t>
                      </a:r>
                      <a:r>
                        <a:rPr lang="en-GB" sz="24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LI</a:t>
                      </a:r>
                      <a:r>
                        <a:rPr lang="en-GB" sz="24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YKIL</a:t>
                      </a:r>
                      <a:r>
                        <a:rPr lang="en-GB" sz="24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EESQ</a:t>
                      </a:r>
                      <a:r>
                        <a:rPr lang="en-GB" sz="24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GB" sz="24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Q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         W</a:t>
                      </a:r>
                      <a:r>
                        <a:rPr lang="en-GB" sz="24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GB" sz="2400" dirty="0"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EWDR</a:t>
                      </a:r>
                      <a:r>
                        <a:rPr lang="en-GB" sz="24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K</a:t>
                      </a:r>
                      <a:r>
                        <a:rPr lang="en-GB" sz="2400" dirty="0"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GB" sz="24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EE</a:t>
                      </a:r>
                      <a:r>
                        <a:rPr lang="en-GB" sz="24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YT</a:t>
                      </a:r>
                      <a:r>
                        <a:rPr lang="en-GB" sz="24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KK</a:t>
                      </a:r>
                      <a:r>
                        <a:rPr lang="en-GB" sz="24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GB" sz="24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EE</a:t>
                      </a:r>
                      <a:r>
                        <a:rPr lang="en-GB" sz="24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LI</a:t>
                      </a:r>
                      <a:r>
                        <a:rPr lang="en-GB" sz="24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KK</a:t>
                      </a:r>
                      <a:r>
                        <a:rPr lang="en-GB" sz="24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SQ</a:t>
                      </a:r>
                      <a:r>
                        <a:rPr lang="en-GB" sz="24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GB" sz="24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QQEKNE</a:t>
                      </a:r>
                      <a:r>
                        <a:rPr lang="en-GB" sz="24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K</a:t>
                      </a:r>
                      <a:r>
                        <a:rPr lang="en-GB" sz="24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EL</a:t>
                      </a:r>
                      <a:r>
                        <a:rPr lang="en-GB" sz="24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K 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      EM</a:t>
                      </a:r>
                      <a:r>
                        <a:rPr lang="en-GB" sz="2400" dirty="0">
                          <a:solidFill>
                            <a:srgbClr val="00B0F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GB" sz="2400" dirty="0">
                          <a:solidFill>
                            <a:schemeClr val="accent5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en-GB" sz="24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GB" sz="2400" dirty="0">
                          <a:solidFill>
                            <a:schemeClr val="accent5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EW</a:t>
                      </a:r>
                      <a:r>
                        <a:rPr lang="en-GB" sz="24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EKKVEELEKK</a:t>
                      </a:r>
                      <a:r>
                        <a:rPr lang="en-GB" sz="24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GB" sz="24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EE</a:t>
                      </a:r>
                      <a:r>
                        <a:rPr lang="en-GB" sz="24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GB" sz="24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LK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 T</a:t>
                      </a:r>
                      <a:r>
                        <a:rPr lang="es-CL" sz="2400" dirty="0">
                          <a:solidFill>
                            <a:srgbClr val="00B0F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s-CL" sz="2400" dirty="0">
                          <a:solidFill>
                            <a:schemeClr val="accent5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s-CL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EA</a:t>
                      </a:r>
                      <a:r>
                        <a:rPr lang="es-CL" sz="2400" dirty="0">
                          <a:solidFill>
                            <a:schemeClr val="accent5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WDR</a:t>
                      </a:r>
                      <a:r>
                        <a:rPr lang="es-CL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s-CL" sz="2400" dirty="0">
                          <a:solidFill>
                            <a:schemeClr val="accent5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s-CL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AE</a:t>
                      </a:r>
                      <a:r>
                        <a:rPr lang="es-CL" sz="24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lang="es-CL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AAR</a:t>
                      </a:r>
                      <a:r>
                        <a:rPr lang="es-CL" sz="24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s-CL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EA</a:t>
                      </a:r>
                      <a:r>
                        <a:rPr lang="es-CL" sz="24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LI</a:t>
                      </a:r>
                      <a:r>
                        <a:rPr lang="es-CL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RAA</a:t>
                      </a:r>
                      <a:r>
                        <a:rPr lang="es-CL" sz="24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CL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s-CL" sz="24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QQEKNE</a:t>
                      </a:r>
                      <a:r>
                        <a:rPr lang="es-CL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AA</a:t>
                      </a:r>
                      <a:r>
                        <a:rPr lang="es-CL" sz="24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s-CL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s-CL" sz="24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EL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   </a:t>
                      </a:r>
                      <a:r>
                        <a:rPr lang="es-CL" sz="2400" dirty="0">
                          <a:solidFill>
                            <a:schemeClr val="accent5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s-CL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CL" sz="2400" dirty="0">
                          <a:solidFill>
                            <a:schemeClr val="accent5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EW</a:t>
                      </a:r>
                      <a:r>
                        <a:rPr lang="es-CL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EQK</a:t>
                      </a:r>
                      <a:r>
                        <a:rPr lang="es-CL" sz="2400" dirty="0">
                          <a:solidFill>
                            <a:schemeClr val="accent5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s-CL" sz="2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-------</a:t>
                      </a:r>
                      <a:r>
                        <a:rPr lang="es-CL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TA</a:t>
                      </a:r>
                      <a:r>
                        <a:rPr lang="es-CL" sz="24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s-CL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s-CL" sz="24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s-CL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QA</a:t>
                      </a:r>
                      <a:r>
                        <a:rPr lang="es-CL" sz="24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CL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s-CL" sz="24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QQEKNE</a:t>
                      </a:r>
                      <a:r>
                        <a:rPr lang="es-CL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lang="es-CL" sz="24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EL</a:t>
                      </a:r>
                      <a:r>
                        <a:rPr lang="es-CL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QK</a:t>
                      </a:r>
                      <a:r>
                        <a:rPr lang="es-CL" sz="24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LDK</a:t>
                      </a:r>
                      <a:r>
                        <a:rPr lang="es-CL" sz="2400" dirty="0">
                          <a:solidFill>
                            <a:srgbClr val="FFC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WASLW</a:t>
                      </a:r>
                      <a:r>
                        <a:rPr lang="es-CL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s-CL" sz="2400" dirty="0">
                          <a:solidFill>
                            <a:srgbClr val="FFC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WF</a:t>
                      </a:r>
                      <a:endParaRPr lang="es-CL" sz="24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 T</a:t>
                      </a:r>
                      <a:r>
                        <a:rPr lang="es-CL" sz="2400" dirty="0">
                          <a:solidFill>
                            <a:srgbClr val="00B0F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s-CL" sz="2400" dirty="0">
                          <a:solidFill>
                            <a:schemeClr val="accent5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WEAWDRAI</a:t>
                      </a:r>
                      <a:r>
                        <a:rPr lang="es-CL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AE</a:t>
                      </a:r>
                      <a:r>
                        <a:rPr lang="es-CL" sz="24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lang="es-CL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AAR</a:t>
                      </a:r>
                      <a:r>
                        <a:rPr lang="es-CL" sz="24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s-CL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EA</a:t>
                      </a:r>
                      <a:r>
                        <a:rPr lang="es-CL" sz="24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s-CL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LRAL</a:t>
                      </a:r>
                      <a:r>
                        <a:rPr lang="es-CL" sz="24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CL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s-CL" sz="24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QQEKNE</a:t>
                      </a:r>
                      <a:r>
                        <a:rPr lang="es-CL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AA</a:t>
                      </a:r>
                      <a:r>
                        <a:rPr lang="es-CL" sz="24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s-CL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s-CL" sz="24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EL</a:t>
                      </a:r>
                      <a:endParaRPr lang="es-CL" sz="2400" dirty="0">
                        <a:solidFill>
                          <a:srgbClr val="0000FF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24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    </a:t>
                      </a:r>
                      <a:r>
                        <a:rPr lang="es-CL" sz="2400" dirty="0">
                          <a:solidFill>
                            <a:srgbClr val="5B9BD5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WMEWDREI</a:t>
                      </a:r>
                      <a:r>
                        <a:rPr lang="es-CL" sz="24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NNYTSLIHSLIEESQNQQEKNEQELL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24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    </a:t>
                      </a:r>
                      <a:r>
                        <a:rPr lang="es-CL" sz="2400" dirty="0">
                          <a:solidFill>
                            <a:srgbClr val="5B9BD5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s-CL" sz="24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QT</a:t>
                      </a:r>
                      <a:r>
                        <a:rPr lang="es-CL" sz="2400" dirty="0">
                          <a:solidFill>
                            <a:srgbClr val="5B9BD5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s-CL" sz="24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s-CL" sz="2400" dirty="0">
                          <a:solidFill>
                            <a:srgbClr val="5B9BD5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s-CL" sz="24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QVD</a:t>
                      </a:r>
                      <a:r>
                        <a:rPr lang="es-CL" sz="24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s-CL" sz="24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s-CL" sz="24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s-CL" sz="24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QT</a:t>
                      </a:r>
                      <a:r>
                        <a:rPr lang="es-CL" sz="24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s-CL" sz="24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SKAL</a:t>
                      </a:r>
                      <a:r>
                        <a:rPr lang="es-CL" sz="24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EE</a:t>
                      </a:r>
                      <a:r>
                        <a:rPr lang="es-CL" sz="24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s-CL" sz="24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CL" sz="24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s-CL" sz="24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CL" sz="24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s-CL" sz="24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EKN</a:t>
                      </a:r>
                      <a:r>
                        <a:rPr lang="es-CL" sz="24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MY</a:t>
                      </a:r>
                      <a:r>
                        <a:rPr lang="es-CL" sz="24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EL</a:t>
                      </a:r>
                      <a:r>
                        <a:rPr lang="es-CL" sz="24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QK</a:t>
                      </a:r>
                      <a:r>
                        <a:rPr lang="es-CL" sz="24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s-CL" sz="24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NQWDIFS</a:t>
                      </a:r>
                      <a:r>
                        <a:rPr lang="es-CL" sz="2400" dirty="0">
                          <a:solidFill>
                            <a:srgbClr val="FFC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NWF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             </a:t>
                      </a:r>
                      <a:r>
                        <a:rPr lang="es-CL" sz="24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YTSLIHSLIEESQNQQEKNEQELLELDK</a:t>
                      </a:r>
                      <a:r>
                        <a:rPr lang="es-CL" sz="2400" dirty="0">
                          <a:solidFill>
                            <a:srgbClr val="FFC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WASLWNWF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  S</a:t>
                      </a:r>
                      <a:r>
                        <a:rPr lang="es-CL" sz="2400" dirty="0">
                          <a:solidFill>
                            <a:srgbClr val="5B9BD5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s-CL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ET</a:t>
                      </a:r>
                      <a:r>
                        <a:rPr lang="es-CL" sz="2400" dirty="0">
                          <a:solidFill>
                            <a:srgbClr val="5B9BD5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s-CL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s-CL" sz="2400" dirty="0">
                          <a:solidFill>
                            <a:srgbClr val="5B9BD5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REI</a:t>
                      </a:r>
                      <a:r>
                        <a:rPr lang="es-CL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s-CL" sz="24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NYT</a:t>
                      </a:r>
                      <a:r>
                        <a:rPr lang="es-CL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RQ</a:t>
                      </a:r>
                      <a:r>
                        <a:rPr lang="es-CL" sz="24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s-CL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YRIL</a:t>
                      </a:r>
                      <a:r>
                        <a:rPr lang="es-CL" sz="24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EESQ</a:t>
                      </a:r>
                      <a:r>
                        <a:rPr lang="es-CL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s-CL" sz="24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QQ</a:t>
                      </a:r>
                      <a:r>
                        <a:rPr lang="es-CL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DR</a:t>
                      </a:r>
                      <a:r>
                        <a:rPr lang="es-CL" sz="24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NE</a:t>
                      </a:r>
                      <a:r>
                        <a:rPr lang="es-CL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RD</a:t>
                      </a:r>
                      <a:r>
                        <a:rPr lang="es-CL" sz="24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LLE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2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177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65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42786-F441-4DB2-A65D-76C23882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F4D8F2A-F3CB-4D2F-89A7-6FE91C701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554194"/>
              </p:ext>
            </p:extLst>
          </p:nvPr>
        </p:nvGraphicFramePr>
        <p:xfrm>
          <a:off x="0" y="4371845"/>
          <a:ext cx="18000664" cy="7801612"/>
        </p:xfrm>
        <a:graphic>
          <a:graphicData uri="http://schemas.openxmlformats.org/drawingml/2006/table">
            <a:tbl>
              <a:tblPr firstRow="1" firstCol="1" bandRow="1"/>
              <a:tblGrid>
                <a:gridCol w="1248671">
                  <a:extLst>
                    <a:ext uri="{9D8B030D-6E8A-4147-A177-3AD203B41FA5}">
                      <a16:colId xmlns:a16="http://schemas.microsoft.com/office/drawing/2014/main" val="3692449158"/>
                    </a:ext>
                  </a:extLst>
                </a:gridCol>
                <a:gridCol w="1526438">
                  <a:extLst>
                    <a:ext uri="{9D8B030D-6E8A-4147-A177-3AD203B41FA5}">
                      <a16:colId xmlns:a16="http://schemas.microsoft.com/office/drawing/2014/main" val="324810015"/>
                    </a:ext>
                  </a:extLst>
                </a:gridCol>
                <a:gridCol w="15225555">
                  <a:extLst>
                    <a:ext uri="{9D8B030D-6E8A-4147-A177-3AD203B41FA5}">
                      <a16:colId xmlns:a16="http://schemas.microsoft.com/office/drawing/2014/main" val="1691667695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b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pNL4-3</a:t>
                      </a:r>
                      <a:endParaRPr lang="en-GB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337/345</a:t>
                      </a:r>
                      <a:br>
                        <a:rPr lang="en-GB" sz="24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GB" sz="24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(97,7%)</a:t>
                      </a:r>
                      <a:endParaRPr lang="en-GB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b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AVGIGALFLGFLGAAGSTMGAASMTLTVQARQLLS</a:t>
                      </a:r>
                      <a:r>
                        <a:rPr lang="en-GB" sz="2400" b="1" u="sng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GB" sz="2400" b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IVQQQNNLLRAIEAQQHLLQLTVWGIKQLQARILAVERYLKDQQLLGIWGCSGKLICTTAVPWNASWSNKSLEQIWN</a:t>
                      </a:r>
                      <a:r>
                        <a:rPr lang="en-GB" sz="2400" b="1" u="sng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NM</a:t>
                      </a:r>
                      <a:r>
                        <a:rPr lang="en-GB" sz="2400" b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TWMEWDREINNYTSLIHSLIEESQNQQEKNEQELLELDKWASLWNWFNITNWLWYIKLFIMIVGGLVGLRIVFAVLSIVNRVRQGYSPLSFQTHLP</a:t>
                      </a:r>
                      <a:r>
                        <a:rPr lang="en-GB" sz="2400" b="1" u="sng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GB" sz="2400" b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PRGPDRPEGIEEEGGERDRDRSIRLVNGSLALIWDDLRSLCLFSYHRLRDLLLIVTRIVELLGRRGWEALKYWWNLLQYWSQELKNSAV</a:t>
                      </a:r>
                      <a:r>
                        <a:rPr lang="en-GB" sz="2400" b="1" u="sng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GB" sz="2400" b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LLNATAIAVAEGTDRVIEV</a:t>
                      </a:r>
                      <a:r>
                        <a:rPr lang="en-GB" sz="2400" b="1" u="sng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GB" sz="2400" b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GB" sz="2400" b="1" u="sng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GB" sz="2400" b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GB" sz="2400" b="1" u="sng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lang="en-GB" sz="2400" b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RAIRHIPRRIRQGLERILL</a:t>
                      </a:r>
                      <a:endParaRPr lang="en-GB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463643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b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HXB2</a:t>
                      </a:r>
                      <a:endParaRPr lang="en-GB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345/345 (100%)</a:t>
                      </a:r>
                      <a:endParaRPr lang="en-GB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b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VGIGALFLGFLGAAGSTMGAASMTLTVQARQLLSGIVQQQNNLLRAIEAQQHLLQLTVWGIKQLQARILAVERYLKDQQLLGIWGCSGKLICTTAVPWNASWSNKSLEQIWNHTTWMEWDREINNYTSLIHSLIEESQNQQEKNEQELLELDKWASLWNWFNITNWLWYIKLFIMIVGGLVGLRIVFAVLSIVNRVRQGYSPLSFQTHLPTPRGPDRPEGIEEEGGERDRDRSIRLVNGSLALIWDDLRSLCLFSYHRLRDLLLIVTRIVELLGRRGWEALKYWWNLLQYWSQELKNSAVSLLNATAIAVAEGTDRVIEVVQGACRAIRHIPRRIRQGLERILL</a:t>
                      </a:r>
                      <a:endParaRPr lang="en-GB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98106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b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IIIB</a:t>
                      </a:r>
                      <a:endParaRPr lang="en-GB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343/345 (99,4%)</a:t>
                      </a:r>
                      <a:endParaRPr lang="en-GB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b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AVGIGALFLGFLGAAGSTMGAASMTLTVQARQLLSGIVQQQNNLLRAIEAQQHLLQLTVWGIKQLQARILAVERYLKDQQLLGIWGCSGKLICTTAVPWNASWSNKSLEQIWNHTTWMEWDREINNYTSLIHSLIEESQNQQEKNEQELLELDKWASLWNWFNITNWLWYIK</a:t>
                      </a:r>
                      <a:r>
                        <a:rPr lang="en-GB" sz="2400" b="1" u="sng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GB" sz="2400" b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FIMIVGGLVGLRIVFAVLSIVNRVRQGYSPLSFQTHLPTP</a:t>
                      </a:r>
                      <a:r>
                        <a:rPr lang="en-GB" sz="2400" b="1" u="sng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GB" sz="2400" b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GPDRPEGIEEEGGERDRDRSIRLVNGSLALIWDDLRSLCLFSYHRLRDLLLIVTRIVELLGRRGWEALKYWWNLLQYWSQELKNSAVSLLNATAIAVAEGTDRVIEVVQGACRAIRHIPRRIRQGLERILL</a:t>
                      </a:r>
                      <a:endParaRPr lang="en-GB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9278166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b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Ref HIV-1</a:t>
                      </a:r>
                      <a:endParaRPr lang="en-GB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en-GB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AVGIGALFLGFLGAAG</a:t>
                      </a:r>
                      <a:r>
                        <a:rPr lang="en-GB" sz="24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STMGAASM</a:t>
                      </a:r>
                      <a:r>
                        <a:rPr lang="en-GB" sz="2400" b="1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TLTVQARQLLS</a:t>
                      </a:r>
                      <a:r>
                        <a:rPr lang="en-GB" sz="2400" b="1" u="sng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GB" sz="2400" b="1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IVQQQNNLLRAIEAQQH</a:t>
                      </a:r>
                      <a:r>
                        <a:rPr lang="en-GB" sz="2400" b="1" dirty="0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LLQLTVWGIKQLQARILAVERYLKD</a:t>
                      </a:r>
                      <a:r>
                        <a:rPr lang="en-GB" sz="24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QQLLGIWGCSGKLICTTAVPWNASWSNKSLEQIWN</a:t>
                      </a:r>
                      <a:r>
                        <a:rPr lang="en-GB" sz="2400" b="1" u="sng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</a:t>
                      </a:r>
                      <a:r>
                        <a:rPr lang="en-GB" sz="2400" b="1" u="sng" dirty="0">
                          <a:solidFill>
                            <a:srgbClr val="4472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GB" sz="2400" b="1" dirty="0">
                          <a:solidFill>
                            <a:srgbClr val="4472C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TWMEWDREI</a:t>
                      </a:r>
                      <a:r>
                        <a:rPr lang="en-GB" sz="24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NNYTSLIHSLIEESQNQQEKNEQELLELDK</a:t>
                      </a:r>
                      <a:r>
                        <a:rPr lang="en-GB" sz="2400" b="1" dirty="0">
                          <a:solidFill>
                            <a:srgbClr val="FFC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WASLWNWF</a:t>
                      </a:r>
                      <a:r>
                        <a:rPr lang="en-GB" sz="24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NITNWLWYIK</a:t>
                      </a:r>
                      <a:r>
                        <a:rPr lang="en-GB" sz="2400" b="1" u="sng" dirty="0">
                          <a:solidFill>
                            <a:srgbClr val="7030A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GB" sz="2400" b="1" dirty="0">
                          <a:solidFill>
                            <a:srgbClr val="7030A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FIMIVGGLVGLRIVFAVLSI</a:t>
                      </a:r>
                      <a:r>
                        <a:rPr lang="en-GB" sz="2400" b="1" dirty="0">
                          <a:solidFill>
                            <a:srgbClr val="C55A1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VNRVRQGYSPLSFQTHLP</a:t>
                      </a:r>
                      <a:r>
                        <a:rPr lang="en-GB" sz="2400" b="1" u="sng" dirty="0">
                          <a:solidFill>
                            <a:srgbClr val="C55A1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GB" sz="2400" b="1" dirty="0">
                          <a:solidFill>
                            <a:srgbClr val="C55A1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GB" sz="2400" b="1" u="sng" dirty="0">
                          <a:solidFill>
                            <a:srgbClr val="C55A1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GB" sz="2400" b="1" dirty="0">
                          <a:solidFill>
                            <a:srgbClr val="C55A1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GPDRPEGIEEEGGERDRDRSIRLVNGSLALIWDDLRSLCLFSYHRLRDLLLIVTRIVELLGRRGWEALKYWWNLLQYWSQELKNSAV</a:t>
                      </a:r>
                      <a:r>
                        <a:rPr lang="en-GB" sz="2400" b="1" u="sng" dirty="0">
                          <a:solidFill>
                            <a:srgbClr val="C55A1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GB" sz="2400" b="1" dirty="0">
                          <a:solidFill>
                            <a:srgbClr val="C55A1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LLNATAIAVAEGTDRVIEV</a:t>
                      </a:r>
                      <a:r>
                        <a:rPr lang="en-GB" sz="2400" b="1" u="sng" dirty="0">
                          <a:solidFill>
                            <a:srgbClr val="C55A1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</a:t>
                      </a:r>
                      <a:r>
                        <a:rPr lang="en-GB" sz="2400" b="1" dirty="0">
                          <a:solidFill>
                            <a:srgbClr val="C55A1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GB" sz="2400" b="1" u="sng" dirty="0">
                          <a:solidFill>
                            <a:srgbClr val="C55A1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GB" sz="2400" b="1" dirty="0">
                          <a:solidFill>
                            <a:srgbClr val="C55A1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GB" sz="2400" b="1" u="sng" dirty="0">
                          <a:solidFill>
                            <a:srgbClr val="C55A1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GB" sz="2400" b="1" dirty="0">
                          <a:solidFill>
                            <a:srgbClr val="C55A1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RAIRHIPRRIRQGLERILL</a:t>
                      </a:r>
                      <a:endParaRPr lang="en-GB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673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316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A05C7-BE1F-4239-BB67-755DEB09D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546" y="766680"/>
            <a:ext cx="15525572" cy="5668625"/>
          </a:xfrm>
        </p:spPr>
        <p:txBody>
          <a:bodyPr>
            <a:normAutofit/>
          </a:bodyPr>
          <a:lstStyle/>
          <a:p>
            <a:r>
              <a:rPr lang="es-CL" sz="5400" b="1" dirty="0"/>
              <a:t>Familia 1</a:t>
            </a:r>
            <a:br>
              <a:rPr lang="es-CL" sz="5400" dirty="0"/>
            </a:br>
            <a:r>
              <a:rPr lang="es-CL" sz="5400" dirty="0"/>
              <a:t>Dominios de interés según alineamiento múltiple:</a:t>
            </a:r>
            <a:br>
              <a:rPr lang="es-CL" sz="5400" dirty="0"/>
            </a:br>
            <a:r>
              <a:rPr lang="es-CL" sz="5400" dirty="0"/>
              <a:t>- </a:t>
            </a:r>
            <a:r>
              <a:rPr lang="es-CL" sz="5400" dirty="0" err="1"/>
              <a:t>upstream</a:t>
            </a:r>
            <a:r>
              <a:rPr lang="es-CL" sz="5400" dirty="0"/>
              <a:t>: 1-5</a:t>
            </a:r>
            <a:br>
              <a:rPr lang="es-CL" sz="5400" dirty="0"/>
            </a:br>
            <a:r>
              <a:rPr lang="es-CL" sz="5400" dirty="0"/>
              <a:t>- M-T </a:t>
            </a:r>
            <a:r>
              <a:rPr lang="es-CL" sz="5400" dirty="0" err="1"/>
              <a:t>hook</a:t>
            </a:r>
            <a:r>
              <a:rPr lang="es-CL" sz="5400" dirty="0"/>
              <a:t>: 6-7</a:t>
            </a:r>
            <a:br>
              <a:rPr lang="es-CL" sz="5400" dirty="0"/>
            </a:br>
            <a:r>
              <a:rPr lang="es-CL" sz="5400" dirty="0"/>
              <a:t>- PBD: 8-15</a:t>
            </a:r>
            <a:br>
              <a:rPr lang="es-CL" sz="5400" dirty="0"/>
            </a:br>
            <a:r>
              <a:rPr lang="es-CL" sz="5400" dirty="0"/>
              <a:t>- CHR: 16-45</a:t>
            </a:r>
            <a:br>
              <a:rPr lang="es-CL" sz="5400" dirty="0"/>
            </a:br>
            <a:r>
              <a:rPr lang="es-CL" sz="5400" dirty="0"/>
              <a:t>- LBD: 46-53</a:t>
            </a:r>
            <a:endParaRPr lang="en-GB" sz="54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5E3796D-D5D0-40D5-A443-1DBF1E4FA40F}"/>
              </a:ext>
            </a:extLst>
          </p:cNvPr>
          <p:cNvSpPr/>
          <p:nvPr/>
        </p:nvSpPr>
        <p:spPr>
          <a:xfrm>
            <a:off x="7235687" y="7841973"/>
            <a:ext cx="6195389" cy="1063487"/>
          </a:xfrm>
          <a:prstGeom prst="rect">
            <a:avLst/>
          </a:prstGeom>
          <a:solidFill>
            <a:srgbClr val="11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400" b="1" dirty="0">
                <a:latin typeface="Arial" panose="020B0604020202020204" pitchFamily="34" charset="0"/>
                <a:cs typeface="Arial" panose="020B0604020202020204" pitchFamily="34" charset="0"/>
              </a:rPr>
              <a:t>CHR</a:t>
            </a:r>
            <a:endParaRPr lang="en-GB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30F8F6B-9D7E-4279-BE88-EEA40268AFE4}"/>
              </a:ext>
            </a:extLst>
          </p:cNvPr>
          <p:cNvSpPr/>
          <p:nvPr/>
        </p:nvSpPr>
        <p:spPr>
          <a:xfrm>
            <a:off x="13431076" y="7841972"/>
            <a:ext cx="2411895" cy="1063487"/>
          </a:xfrm>
          <a:prstGeom prst="rect">
            <a:avLst/>
          </a:prstGeom>
          <a:solidFill>
            <a:srgbClr val="FFD4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LBD</a:t>
            </a:r>
            <a:endParaRPr lang="en-GB" sz="4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97D174-9234-442A-A55D-120EB6C8806F}"/>
              </a:ext>
            </a:extLst>
          </p:cNvPr>
          <p:cNvSpPr/>
          <p:nvPr/>
        </p:nvSpPr>
        <p:spPr>
          <a:xfrm>
            <a:off x="4823793" y="7841973"/>
            <a:ext cx="2411895" cy="10634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PBD</a:t>
            </a:r>
            <a:endParaRPr lang="en-GB" sz="4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EC8D3A1-59F9-42A0-A491-4B3F20CE1167}"/>
              </a:ext>
            </a:extLst>
          </p:cNvPr>
          <p:cNvSpPr/>
          <p:nvPr/>
        </p:nvSpPr>
        <p:spPr>
          <a:xfrm>
            <a:off x="2411898" y="7841973"/>
            <a:ext cx="2411895" cy="10634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6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Upstream</a:t>
            </a:r>
            <a:endParaRPr lang="en-GB" sz="36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AC9C09E-ED7B-47D2-A312-73D6384A9237}"/>
              </a:ext>
            </a:extLst>
          </p:cNvPr>
          <p:cNvSpPr txBox="1"/>
          <p:nvPr/>
        </p:nvSpPr>
        <p:spPr>
          <a:xfrm>
            <a:off x="2107095" y="9321271"/>
            <a:ext cx="14854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621               628                636                                                667               673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921E5C9-BC68-4DD7-9A61-6295D7BF1E17}"/>
              </a:ext>
            </a:extLst>
          </p:cNvPr>
          <p:cNvSpPr txBox="1"/>
          <p:nvPr/>
        </p:nvSpPr>
        <p:spPr>
          <a:xfrm>
            <a:off x="2107095" y="9906046"/>
            <a:ext cx="14854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110               117                125                                                156               162</a:t>
            </a:r>
            <a:endParaRPr lang="en-GB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69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B7D7B-AD2D-4CE7-A314-4279CF6E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546" y="766680"/>
            <a:ext cx="15525572" cy="5886740"/>
          </a:xfrm>
        </p:spPr>
        <p:txBody>
          <a:bodyPr>
            <a:noAutofit/>
          </a:bodyPr>
          <a:lstStyle/>
          <a:p>
            <a:r>
              <a:rPr lang="es-CL" sz="5400" b="1" dirty="0"/>
              <a:t>Familia 2</a:t>
            </a:r>
            <a:br>
              <a:rPr lang="es-CL" sz="5400" dirty="0"/>
            </a:br>
            <a:r>
              <a:rPr lang="es-CL" sz="5400" dirty="0"/>
              <a:t>Dominios de interés según alineamiento múltiple:</a:t>
            </a:r>
            <a:br>
              <a:rPr lang="es-CL" sz="5400" dirty="0"/>
            </a:br>
            <a:r>
              <a:rPr lang="es-CL" sz="5400" dirty="0"/>
              <a:t>- </a:t>
            </a:r>
            <a:r>
              <a:rPr lang="es-CL" sz="5400" dirty="0" err="1"/>
              <a:t>upstream</a:t>
            </a:r>
            <a:r>
              <a:rPr lang="es-CL" sz="5400" dirty="0"/>
              <a:t>: 1-26</a:t>
            </a:r>
            <a:br>
              <a:rPr lang="es-CL" sz="5400" dirty="0"/>
            </a:br>
            <a:r>
              <a:rPr lang="es-CL" sz="5400" dirty="0"/>
              <a:t>- NHR: 27-45</a:t>
            </a:r>
            <a:br>
              <a:rPr lang="es-CL" sz="5400" dirty="0"/>
            </a:br>
            <a:r>
              <a:rPr lang="es-CL" sz="5400" dirty="0"/>
              <a:t>- PFD: 46-70</a:t>
            </a:r>
            <a:br>
              <a:rPr lang="es-CL" sz="5400" dirty="0"/>
            </a:br>
            <a:r>
              <a:rPr lang="es-CL" sz="5400" dirty="0"/>
              <a:t>- </a:t>
            </a:r>
            <a:r>
              <a:rPr lang="es-CL" sz="5400" dirty="0" err="1"/>
              <a:t>downstream</a:t>
            </a:r>
            <a:r>
              <a:rPr lang="es-CL" sz="5400" dirty="0"/>
              <a:t>: 71-94</a:t>
            </a:r>
            <a:endParaRPr lang="en-GB" sz="5400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AEADDE9-319E-4D2F-87FE-F3605620BF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2112705"/>
              </p:ext>
            </p:extLst>
          </p:nvPr>
        </p:nvGraphicFramePr>
        <p:xfrm>
          <a:off x="2180599" y="7036192"/>
          <a:ext cx="12662452" cy="1111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508">
                  <a:extLst>
                    <a:ext uri="{9D8B030D-6E8A-4147-A177-3AD203B41FA5}">
                      <a16:colId xmlns:a16="http://schemas.microsoft.com/office/drawing/2014/main" val="3944212629"/>
                    </a:ext>
                  </a:extLst>
                </a:gridCol>
                <a:gridCol w="2931620">
                  <a:extLst>
                    <a:ext uri="{9D8B030D-6E8A-4147-A177-3AD203B41FA5}">
                      <a16:colId xmlns:a16="http://schemas.microsoft.com/office/drawing/2014/main" val="2624648206"/>
                    </a:ext>
                  </a:extLst>
                </a:gridCol>
                <a:gridCol w="5295950">
                  <a:extLst>
                    <a:ext uri="{9D8B030D-6E8A-4147-A177-3AD203B41FA5}">
                      <a16:colId xmlns:a16="http://schemas.microsoft.com/office/drawing/2014/main" val="3379814425"/>
                    </a:ext>
                  </a:extLst>
                </a:gridCol>
                <a:gridCol w="2432374">
                  <a:extLst>
                    <a:ext uri="{9D8B030D-6E8A-4147-A177-3AD203B41FA5}">
                      <a16:colId xmlns:a16="http://schemas.microsoft.com/office/drawing/2014/main" val="1492703965"/>
                    </a:ext>
                  </a:extLst>
                </a:gridCol>
              </a:tblGrid>
              <a:tr h="1111710">
                <a:tc>
                  <a:txBody>
                    <a:bodyPr/>
                    <a:lstStyle/>
                    <a:p>
                      <a:pPr algn="ctr"/>
                      <a:r>
                        <a:rPr lang="es-CL" sz="4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</a:t>
                      </a:r>
                      <a:endParaRPr lang="en-GB" sz="4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4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FPPR</a:t>
                      </a:r>
                      <a:endParaRPr lang="en-GB" sz="4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4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NHR</a:t>
                      </a:r>
                      <a:endParaRPr lang="en-GB" sz="4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4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PFD</a:t>
                      </a:r>
                      <a:endParaRPr lang="en-GB" sz="4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945729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4629F299-C3ED-46BD-A21E-CE4A121D9A4E}"/>
              </a:ext>
            </a:extLst>
          </p:cNvPr>
          <p:cNvSpPr txBox="1"/>
          <p:nvPr/>
        </p:nvSpPr>
        <p:spPr>
          <a:xfrm>
            <a:off x="1909006" y="8530674"/>
            <a:ext cx="13401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512           528                    536                                         565               582 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371B60E-0DE4-48C2-8A04-6177A0A5315C}"/>
              </a:ext>
            </a:extLst>
          </p:cNvPr>
          <p:cNvSpPr txBox="1"/>
          <p:nvPr/>
        </p:nvSpPr>
        <p:spPr>
          <a:xfrm>
            <a:off x="2105246" y="9498221"/>
            <a:ext cx="13205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1              17                       25                                           54                 71</a:t>
            </a:r>
            <a:endParaRPr lang="en-GB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01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B7D7B-AD2D-4CE7-A314-4279CF6E2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AEADDE9-319E-4D2F-87FE-F3605620BF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9148" y="7200106"/>
          <a:ext cx="16977603" cy="631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400">
                  <a:extLst>
                    <a:ext uri="{9D8B030D-6E8A-4147-A177-3AD203B41FA5}">
                      <a16:colId xmlns:a16="http://schemas.microsoft.com/office/drawing/2014/main" val="3944212629"/>
                    </a:ext>
                  </a:extLst>
                </a:gridCol>
                <a:gridCol w="1223004">
                  <a:extLst>
                    <a:ext uri="{9D8B030D-6E8A-4147-A177-3AD203B41FA5}">
                      <a16:colId xmlns:a16="http://schemas.microsoft.com/office/drawing/2014/main" val="2624648206"/>
                    </a:ext>
                  </a:extLst>
                </a:gridCol>
                <a:gridCol w="2209348">
                  <a:extLst>
                    <a:ext uri="{9D8B030D-6E8A-4147-A177-3AD203B41FA5}">
                      <a16:colId xmlns:a16="http://schemas.microsoft.com/office/drawing/2014/main" val="3379814425"/>
                    </a:ext>
                  </a:extLst>
                </a:gridCol>
                <a:gridCol w="1014730">
                  <a:extLst>
                    <a:ext uri="{9D8B030D-6E8A-4147-A177-3AD203B41FA5}">
                      <a16:colId xmlns:a16="http://schemas.microsoft.com/office/drawing/2014/main" val="1492703965"/>
                    </a:ext>
                  </a:extLst>
                </a:gridCol>
                <a:gridCol w="1733122">
                  <a:extLst>
                    <a:ext uri="{9D8B030D-6E8A-4147-A177-3AD203B41FA5}">
                      <a16:colId xmlns:a16="http://schemas.microsoft.com/office/drawing/2014/main" val="810913318"/>
                    </a:ext>
                  </a:extLst>
                </a:gridCol>
                <a:gridCol w="1059661">
                  <a:extLst>
                    <a:ext uri="{9D8B030D-6E8A-4147-A177-3AD203B41FA5}">
                      <a16:colId xmlns:a16="http://schemas.microsoft.com/office/drawing/2014/main" val="3730125496"/>
                    </a:ext>
                  </a:extLst>
                </a:gridCol>
                <a:gridCol w="2758268">
                  <a:extLst>
                    <a:ext uri="{9D8B030D-6E8A-4147-A177-3AD203B41FA5}">
                      <a16:colId xmlns:a16="http://schemas.microsoft.com/office/drawing/2014/main" val="2556477978"/>
                    </a:ext>
                  </a:extLst>
                </a:gridCol>
                <a:gridCol w="966097">
                  <a:extLst>
                    <a:ext uri="{9D8B030D-6E8A-4147-A177-3AD203B41FA5}">
                      <a16:colId xmlns:a16="http://schemas.microsoft.com/office/drawing/2014/main" val="286953381"/>
                    </a:ext>
                  </a:extLst>
                </a:gridCol>
                <a:gridCol w="1491831">
                  <a:extLst>
                    <a:ext uri="{9D8B030D-6E8A-4147-A177-3AD203B41FA5}">
                      <a16:colId xmlns:a16="http://schemas.microsoft.com/office/drawing/2014/main" val="86922180"/>
                    </a:ext>
                  </a:extLst>
                </a:gridCol>
                <a:gridCol w="1744621">
                  <a:extLst>
                    <a:ext uri="{9D8B030D-6E8A-4147-A177-3AD203B41FA5}">
                      <a16:colId xmlns:a16="http://schemas.microsoft.com/office/drawing/2014/main" val="10960486"/>
                    </a:ext>
                  </a:extLst>
                </a:gridCol>
                <a:gridCol w="1941521">
                  <a:extLst>
                    <a:ext uri="{9D8B030D-6E8A-4147-A177-3AD203B41FA5}">
                      <a16:colId xmlns:a16="http://schemas.microsoft.com/office/drawing/2014/main" val="3463486730"/>
                    </a:ext>
                  </a:extLst>
                </a:gridCol>
              </a:tblGrid>
              <a:tr h="21606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FP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FPPR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NHR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PFD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PBD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CHR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3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LPB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TM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CP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6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945729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4629F299-C3ED-46BD-A21E-CE4A121D9A4E}"/>
              </a:ext>
            </a:extLst>
          </p:cNvPr>
          <p:cNvSpPr txBox="1"/>
          <p:nvPr/>
        </p:nvSpPr>
        <p:spPr>
          <a:xfrm>
            <a:off x="9252" y="8147902"/>
            <a:ext cx="18000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512    528            536                        565         582                   628        636                                  667       674                684                   705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371B60E-0DE4-48C2-8A04-6177A0A5315C}"/>
              </a:ext>
            </a:extLst>
          </p:cNvPr>
          <p:cNvSpPr txBox="1"/>
          <p:nvPr/>
        </p:nvSpPr>
        <p:spPr>
          <a:xfrm>
            <a:off x="-1" y="8664372"/>
            <a:ext cx="18000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1         17               25                         54           71                     117       125                                  156        163                173                   194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920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E266E-7DB3-4CA0-A9E2-01299D5D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12EBC41-9B13-4F9D-BE34-DBC63AD12A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9"/>
          <a:stretch/>
        </p:blipFill>
        <p:spPr>
          <a:xfrm>
            <a:off x="9719443" y="4495967"/>
            <a:ext cx="4840322" cy="727618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B5953CE-CAD4-4E40-B01D-3C4FC7322798}"/>
              </a:ext>
            </a:extLst>
          </p:cNvPr>
          <p:cNvSpPr txBox="1"/>
          <p:nvPr/>
        </p:nvSpPr>
        <p:spPr>
          <a:xfrm>
            <a:off x="9160478" y="10767845"/>
            <a:ext cx="2806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b="1" dirty="0">
                <a:solidFill>
                  <a:srgbClr val="FF86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Zona</a:t>
            </a:r>
            <a:br>
              <a:rPr lang="es-CL" sz="3200" b="1" dirty="0">
                <a:solidFill>
                  <a:srgbClr val="FF860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L" sz="3200" b="1" dirty="0">
                <a:solidFill>
                  <a:srgbClr val="FF86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interactiva</a:t>
            </a:r>
            <a:endParaRPr lang="en-GB" sz="3200" b="1" dirty="0">
              <a:solidFill>
                <a:srgbClr val="FF860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C300865-EFC0-40A7-9BA2-A13609EFBE21}"/>
              </a:ext>
            </a:extLst>
          </p:cNvPr>
          <p:cNvSpPr txBox="1"/>
          <p:nvPr/>
        </p:nvSpPr>
        <p:spPr>
          <a:xfrm>
            <a:off x="12312030" y="10767845"/>
            <a:ext cx="2806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b="1" dirty="0">
                <a:solidFill>
                  <a:srgbClr val="11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Zona del</a:t>
            </a:r>
            <a:br>
              <a:rPr lang="es-CL" sz="3200" b="1" dirty="0">
                <a:solidFill>
                  <a:srgbClr val="1133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L" sz="3200" b="1" dirty="0">
                <a:solidFill>
                  <a:srgbClr val="11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solvente</a:t>
            </a:r>
            <a:endParaRPr lang="en-GB" sz="3200" b="1" dirty="0">
              <a:solidFill>
                <a:srgbClr val="11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2F2A22F-2940-4671-8A89-72D3BB7BCF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261" b="18046"/>
          <a:stretch/>
        </p:blipFill>
        <p:spPr>
          <a:xfrm>
            <a:off x="2773072" y="6101135"/>
            <a:ext cx="6014616" cy="596307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D2A2C09-58A7-44B0-A7A0-D129352B56E1}"/>
              </a:ext>
            </a:extLst>
          </p:cNvPr>
          <p:cNvSpPr txBox="1"/>
          <p:nvPr/>
        </p:nvSpPr>
        <p:spPr>
          <a:xfrm>
            <a:off x="3402798" y="7085806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>
                <a:latin typeface="Arial" panose="020B0604020202020204" pitchFamily="34" charset="0"/>
                <a:cs typeface="Arial" panose="020B0604020202020204" pitchFamily="34" charset="0"/>
              </a:rPr>
              <a:t>CHR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21E4270-4C02-43A0-BC9E-7D42BE3D3F03}"/>
              </a:ext>
            </a:extLst>
          </p:cNvPr>
          <p:cNvSpPr txBox="1"/>
          <p:nvPr/>
        </p:nvSpPr>
        <p:spPr>
          <a:xfrm>
            <a:off x="7377898" y="7085806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>
                <a:latin typeface="Arial" panose="020B0604020202020204" pitchFamily="34" charset="0"/>
                <a:cs typeface="Arial" panose="020B0604020202020204" pitchFamily="34" charset="0"/>
              </a:rPr>
              <a:t>CHR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5BDCE70-9F17-4761-B404-070B04A65EEF}"/>
              </a:ext>
            </a:extLst>
          </p:cNvPr>
          <p:cNvSpPr txBox="1"/>
          <p:nvPr/>
        </p:nvSpPr>
        <p:spPr>
          <a:xfrm>
            <a:off x="5587198" y="10516990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>
                <a:latin typeface="Arial" panose="020B0604020202020204" pitchFamily="34" charset="0"/>
                <a:cs typeface="Arial" panose="020B0604020202020204" pitchFamily="34" charset="0"/>
              </a:rPr>
              <a:t>CHR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93F6D83-0392-4790-A29F-571DFC9BB609}"/>
              </a:ext>
            </a:extLst>
          </p:cNvPr>
          <p:cNvSpPr txBox="1"/>
          <p:nvPr/>
        </p:nvSpPr>
        <p:spPr>
          <a:xfrm>
            <a:off x="6635387" y="8774906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>
                <a:latin typeface="Arial" panose="020B0604020202020204" pitchFamily="34" charset="0"/>
                <a:cs typeface="Arial" panose="020B0604020202020204" pitchFamily="34" charset="0"/>
              </a:rPr>
              <a:t>NHR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1C19782-40EE-42B7-BA50-2B1FC9487066}"/>
              </a:ext>
            </a:extLst>
          </p:cNvPr>
          <p:cNvSpPr txBox="1"/>
          <p:nvPr/>
        </p:nvSpPr>
        <p:spPr>
          <a:xfrm>
            <a:off x="4231374" y="8822248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>
                <a:latin typeface="Arial" panose="020B0604020202020204" pitchFamily="34" charset="0"/>
                <a:cs typeface="Arial" panose="020B0604020202020204" pitchFamily="34" charset="0"/>
              </a:rPr>
              <a:t>NHR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CF23B5D-D426-494C-AC31-488720D15580}"/>
              </a:ext>
            </a:extLst>
          </p:cNvPr>
          <p:cNvSpPr txBox="1"/>
          <p:nvPr/>
        </p:nvSpPr>
        <p:spPr>
          <a:xfrm>
            <a:off x="5409124" y="6958896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>
                <a:latin typeface="Arial" panose="020B0604020202020204" pitchFamily="34" charset="0"/>
                <a:cs typeface="Arial" panose="020B0604020202020204" pitchFamily="34" charset="0"/>
              </a:rPr>
              <a:t>NHR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62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7289</TotalTime>
  <Words>341</Words>
  <Application>Microsoft Office PowerPoint</Application>
  <PresentationFormat>Personalizado</PresentationFormat>
  <Paragraphs>157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AdvP5D8B</vt:lpstr>
      <vt:lpstr>Arial</vt:lpstr>
      <vt:lpstr>Calibri</vt:lpstr>
      <vt:lpstr>Calibri Light</vt:lpstr>
      <vt:lpstr>Courier New</vt:lpstr>
      <vt:lpstr>Tema de Office</vt:lpstr>
      <vt:lpstr>Presentación de PowerPoint</vt:lpstr>
      <vt:lpstr>A</vt:lpstr>
      <vt:lpstr>Presentación de PowerPoint</vt:lpstr>
      <vt:lpstr>Presentación de PowerPoint</vt:lpstr>
      <vt:lpstr>Presentación de PowerPoint</vt:lpstr>
      <vt:lpstr>Familia 1 Dominios de interés según alineamiento múltiple: - upstream: 1-5 - M-T hook: 6-7 - PBD: 8-15 - CHR: 16-45 - LBD: 46-53</vt:lpstr>
      <vt:lpstr>Familia 2 Dominios de interés según alineamiento múltiple: - upstream: 1-26 - NHR: 27-45 - PFD: 46-70 - downstream: 71-94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Amado Hinojosa</dc:creator>
  <cp:lastModifiedBy>Juan Amado Hinojosa</cp:lastModifiedBy>
  <cp:revision>67</cp:revision>
  <dcterms:created xsi:type="dcterms:W3CDTF">2019-01-03T02:22:22Z</dcterms:created>
  <dcterms:modified xsi:type="dcterms:W3CDTF">2020-02-05T23:46:57Z</dcterms:modified>
</cp:coreProperties>
</file>