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3DB3EF0B-4540-0347-964E-2DD41F66A762}">
          <p14:sldIdLst>
            <p14:sldId id="256"/>
          </p14:sldIdLst>
        </p14:section>
        <p14:section name="CONTENIDO" id="{EAA2B7FD-0EB2-6640-BB8B-BFFA535650B6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84" autoAdjust="0"/>
  </p:normalViewPr>
  <p:slideViewPr>
    <p:cSldViewPr snapToGrid="0" snapToObjects="1">
      <p:cViewPr varScale="1">
        <p:scale>
          <a:sx n="134" d="100"/>
          <a:sy n="134" d="100"/>
        </p:scale>
        <p:origin x="-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18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4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34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05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584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86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555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25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005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7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46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830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928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651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32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06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35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1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26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5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79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70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324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311506"/>
            <a:ext cx="4372630" cy="381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A05A-15D6-A541-9E38-3CCA86CD9113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05029-634F-6D43-82F4-F5B2FEBE1D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21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9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D674-AF77-6A4A-8F0E-5085714B8764}" type="datetimeFigureOut">
              <a:rPr lang="es-ES" smtClean="0"/>
              <a:t>13-06-17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3B1B-A20E-E744-922F-8FA03BD10B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1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s-ES" dirty="0" smtClean="0"/>
              <a:t>Título de la presentación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371600" y="3677699"/>
            <a:ext cx="6400800" cy="1013556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Nombre del autor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5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Título</a:t>
            </a:r>
            <a:endParaRPr lang="es-E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41382"/>
            <a:ext cx="8229600" cy="4525963"/>
          </a:xfrm>
        </p:spPr>
        <p:txBody>
          <a:bodyPr/>
          <a:lstStyle/>
          <a:p>
            <a:r>
              <a:rPr lang="es-ES" dirty="0" smtClean="0"/>
              <a:t>Contenido 1</a:t>
            </a:r>
          </a:p>
          <a:p>
            <a:r>
              <a:rPr lang="es-ES" dirty="0" smtClean="0"/>
              <a:t>Contenido 2</a:t>
            </a:r>
          </a:p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Contenido 3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10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i="1" dirty="0" err="1" smtClean="0"/>
              <a:t>Título</a:t>
            </a:r>
            <a:endParaRPr lang="en-US" dirty="0"/>
          </a:p>
        </p:txBody>
      </p:sp>
      <p:sp>
        <p:nvSpPr>
          <p:cNvPr id="56" name="Marcador de contenido 5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+mn-ea"/>
              </a:rPr>
              <a:t>Contenido</a:t>
            </a:r>
            <a:r>
              <a:rPr lang="en-US" dirty="0" smtClean="0">
                <a:ea typeface="+mn-ea"/>
              </a:rPr>
              <a:t> 1</a:t>
            </a:r>
            <a:endParaRPr lang="en-US" dirty="0" smtClean="0">
              <a:solidFill>
                <a:srgbClr val="3AC6AF"/>
              </a:solidFill>
              <a:ea typeface="+mn-ea"/>
            </a:endParaRPr>
          </a:p>
          <a:p>
            <a:r>
              <a:rPr lang="en-US" b="1" dirty="0" err="1" smtClean="0">
                <a:solidFill>
                  <a:srgbClr val="3AC6AF"/>
                </a:solidFill>
                <a:ea typeface="+mn-ea"/>
              </a:rPr>
              <a:t>Contenido</a:t>
            </a:r>
            <a:r>
              <a:rPr lang="en-US" b="1" dirty="0" smtClean="0">
                <a:solidFill>
                  <a:srgbClr val="3AC6AF"/>
                </a:solidFill>
                <a:ea typeface="+mn-ea"/>
              </a:rPr>
              <a:t> 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600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CEBIB">
  <a:themeElements>
    <a:clrScheme name="PLANTILLA CEBIB 1">
      <a:dk1>
        <a:srgbClr val="304073"/>
      </a:dk1>
      <a:lt1>
        <a:srgbClr val="FDFFF8"/>
      </a:lt1>
      <a:dk2>
        <a:srgbClr val="407D3C"/>
      </a:dk2>
      <a:lt2>
        <a:srgbClr val="FBFFF0"/>
      </a:lt2>
      <a:accent1>
        <a:srgbClr val="AADC95"/>
      </a:accent1>
      <a:accent2>
        <a:srgbClr val="7AA1DE"/>
      </a:accent2>
      <a:accent3>
        <a:srgbClr val="7CD9CA"/>
      </a:accent3>
      <a:accent4>
        <a:srgbClr val="71C668"/>
      </a:accent4>
      <a:accent5>
        <a:srgbClr val="A2AADF"/>
      </a:accent5>
      <a:accent6>
        <a:srgbClr val="BFB1FF"/>
      </a:accent6>
      <a:hlink>
        <a:srgbClr val="4659C3"/>
      </a:hlink>
      <a:folHlink>
        <a:srgbClr val="545080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19</Words>
  <Application>Microsoft Macintosh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TEMA CEBIB</vt:lpstr>
      <vt:lpstr>Diseño personalizado</vt:lpstr>
      <vt:lpstr>Título de la presentación</vt:lpstr>
      <vt:lpstr>Título</vt:lpstr>
      <vt:lpstr>Título</vt:lpstr>
    </vt:vector>
  </TitlesOfParts>
  <Company>FCFM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Cebib</dc:creator>
  <cp:lastModifiedBy>Cebib</cp:lastModifiedBy>
  <cp:revision>11</cp:revision>
  <dcterms:created xsi:type="dcterms:W3CDTF">2017-05-25T15:10:32Z</dcterms:created>
  <dcterms:modified xsi:type="dcterms:W3CDTF">2017-06-13T22:43:33Z</dcterms:modified>
</cp:coreProperties>
</file>