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70" r:id="rId11"/>
    <p:sldId id="271" r:id="rId12"/>
    <p:sldId id="264" r:id="rId13"/>
    <p:sldId id="272" r:id="rId14"/>
    <p:sldId id="265" r:id="rId15"/>
    <p:sldId id="266" r:id="rId16"/>
    <p:sldId id="267" r:id="rId17"/>
    <p:sldId id="268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59" autoAdjust="0"/>
    <p:restoredTop sz="86384" autoAdjust="0"/>
  </p:normalViewPr>
  <p:slideViewPr>
    <p:cSldViewPr snapToGrid="0">
      <p:cViewPr varScale="1">
        <p:scale>
          <a:sx n="46" d="100"/>
          <a:sy n="46" d="100"/>
        </p:scale>
        <p:origin x="60" y="1278"/>
      </p:cViewPr>
      <p:guideLst/>
    </p:cSldViewPr>
  </p:slideViewPr>
  <p:outlineViewPr>
    <p:cViewPr>
      <p:scale>
        <a:sx n="33" d="100"/>
        <a:sy n="33" d="100"/>
      </p:scale>
      <p:origin x="0" y="-1435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160E95-576B-4A71-8EBB-932E408482CC}" type="datetimeFigureOut">
              <a:rPr lang="de-DE" smtClean="0"/>
              <a:t>06.07.2015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1920E4-02A0-409B-A8B9-098E884023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06603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Hier noch ein Bild zu Cinema 4D einfügen.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1920E4-02A0-409B-A8B9-098E88402350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90118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Hier noch </a:t>
            </a:r>
            <a:r>
              <a:rPr lang="de-DE" dirty="0" err="1" smtClean="0"/>
              <a:t>Fusee</a:t>
            </a:r>
            <a:r>
              <a:rPr lang="de-DE" dirty="0" smtClean="0"/>
              <a:t> Bildchen</a:t>
            </a:r>
            <a:r>
              <a:rPr lang="de-DE" baseline="0" dirty="0" smtClean="0"/>
              <a:t> der fliegenden Rakete einbauen.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1920E4-02A0-409B-A8B9-098E88402350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27444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7/6/2015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7/6/2015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7/6/2015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7/6/2015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7/6/2015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7/6/2015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7/6/2015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7/6/2015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 anchor="t" anchorCtr="0"/>
          <a:lstStyle/>
          <a:p>
            <a:r>
              <a:rPr lang="de-DE" sz="4400" dirty="0" smtClean="0"/>
              <a:t>Master-Thesis Disputation</a:t>
            </a:r>
            <a:br>
              <a:rPr lang="de-DE" sz="4400" dirty="0" smtClean="0"/>
            </a:br>
            <a:r>
              <a:rPr lang="de-DE" sz="4400" dirty="0" smtClean="0"/>
              <a:t>Dominik Steffen</a:t>
            </a:r>
            <a:endParaRPr lang="de-DE" sz="44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Betreuer:</a:t>
            </a:r>
          </a:p>
          <a:p>
            <a:r>
              <a:rPr lang="de-DE" dirty="0" smtClean="0"/>
              <a:t>Prof. C. Müller und Prof. Dr. W. Taube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94895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Ergebnisse der Prozessanalyse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de-DE" dirty="0" smtClean="0"/>
              <a:t>Der Tool Entwicklungsprozess sollte mit</a:t>
            </a:r>
            <a:r>
              <a:rPr lang="de-DE" baseline="0" dirty="0" smtClean="0"/>
              <a:t> der nötigen Sorgfalt in den Produktionsprozess eines Projektes integriert sein.</a:t>
            </a:r>
          </a:p>
          <a:p>
            <a:pPr lvl="1"/>
            <a:r>
              <a:rPr lang="de-DE" dirty="0" smtClean="0"/>
              <a:t>Produktion steht und fällt mit guten Tools.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tabLst/>
              <a:defRPr/>
            </a:pPr>
            <a:r>
              <a:rPr lang="de-DE" sz="1800" b="0" i="0" kern="120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Mitarbeiter als Nutzer</a:t>
            </a:r>
            <a:r>
              <a:rPr lang="de-DE" sz="1800" b="0" i="0" kern="1200" baseline="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entscheiden über gelingen des Projektes und die Nutzung der Tools.</a:t>
            </a:r>
            <a:endParaRPr lang="de-DE" dirty="0" smtClean="0"/>
          </a:p>
          <a:p>
            <a:pPr lvl="1"/>
            <a:r>
              <a:rPr lang="de-DE" dirty="0" smtClean="0"/>
              <a:t>Managementprozesse</a:t>
            </a:r>
            <a:r>
              <a:rPr lang="de-DE" baseline="0" dirty="0" smtClean="0"/>
              <a:t> spielen eine große Rolle.</a:t>
            </a:r>
          </a:p>
          <a:p>
            <a:pPr lvl="2"/>
            <a:r>
              <a:rPr lang="de-DE" dirty="0" smtClean="0"/>
              <a:t>Tool Entwickler stehen oft unter Zeitdruck.</a:t>
            </a:r>
          </a:p>
          <a:p>
            <a:pPr lvl="2"/>
            <a:r>
              <a:rPr lang="de-DE" baseline="0" dirty="0" smtClean="0"/>
              <a:t>Agile Modelle sind zu bevorzugen, da beim Tool Development oft schnelle Entscheidungen getroffen werden und Konzepte schnell umgesetzt werden müssen.</a:t>
            </a:r>
          </a:p>
        </p:txBody>
      </p:sp>
    </p:spTree>
    <p:extLst>
      <p:ext uri="{BB962C8B-B14F-4D97-AF65-F5344CB8AC3E}">
        <p14:creationId xmlns:p14="http://schemas.microsoft.com/office/powerpoint/2010/main" val="2785856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Ergebnisse der Prozessanalyse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de-DE" dirty="0" smtClean="0"/>
              <a:t>Getrennte Tools können funktionieren</a:t>
            </a:r>
          </a:p>
          <a:p>
            <a:pPr lvl="1"/>
            <a:r>
              <a:rPr lang="de-DE" dirty="0" smtClean="0"/>
              <a:t>Wenn</a:t>
            </a:r>
            <a:r>
              <a:rPr lang="de-DE" baseline="0" dirty="0" smtClean="0"/>
              <a:t> das Team sich darauf einlässt</a:t>
            </a:r>
          </a:p>
          <a:p>
            <a:pPr lvl="1"/>
            <a:r>
              <a:rPr lang="de-DE" baseline="0" dirty="0" smtClean="0"/>
              <a:t>Das Projekt (der Zeitplan) es ermöglicht</a:t>
            </a:r>
          </a:p>
          <a:p>
            <a:pPr lvl="0"/>
            <a:r>
              <a:rPr lang="de-DE" baseline="0" dirty="0" smtClean="0"/>
              <a:t>Erweiterung bestehender Tools ist sinnvoll</a:t>
            </a:r>
          </a:p>
          <a:p>
            <a:pPr lvl="1"/>
            <a:r>
              <a:rPr lang="de-DE" baseline="0" dirty="0" smtClean="0"/>
              <a:t>Es verkürzt den Entwicklungszeitraum</a:t>
            </a:r>
          </a:p>
          <a:p>
            <a:pPr lvl="1"/>
            <a:r>
              <a:rPr lang="de-DE" baseline="0" dirty="0" smtClean="0"/>
              <a:t>Es erleichtert den Entwicklern die alltägliche Arbeit</a:t>
            </a:r>
          </a:p>
          <a:p>
            <a:pPr lvl="0"/>
            <a:r>
              <a:rPr lang="de-DE" dirty="0" smtClean="0"/>
              <a:t>Verwendung von Best Practice Beispielen</a:t>
            </a:r>
            <a:r>
              <a:rPr lang="de-DE" baseline="0" dirty="0" smtClean="0"/>
              <a:t> aus bereits erfolgreicher Software ist sinnvoll</a:t>
            </a:r>
          </a:p>
          <a:p>
            <a:pPr lvl="1"/>
            <a:r>
              <a:rPr lang="de-DE" dirty="0" smtClean="0"/>
              <a:t>Konzepte zu Szenengraphen</a:t>
            </a:r>
          </a:p>
          <a:p>
            <a:pPr lvl="1"/>
            <a:r>
              <a:rPr lang="de-DE" dirty="0" smtClean="0"/>
              <a:t>Versionskontrolle</a:t>
            </a:r>
          </a:p>
          <a:p>
            <a:pPr lvl="1"/>
            <a:r>
              <a:rPr lang="de-DE" dirty="0" smtClean="0">
                <a:sym typeface="Wingdings" panose="05000000000000000000" pitchFamily="2" charset="2"/>
              </a:rPr>
              <a:t> Erhöht Akzeptanz der Nutzer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14671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Ergebnisse der Konzeption</a:t>
            </a:r>
            <a:r>
              <a:rPr lang="de-DE" baseline="0" dirty="0" smtClean="0"/>
              <a:t> und Implementierung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Konzeption der</a:t>
            </a:r>
            <a:r>
              <a:rPr lang="de-DE" baseline="0" dirty="0" smtClean="0"/>
              <a:t> Architektur des Frameworks wurde erstellt</a:t>
            </a:r>
          </a:p>
          <a:p>
            <a:pPr lvl="1"/>
            <a:r>
              <a:rPr lang="de-DE" dirty="0" smtClean="0"/>
              <a:t>Setzt das Konzept</a:t>
            </a:r>
            <a:r>
              <a:rPr lang="de-DE" baseline="0" dirty="0" smtClean="0"/>
              <a:t> der nach Entwicklern getrennten </a:t>
            </a:r>
            <a:r>
              <a:rPr lang="de-DE" baseline="0" dirty="0" err="1" smtClean="0"/>
              <a:t>Authoring</a:t>
            </a:r>
            <a:r>
              <a:rPr lang="de-DE" baseline="0" dirty="0" smtClean="0"/>
              <a:t> Tools um.</a:t>
            </a:r>
          </a:p>
          <a:p>
            <a:pPr lvl="0"/>
            <a:r>
              <a:rPr lang="de-DE" dirty="0" smtClean="0"/>
              <a:t>Basisfunktonalität wurde konzipiert und</a:t>
            </a:r>
            <a:r>
              <a:rPr lang="de-DE" baseline="0" dirty="0" smtClean="0"/>
              <a:t> implementiert.</a:t>
            </a:r>
            <a:endParaRPr lang="de-DE" dirty="0" smtClean="0"/>
          </a:p>
          <a:p>
            <a:pPr lvl="0"/>
            <a:r>
              <a:rPr lang="de-DE" dirty="0" smtClean="0"/>
              <a:t>Nach Analyse der untersuchten Best Practice Software</a:t>
            </a:r>
            <a:r>
              <a:rPr lang="de-DE" baseline="0" dirty="0" smtClean="0"/>
              <a:t> stellte sich heraus:</a:t>
            </a:r>
          </a:p>
          <a:p>
            <a:pPr lvl="2"/>
            <a:r>
              <a:rPr lang="de-DE" dirty="0" smtClean="0"/>
              <a:t>Funktionalität von Game Engine Editoren ist der Funktionalität von Modeling Editoren wie Cinema</a:t>
            </a:r>
            <a:r>
              <a:rPr lang="de-DE" baseline="0" dirty="0" smtClean="0"/>
              <a:t> 4D oder IDEs wie Visual Studio sehr ähnlich.</a:t>
            </a:r>
          </a:p>
          <a:p>
            <a:pPr lvl="2"/>
            <a:r>
              <a:rPr lang="de-DE" baseline="0" dirty="0" smtClean="0"/>
              <a:t>Somit sind diese Tools meist nur </a:t>
            </a:r>
            <a:r>
              <a:rPr lang="de-DE" baseline="0" dirty="0" err="1" smtClean="0"/>
              <a:t>Aggregatoren</a:t>
            </a:r>
            <a:r>
              <a:rPr lang="de-DE" baseline="0" dirty="0" smtClean="0"/>
              <a:t> verschiedener Nutzerkonzepte.</a:t>
            </a:r>
          </a:p>
        </p:txBody>
      </p:sp>
    </p:spTree>
    <p:extLst>
      <p:ext uri="{BB962C8B-B14F-4D97-AF65-F5344CB8AC3E}">
        <p14:creationId xmlns:p14="http://schemas.microsoft.com/office/powerpoint/2010/main" val="510153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Ergebnisse</a:t>
            </a:r>
            <a:r>
              <a:rPr lang="de-DE" baseline="0" dirty="0" smtClean="0"/>
              <a:t> der Konzeption und Implementierung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Erweiterung über das </a:t>
            </a:r>
            <a:r>
              <a:rPr lang="de-DE" dirty="0" err="1" smtClean="0"/>
              <a:t>Plugin</a:t>
            </a:r>
            <a:r>
              <a:rPr lang="de-DE" dirty="0" smtClean="0"/>
              <a:t> System von Cinema 4D ist</a:t>
            </a:r>
            <a:r>
              <a:rPr lang="de-DE" baseline="0" dirty="0" smtClean="0"/>
              <a:t> berücksichtigt</a:t>
            </a:r>
          </a:p>
          <a:p>
            <a:r>
              <a:rPr lang="de-DE" baseline="0" dirty="0" smtClean="0"/>
              <a:t>Modeling Tool unabhängiges System Design</a:t>
            </a:r>
          </a:p>
          <a:p>
            <a:pPr lvl="1"/>
            <a:r>
              <a:rPr lang="de-DE" dirty="0" smtClean="0"/>
              <a:t>Auch IDE</a:t>
            </a:r>
            <a:r>
              <a:rPr lang="de-DE" baseline="0" dirty="0" smtClean="0"/>
              <a:t> unabhängig so lange die Software mit .</a:t>
            </a:r>
            <a:r>
              <a:rPr lang="de-DE" baseline="0" dirty="0" err="1" smtClean="0"/>
              <a:t>sln</a:t>
            </a:r>
            <a:r>
              <a:rPr lang="de-DE" baseline="0" dirty="0" smtClean="0"/>
              <a:t> Projekten umgehen kann.</a:t>
            </a:r>
          </a:p>
          <a:p>
            <a:pPr lvl="0"/>
            <a:r>
              <a:rPr lang="de-DE" baseline="0" dirty="0" smtClean="0"/>
              <a:t>Probleme bei der Umsetzung des Prototypen zum Ende der Arbeit</a:t>
            </a:r>
          </a:p>
          <a:p>
            <a:pPr lvl="1"/>
            <a:r>
              <a:rPr lang="de-DE" baseline="0" dirty="0" smtClean="0"/>
              <a:t>Durch die Komplexität der Cinema 4D API</a:t>
            </a:r>
          </a:p>
          <a:p>
            <a:pPr lvl="1"/>
            <a:r>
              <a:rPr lang="de-DE" baseline="0" dirty="0" smtClean="0"/>
              <a:t>Die Updatezyklen der API</a:t>
            </a:r>
          </a:p>
          <a:p>
            <a:pPr lvl="1"/>
            <a:r>
              <a:rPr lang="de-DE" baseline="0" dirty="0" smtClean="0"/>
              <a:t>Das komplexe „</a:t>
            </a:r>
            <a:r>
              <a:rPr lang="de-DE" baseline="0" dirty="0" err="1" smtClean="0"/>
              <a:t>wrapping</a:t>
            </a:r>
            <a:r>
              <a:rPr lang="de-DE" baseline="0" dirty="0" smtClean="0"/>
              <a:t>“ der API mit </a:t>
            </a:r>
            <a:r>
              <a:rPr lang="de-DE" baseline="0" dirty="0" err="1" smtClean="0"/>
              <a:t>Swig</a:t>
            </a:r>
            <a:r>
              <a:rPr lang="de-DE" baseline="0" dirty="0" smtClean="0"/>
              <a:t>.</a:t>
            </a:r>
          </a:p>
          <a:p>
            <a:pPr lvl="2"/>
            <a:r>
              <a:rPr lang="de-DE" baseline="0" dirty="0" smtClean="0"/>
              <a:t>GUI Komponenten</a:t>
            </a:r>
          </a:p>
          <a:p>
            <a:pPr lvl="2"/>
            <a:r>
              <a:rPr lang="de-DE" baseline="0" dirty="0" err="1" smtClean="0"/>
              <a:t>Plugin</a:t>
            </a:r>
            <a:r>
              <a:rPr lang="de-DE" baseline="0" dirty="0" smtClean="0"/>
              <a:t> Typen</a:t>
            </a:r>
          </a:p>
        </p:txBody>
      </p:sp>
    </p:spTree>
    <p:extLst>
      <p:ext uri="{BB962C8B-B14F-4D97-AF65-F5344CB8AC3E}">
        <p14:creationId xmlns:p14="http://schemas.microsoft.com/office/powerpoint/2010/main" val="542103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Fragen Block A (Prof. Taube)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024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Fragen Block B (Prof. Müller)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6527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Abschluss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Fragen und Diskussion des Auditoriums.</a:t>
            </a:r>
          </a:p>
        </p:txBody>
      </p:sp>
    </p:spTree>
    <p:extLst>
      <p:ext uri="{BB962C8B-B14F-4D97-AF65-F5344CB8AC3E}">
        <p14:creationId xmlns:p14="http://schemas.microsoft.com/office/powerpoint/2010/main" val="1620754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Verabschiedung und Dank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Vielen</a:t>
            </a:r>
            <a:r>
              <a:rPr lang="de-DE" baseline="0" dirty="0" smtClean="0"/>
              <a:t> Dank an die Betreuer der Arbeit für ihre Unterstützung.</a:t>
            </a:r>
          </a:p>
          <a:p>
            <a:r>
              <a:rPr lang="de-DE" baseline="0" dirty="0" smtClean="0"/>
              <a:t>Vielen Dank an die Fakultät Digitale Medien für die Unterstützung in meiner Tätigkeit als Akademischer Mitarbeiter während des Bearbeitungszeitraums.</a:t>
            </a:r>
          </a:p>
        </p:txBody>
      </p:sp>
    </p:spTree>
    <p:extLst>
      <p:ext uri="{BB962C8B-B14F-4D97-AF65-F5344CB8AC3E}">
        <p14:creationId xmlns:p14="http://schemas.microsoft.com/office/powerpoint/2010/main" val="1386344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Gliederung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Überblick</a:t>
            </a:r>
          </a:p>
          <a:p>
            <a:pPr lvl="1"/>
            <a:r>
              <a:rPr lang="de-DE" dirty="0" smtClean="0"/>
              <a:t>Vorstellung</a:t>
            </a:r>
            <a:r>
              <a:rPr lang="de-DE" baseline="0" dirty="0" smtClean="0"/>
              <a:t> des</a:t>
            </a:r>
            <a:r>
              <a:rPr lang="de-DE" dirty="0" smtClean="0"/>
              <a:t> Themas</a:t>
            </a:r>
          </a:p>
          <a:p>
            <a:pPr lvl="1"/>
            <a:r>
              <a:rPr lang="de-DE" dirty="0" smtClean="0"/>
              <a:t>Ziele der Arbeit</a:t>
            </a:r>
          </a:p>
          <a:p>
            <a:pPr lvl="1"/>
            <a:r>
              <a:rPr lang="de-DE" dirty="0" smtClean="0"/>
              <a:t>Herangehensweise und Methodik</a:t>
            </a:r>
          </a:p>
          <a:p>
            <a:pPr lvl="1"/>
            <a:r>
              <a:rPr lang="de-DE" dirty="0" smtClean="0"/>
              <a:t>Problematik</a:t>
            </a:r>
          </a:p>
          <a:p>
            <a:pPr lvl="1"/>
            <a:r>
              <a:rPr lang="de-DE" dirty="0" smtClean="0"/>
              <a:t>Ergebnisse</a:t>
            </a:r>
          </a:p>
          <a:p>
            <a:pPr lvl="0"/>
            <a:r>
              <a:rPr lang="de-DE" dirty="0" smtClean="0"/>
              <a:t>Beantwortung der eingereichten Fragen</a:t>
            </a:r>
          </a:p>
          <a:p>
            <a:pPr lvl="0"/>
            <a:r>
              <a:rPr lang="de-DE" dirty="0" smtClean="0"/>
              <a:t>Fragen und Diskussion aus dem Auditorium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18849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200" b="0" i="0" kern="1200" dirty="0" smtClean="0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rPr>
              <a:t>Vorstellung des Themas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marR="0" lvl="2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tabLst/>
              <a:defRPr/>
            </a:pPr>
            <a:r>
              <a:rPr lang="de-DE" sz="2400" b="1" i="0" kern="120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„Analyse des Game </a:t>
            </a:r>
            <a:r>
              <a:rPr lang="de-DE" sz="2400" b="1" i="0" kern="1200" dirty="0" err="1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Authoring</a:t>
            </a:r>
            <a:r>
              <a:rPr lang="de-DE" sz="2400" b="1" i="0" kern="120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Tool Entwicklungsprozesses und Konzeption eines </a:t>
            </a:r>
            <a:r>
              <a:rPr lang="de-DE" sz="2400" b="1" i="0" kern="1200" dirty="0" err="1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Authoring</a:t>
            </a:r>
            <a:r>
              <a:rPr lang="de-DE" sz="2400" b="1" i="0" kern="120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Tool Frameworks“.</a:t>
            </a:r>
          </a:p>
        </p:txBody>
      </p:sp>
    </p:spTree>
    <p:extLst>
      <p:ext uri="{BB962C8B-B14F-4D97-AF65-F5344CB8AC3E}">
        <p14:creationId xmlns:p14="http://schemas.microsoft.com/office/powerpoint/2010/main" val="2081582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de-DE" dirty="0" smtClean="0"/>
              <a:t>Erläuterung der Fragestellung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Wie funktioniert der Tool Entwicklungs-</a:t>
            </a:r>
            <a:r>
              <a:rPr lang="de-DE" baseline="0" dirty="0" smtClean="0"/>
              <a:t> und Konzeptionsprozess?</a:t>
            </a:r>
          </a:p>
          <a:p>
            <a:r>
              <a:rPr lang="de-DE" baseline="0" dirty="0" smtClean="0"/>
              <a:t>Tools konzeptionell und </a:t>
            </a:r>
            <a:r>
              <a:rPr lang="de-DE" sz="2000" b="0" i="0" kern="1200" baseline="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technisch </a:t>
            </a:r>
            <a:r>
              <a:rPr lang="de-DE" baseline="0" dirty="0" smtClean="0"/>
              <a:t>nach Entwicklergruppen trennen?</a:t>
            </a:r>
          </a:p>
          <a:p>
            <a:r>
              <a:rPr lang="de-DE" baseline="0" dirty="0" smtClean="0"/>
              <a:t>Bestehende Software um </a:t>
            </a:r>
            <a:r>
              <a:rPr lang="de-DE" baseline="0" dirty="0" err="1" smtClean="0"/>
              <a:t>Authoring</a:t>
            </a:r>
            <a:r>
              <a:rPr lang="de-DE" baseline="0" dirty="0" smtClean="0"/>
              <a:t>-Funktionalität erweitern?</a:t>
            </a:r>
          </a:p>
          <a:p>
            <a:r>
              <a:rPr lang="de-DE" baseline="0" dirty="0" smtClean="0"/>
              <a:t>Wiederverwendung bereits bestehender Software?</a:t>
            </a:r>
          </a:p>
          <a:p>
            <a:pPr marL="342900" marR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tabLst/>
              <a:defRPr/>
            </a:pPr>
            <a:r>
              <a:rPr lang="de-DE" sz="2000" b="0" i="0" kern="1200" baseline="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Ein </a:t>
            </a:r>
            <a:r>
              <a:rPr lang="de-DE" sz="2000" b="0" i="0" kern="1200" baseline="0" dirty="0" err="1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Authoring</a:t>
            </a:r>
            <a:r>
              <a:rPr lang="de-DE" sz="2000" b="0" i="0" kern="1200" baseline="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Tool für die </a:t>
            </a:r>
            <a:r>
              <a:rPr lang="de-DE" sz="2000" b="0" i="0" kern="1200" baseline="0" dirty="0" err="1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Fusee</a:t>
            </a:r>
            <a:r>
              <a:rPr lang="de-DE" sz="2000" b="0" i="0" kern="1200" baseline="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Engine in Verbindung mit Cinema 4D?</a:t>
            </a:r>
            <a:endParaRPr lang="de-DE" sz="2000" dirty="0" smtClean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093564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Ziele der</a:t>
            </a:r>
            <a:r>
              <a:rPr lang="de-DE" baseline="0" dirty="0" smtClean="0"/>
              <a:t> Arbeit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Was war das Ziel?</a:t>
            </a:r>
          </a:p>
          <a:p>
            <a:pPr lvl="1"/>
            <a:r>
              <a:rPr lang="de-DE" dirty="0" smtClean="0"/>
              <a:t>Untersuchen des Entwicklungsprozesses und bereits erhältlicher Tools.</a:t>
            </a:r>
          </a:p>
          <a:p>
            <a:pPr lvl="1"/>
            <a:r>
              <a:rPr lang="de-DE" dirty="0" smtClean="0"/>
              <a:t>Daraus folgend</a:t>
            </a:r>
            <a:r>
              <a:rPr lang="de-DE" baseline="0" dirty="0" smtClean="0"/>
              <a:t> </a:t>
            </a:r>
            <a:r>
              <a:rPr lang="de-DE" baseline="0" dirty="0" smtClean="0">
                <a:sym typeface="Wingdings" panose="05000000000000000000" pitchFamily="2" charset="2"/>
              </a:rPr>
              <a:t> </a:t>
            </a:r>
            <a:r>
              <a:rPr lang="de-DE" dirty="0" smtClean="0"/>
              <a:t>Konzeption eines neuen Tools und Umsetzung eines Prototyps soweit möglich.</a:t>
            </a:r>
          </a:p>
          <a:p>
            <a:pPr lvl="1"/>
            <a:r>
              <a:rPr lang="de-DE" dirty="0" smtClean="0"/>
              <a:t>Verwendet werden sollten die </a:t>
            </a:r>
            <a:r>
              <a:rPr lang="de-DE" dirty="0" err="1" smtClean="0"/>
              <a:t>Fusee</a:t>
            </a:r>
            <a:r>
              <a:rPr lang="de-DE" dirty="0" smtClean="0"/>
              <a:t> Engine und Cinema 4D.</a:t>
            </a:r>
          </a:p>
        </p:txBody>
      </p:sp>
    </p:spTree>
    <p:extLst>
      <p:ext uri="{BB962C8B-B14F-4D97-AF65-F5344CB8AC3E}">
        <p14:creationId xmlns:p14="http://schemas.microsoft.com/office/powerpoint/2010/main" val="1586592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Verwendete Tools und Software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e-DE" dirty="0" smtClean="0"/>
              <a:t>Cinema 4D</a:t>
            </a:r>
          </a:p>
          <a:p>
            <a:pPr lvl="1"/>
            <a:r>
              <a:rPr lang="de-DE" dirty="0" smtClean="0"/>
              <a:t>Entwickler: </a:t>
            </a:r>
            <a:r>
              <a:rPr lang="de-DE" dirty="0" err="1" smtClean="0"/>
              <a:t>Maxon</a:t>
            </a:r>
            <a:endParaRPr lang="de-DE" dirty="0" smtClean="0"/>
          </a:p>
          <a:p>
            <a:pPr lvl="1"/>
            <a:r>
              <a:rPr lang="de-DE" dirty="0" smtClean="0"/>
              <a:t>Proprietäre 3D Modeling Software</a:t>
            </a:r>
          </a:p>
          <a:p>
            <a:pPr lvl="1"/>
            <a:r>
              <a:rPr lang="de-DE" dirty="0" smtClean="0"/>
              <a:t>Wird verwendet als: Welteditor und Benutzerschnittstelle</a:t>
            </a:r>
          </a:p>
          <a:p>
            <a:r>
              <a:rPr lang="de-DE" dirty="0" err="1" smtClean="0"/>
              <a:t>Fusee</a:t>
            </a:r>
            <a:endParaRPr lang="de-DE" dirty="0" smtClean="0"/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tabLst/>
              <a:defRPr/>
            </a:pPr>
            <a:r>
              <a:rPr lang="de-DE" sz="1800" b="0" i="0" kern="1200" baseline="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Furtwangen University Simulation </a:t>
            </a:r>
            <a:r>
              <a:rPr lang="de-DE" sz="1800" b="0" i="0" kern="1200" baseline="0" dirty="0" err="1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and</a:t>
            </a:r>
            <a:r>
              <a:rPr lang="de-DE" sz="1800" b="0" i="0" kern="1200" baseline="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Entertainment Engine</a:t>
            </a:r>
            <a:endParaRPr lang="de-DE" sz="1800" dirty="0" smtClean="0">
              <a:effectLst/>
            </a:endParaRPr>
          </a:p>
          <a:p>
            <a:pPr lvl="1"/>
            <a:r>
              <a:rPr lang="de-DE" dirty="0" smtClean="0"/>
              <a:t>Open Source 3D</a:t>
            </a:r>
            <a:r>
              <a:rPr lang="de-DE" baseline="0" dirty="0" smtClean="0"/>
              <a:t> Engine</a:t>
            </a:r>
          </a:p>
          <a:p>
            <a:pPr lvl="1"/>
            <a:r>
              <a:rPr lang="de-DE" baseline="0" dirty="0" smtClean="0"/>
              <a:t>Entwickler:</a:t>
            </a:r>
          </a:p>
          <a:p>
            <a:pPr lvl="2"/>
            <a:r>
              <a:rPr lang="de-DE" baseline="0" dirty="0" smtClean="0"/>
              <a:t>Prof. C. Müller</a:t>
            </a:r>
          </a:p>
          <a:p>
            <a:pPr lvl="2"/>
            <a:r>
              <a:rPr lang="de-DE" baseline="0" dirty="0" smtClean="0"/>
              <a:t>Projektgruppen der Studierenden der HFU.</a:t>
            </a:r>
          </a:p>
          <a:p>
            <a:r>
              <a:rPr lang="de-DE" dirty="0" smtClean="0"/>
              <a:t>Das Projekt </a:t>
            </a:r>
            <a:r>
              <a:rPr lang="de-DE" dirty="0" err="1" smtClean="0"/>
              <a:t>Uniplug</a:t>
            </a:r>
            <a:endParaRPr lang="de-DE" dirty="0" smtClean="0"/>
          </a:p>
          <a:p>
            <a:pPr lvl="1"/>
            <a:r>
              <a:rPr lang="de-DE" dirty="0" smtClean="0"/>
              <a:t>Ermöglicht das Entwickeln</a:t>
            </a:r>
            <a:r>
              <a:rPr lang="de-DE" baseline="0" dirty="0" smtClean="0"/>
              <a:t> von C# </a:t>
            </a:r>
            <a:r>
              <a:rPr lang="de-DE" baseline="0" dirty="0" err="1" smtClean="0"/>
              <a:t>Plugins</a:t>
            </a:r>
            <a:r>
              <a:rPr lang="de-DE" baseline="0" dirty="0" smtClean="0"/>
              <a:t> für Cinema 4D.</a:t>
            </a:r>
          </a:p>
          <a:p>
            <a:pPr lvl="1"/>
            <a:r>
              <a:rPr lang="de-DE" baseline="0" dirty="0" smtClean="0"/>
              <a:t>In die </a:t>
            </a:r>
            <a:r>
              <a:rPr lang="de-DE" baseline="0" dirty="0" err="1" smtClean="0"/>
              <a:t>Codebase</a:t>
            </a:r>
            <a:r>
              <a:rPr lang="de-DE" baseline="0" dirty="0" smtClean="0"/>
              <a:t> von </a:t>
            </a:r>
            <a:r>
              <a:rPr lang="de-DE" baseline="0" dirty="0" err="1" smtClean="0"/>
              <a:t>Fusee</a:t>
            </a:r>
            <a:r>
              <a:rPr lang="de-DE" baseline="0" dirty="0" smtClean="0"/>
              <a:t> integriert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583718">
            <a:off x="8779245" y="2899177"/>
            <a:ext cx="4380952" cy="43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477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Herangehensweise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 smtClean="0"/>
              <a:t>Betrachtung von</a:t>
            </a:r>
            <a:r>
              <a:rPr lang="de-DE" baseline="0" dirty="0" smtClean="0"/>
              <a:t> Referenzmodellen im Entwicklungsprozess</a:t>
            </a:r>
          </a:p>
          <a:p>
            <a:pPr lvl="1"/>
            <a:r>
              <a:rPr lang="de-DE" dirty="0" smtClean="0"/>
              <a:t>Theoretische Analyse</a:t>
            </a:r>
          </a:p>
          <a:p>
            <a:pPr lvl="0"/>
            <a:r>
              <a:rPr lang="de-DE" dirty="0" smtClean="0"/>
              <a:t>Untersuchung</a:t>
            </a:r>
            <a:r>
              <a:rPr lang="de-DE" baseline="0" dirty="0" smtClean="0"/>
              <a:t> beliebter und erfolgreicher Editoren und Frameworks</a:t>
            </a:r>
          </a:p>
          <a:p>
            <a:pPr lvl="1"/>
            <a:r>
              <a:rPr lang="de-DE" dirty="0" smtClean="0"/>
              <a:t>Induktion – Ableitung der Funktionalität von speziellen Tools und herausarbeiten</a:t>
            </a:r>
            <a:r>
              <a:rPr lang="de-DE" baseline="0" dirty="0" smtClean="0"/>
              <a:t> von allgemeingültigen Notwendigkeiten und Features</a:t>
            </a:r>
          </a:p>
          <a:p>
            <a:pPr lvl="0"/>
            <a:r>
              <a:rPr lang="de-DE" dirty="0" smtClean="0"/>
              <a:t>Konzeption eines Frameworks</a:t>
            </a:r>
          </a:p>
          <a:p>
            <a:pPr lvl="1"/>
            <a:r>
              <a:rPr lang="de-DE" dirty="0" smtClean="0"/>
              <a:t>Konzeption mit Hilfe von Methoden</a:t>
            </a:r>
            <a:r>
              <a:rPr lang="de-DE" baseline="0" dirty="0" smtClean="0"/>
              <a:t> des Software Engineering in Adaption für die </a:t>
            </a:r>
            <a:r>
              <a:rPr lang="de-DE" baseline="0" dirty="0" err="1" smtClean="0"/>
              <a:t>Fusee</a:t>
            </a:r>
            <a:r>
              <a:rPr lang="de-DE" baseline="0" dirty="0" smtClean="0"/>
              <a:t> Engine</a:t>
            </a:r>
          </a:p>
          <a:p>
            <a:pPr lvl="1"/>
            <a:r>
              <a:rPr lang="de-DE" baseline="0" dirty="0" smtClean="0"/>
              <a:t>Deduktion – Aus den allgemeingültigen Ergebnissen etwas spezielles konzipieren.</a:t>
            </a:r>
          </a:p>
          <a:p>
            <a:pPr lvl="0"/>
            <a:r>
              <a:rPr lang="de-DE" dirty="0" smtClean="0"/>
              <a:t>Implementierung der Konzeption</a:t>
            </a:r>
          </a:p>
          <a:p>
            <a:pPr lvl="1"/>
            <a:r>
              <a:rPr lang="de-DE" dirty="0" smtClean="0"/>
              <a:t>Methodik des </a:t>
            </a:r>
            <a:r>
              <a:rPr lang="de-DE" dirty="0" err="1" smtClean="0"/>
              <a:t>Prototyping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1689154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Problematik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Komplexität der proprietären Cinema 4D API</a:t>
            </a:r>
          </a:p>
          <a:p>
            <a:pPr lvl="1"/>
            <a:r>
              <a:rPr lang="de-DE" dirty="0" smtClean="0"/>
              <a:t>Erschwerte das Debuggen</a:t>
            </a:r>
          </a:p>
          <a:p>
            <a:pPr lvl="1"/>
            <a:r>
              <a:rPr lang="de-DE" dirty="0" smtClean="0"/>
              <a:t>Oft nötige Anpassungen durch API Updates</a:t>
            </a:r>
          </a:p>
          <a:p>
            <a:pPr lvl="1"/>
            <a:r>
              <a:rPr lang="de-DE" dirty="0" err="1" smtClean="0"/>
              <a:t>Uniplug</a:t>
            </a:r>
            <a:r>
              <a:rPr lang="de-DE" dirty="0" smtClean="0"/>
              <a:t> Projekt musste</a:t>
            </a:r>
            <a:r>
              <a:rPr lang="de-DE" baseline="0" dirty="0" smtClean="0"/>
              <a:t> verwaltet und umstrukturiert werden</a:t>
            </a:r>
          </a:p>
          <a:p>
            <a:pPr lvl="0"/>
            <a:r>
              <a:rPr lang="de-DE" dirty="0" smtClean="0"/>
              <a:t>Probleme mit den </a:t>
            </a:r>
            <a:r>
              <a:rPr lang="de-DE" dirty="0" err="1" smtClean="0"/>
              <a:t>managed</a:t>
            </a:r>
            <a:r>
              <a:rPr lang="de-DE" dirty="0" smtClean="0"/>
              <a:t> Code Bestandteilen des </a:t>
            </a:r>
            <a:r>
              <a:rPr lang="de-DE" dirty="0" err="1" smtClean="0"/>
              <a:t>Uniplug</a:t>
            </a:r>
            <a:r>
              <a:rPr lang="de-DE" baseline="0" dirty="0" smtClean="0"/>
              <a:t> Projekts</a:t>
            </a:r>
          </a:p>
          <a:p>
            <a:pPr lvl="1"/>
            <a:r>
              <a:rPr lang="de-DE" baseline="0" dirty="0" smtClean="0"/>
              <a:t>GUI Problematik in Cinema 4D</a:t>
            </a:r>
          </a:p>
          <a:p>
            <a:pPr lvl="1"/>
            <a:r>
              <a:rPr lang="de-DE" baseline="0" dirty="0" err="1" smtClean="0"/>
              <a:t>Plugin</a:t>
            </a:r>
            <a:r>
              <a:rPr lang="de-DE" baseline="0" dirty="0" smtClean="0"/>
              <a:t> Typen</a:t>
            </a:r>
          </a:p>
          <a:p>
            <a:pPr lvl="1"/>
            <a:r>
              <a:rPr lang="de-DE" baseline="0" dirty="0" smtClean="0"/>
              <a:t>Datentypen in der C++ API </a:t>
            </a:r>
          </a:p>
          <a:p>
            <a:pPr lvl="2"/>
            <a:r>
              <a:rPr lang="de-DE" dirty="0" smtClean="0"/>
              <a:t>Rückgabewerte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88071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Ergebnisse der Prozessanalyse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Tool Development ist ein wichtiger Produktionsschritt</a:t>
            </a:r>
            <a:r>
              <a:rPr lang="de-DE" baseline="0" dirty="0" smtClean="0"/>
              <a:t> in der Spieleentwicklung.</a:t>
            </a:r>
          </a:p>
          <a:p>
            <a:r>
              <a:rPr lang="de-DE" baseline="0" dirty="0" smtClean="0"/>
              <a:t>Es ist sinnvoll den Prozess für das Produktionsteam transparent zu gestalten und das Team einzubinden.</a:t>
            </a:r>
          </a:p>
          <a:p>
            <a:pPr lvl="1"/>
            <a:r>
              <a:rPr lang="de-DE" dirty="0" smtClean="0"/>
              <a:t>Erleichtert die Einhaltung der Anforderungen.</a:t>
            </a:r>
          </a:p>
          <a:p>
            <a:pPr lvl="1"/>
            <a:r>
              <a:rPr lang="de-DE" dirty="0" smtClean="0"/>
              <a:t>Erhöht die Wiederverwendbarkeit und Qualität.</a:t>
            </a:r>
          </a:p>
        </p:txBody>
      </p:sp>
    </p:spTree>
    <p:extLst>
      <p:ext uri="{BB962C8B-B14F-4D97-AF65-F5344CB8AC3E}">
        <p14:creationId xmlns:p14="http://schemas.microsoft.com/office/powerpoint/2010/main" val="4019340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705</Words>
  <Application>Microsoft Office PowerPoint</Application>
  <PresentationFormat>Breitbild</PresentationFormat>
  <Paragraphs>110</Paragraphs>
  <Slides>17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23" baseType="lpstr">
      <vt:lpstr>Arial</vt:lpstr>
      <vt:lpstr>Calibri</vt:lpstr>
      <vt:lpstr>Century Gothic</vt:lpstr>
      <vt:lpstr>Wingdings</vt:lpstr>
      <vt:lpstr>Wingdings 3</vt:lpstr>
      <vt:lpstr>Ion</vt:lpstr>
      <vt:lpstr>Master-Thesis Disputation Dominik Steffen</vt:lpstr>
      <vt:lpstr>Gliederung</vt:lpstr>
      <vt:lpstr>Vorstellung des Themas</vt:lpstr>
      <vt:lpstr>Erläuterung der Fragestellung</vt:lpstr>
      <vt:lpstr>Ziele der Arbeit</vt:lpstr>
      <vt:lpstr>Verwendete Tools und Software</vt:lpstr>
      <vt:lpstr>Herangehensweise</vt:lpstr>
      <vt:lpstr>Problematik</vt:lpstr>
      <vt:lpstr>Ergebnisse der Prozessanalyse</vt:lpstr>
      <vt:lpstr>Ergebnisse der Prozessanalyse</vt:lpstr>
      <vt:lpstr>Ergebnisse der Prozessanalyse</vt:lpstr>
      <vt:lpstr>Ergebnisse der Konzeption und Implementierung</vt:lpstr>
      <vt:lpstr>Ergebnisse der Konzeption und Implementierung</vt:lpstr>
      <vt:lpstr>Fragen Block A (Prof. Taube)</vt:lpstr>
      <vt:lpstr>Fragen Block B (Prof. Müller)</vt:lpstr>
      <vt:lpstr>Abschluss</vt:lpstr>
      <vt:lpstr>Verabschiedung und Dank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Master-Thesis Disputation Dominik Steffen</dc:title>
  <dc:creator>Dominik Steffen</dc:creator>
  <cp:lastModifiedBy>Dominik Steffen</cp:lastModifiedBy>
  <cp:revision>45</cp:revision>
  <dcterms:created xsi:type="dcterms:W3CDTF">2015-07-06T13:45:06Z</dcterms:created>
  <dcterms:modified xsi:type="dcterms:W3CDTF">2015-07-06T15:32:11Z</dcterms:modified>
</cp:coreProperties>
</file>