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4" autoAdjust="0"/>
  </p:normalViewPr>
  <p:slideViewPr>
    <p:cSldViewPr snapToGrid="0">
      <p:cViewPr varScale="1">
        <p:scale>
          <a:sx n="46" d="100"/>
          <a:sy n="46" d="100"/>
        </p:scale>
        <p:origin x="60" y="1278"/>
      </p:cViewPr>
      <p:guideLst/>
    </p:cSldViewPr>
  </p:slideViewPr>
  <p:outlineViewPr>
    <p:cViewPr>
      <p:scale>
        <a:sx n="33" d="100"/>
        <a:sy n="33" d="100"/>
      </p:scale>
      <p:origin x="0" y="-48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de-DE" sz="4400" dirty="0" smtClean="0"/>
              <a:t>Master-Thesis Disputation</a:t>
            </a:r>
            <a:br>
              <a:rPr lang="de-DE" sz="4400" dirty="0" smtClean="0"/>
            </a:br>
            <a:r>
              <a:rPr lang="de-DE" sz="4400" dirty="0" smtClean="0"/>
              <a:t>Dominik Steffen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Betreuer:</a:t>
            </a:r>
          </a:p>
          <a:p>
            <a:r>
              <a:rPr lang="de-DE" dirty="0" smtClean="0"/>
              <a:t>Prof. C. Müller und Prof. Dr. W. Taube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Block A (Prof. Taube)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Block B (Prof. Müller)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und Diskussion des Auditoriums.</a:t>
            </a:r>
          </a:p>
        </p:txBody>
      </p:sp>
    </p:spTree>
    <p:extLst>
      <p:ext uri="{BB962C8B-B14F-4D97-AF65-F5344CB8AC3E}">
        <p14:creationId xmlns:p14="http://schemas.microsoft.com/office/powerpoint/2010/main" val="1620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Verabschiedung und Dank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</a:t>
            </a:r>
            <a:r>
              <a:rPr lang="de-DE" baseline="0" dirty="0" smtClean="0"/>
              <a:t> Dank an die Betreuer der Arbeit für ihre Unterstützung.</a:t>
            </a:r>
          </a:p>
          <a:p>
            <a:r>
              <a:rPr lang="de-DE" baseline="0" dirty="0" smtClean="0"/>
              <a:t>Vielen Dank an die Fakultät Digitale Medien für die Unterstützung in meiner Tätigkeit als Akademischer Mitarbeiter während des Bearbeitungszeitraums.</a:t>
            </a:r>
          </a:p>
        </p:txBody>
      </p:sp>
    </p:spTree>
    <p:extLst>
      <p:ext uri="{BB962C8B-B14F-4D97-AF65-F5344CB8AC3E}">
        <p14:creationId xmlns:p14="http://schemas.microsoft.com/office/powerpoint/2010/main" val="13863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der Arbeit</a:t>
            </a:r>
          </a:p>
          <a:p>
            <a:pPr lvl="1"/>
            <a:r>
              <a:rPr lang="de-DE" dirty="0" smtClean="0"/>
              <a:t>Vorstellung</a:t>
            </a:r>
            <a:r>
              <a:rPr lang="de-DE" baseline="0" dirty="0" smtClean="0"/>
              <a:t> des</a:t>
            </a:r>
            <a:r>
              <a:rPr lang="de-DE" dirty="0" smtClean="0"/>
              <a:t> Themas</a:t>
            </a:r>
          </a:p>
          <a:p>
            <a:pPr lvl="1"/>
            <a:r>
              <a:rPr lang="de-DE" dirty="0" smtClean="0"/>
              <a:t>Überblick über die Arbeit</a:t>
            </a:r>
          </a:p>
          <a:p>
            <a:pPr lvl="1"/>
            <a:r>
              <a:rPr lang="de-DE" dirty="0" smtClean="0"/>
              <a:t>Herangehensweise und Methodik</a:t>
            </a:r>
          </a:p>
          <a:p>
            <a:pPr lvl="1"/>
            <a:r>
              <a:rPr lang="de-DE" dirty="0" smtClean="0"/>
              <a:t>Ergebnisse</a:t>
            </a:r>
          </a:p>
          <a:p>
            <a:pPr lvl="0"/>
            <a:r>
              <a:rPr lang="de-DE" dirty="0" smtClean="0"/>
              <a:t>Beantwortung der eingereichten Fragen</a:t>
            </a:r>
          </a:p>
          <a:p>
            <a:pPr lvl="0"/>
            <a:r>
              <a:rPr lang="de-DE" dirty="0" smtClean="0"/>
              <a:t>Fragen und Diskussion aus dem Auditorium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2219">
            <a:off x="9716777" y="4238399"/>
            <a:ext cx="3052739" cy="30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b="0" i="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Vorstellung des Themas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2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„Analyse des Game </a:t>
            </a:r>
            <a:r>
              <a:rPr lang="de-DE" sz="2400" b="1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Authoring</a:t>
            </a:r>
            <a:r>
              <a:rPr lang="de-DE" sz="2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Entwicklungsprozesses und Konzeption eines </a:t>
            </a:r>
            <a:r>
              <a:rPr lang="de-DE" sz="2400" b="1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Authoring</a:t>
            </a:r>
            <a:r>
              <a:rPr lang="de-DE" sz="2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Frameworks“.</a:t>
            </a:r>
          </a:p>
        </p:txBody>
      </p:sp>
    </p:spTree>
    <p:extLst>
      <p:ext uri="{BB962C8B-B14F-4D97-AF65-F5344CB8AC3E}">
        <p14:creationId xmlns:p14="http://schemas.microsoft.com/office/powerpoint/2010/main" val="20815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Erläuterung der 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funktioniert der Tool Entwicklungs-</a:t>
            </a:r>
            <a:r>
              <a:rPr lang="de-DE" baseline="0" dirty="0" smtClean="0"/>
              <a:t> und Konzeptionsprozess?</a:t>
            </a:r>
          </a:p>
          <a:p>
            <a:r>
              <a:rPr lang="de-DE" baseline="0" dirty="0" smtClean="0"/>
              <a:t>Tools konzeptionell und </a:t>
            </a: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technisch </a:t>
            </a:r>
            <a:r>
              <a:rPr lang="de-DE" baseline="0" dirty="0" smtClean="0"/>
              <a:t>nach Entwicklergruppen trennen?</a:t>
            </a:r>
          </a:p>
          <a:p>
            <a:r>
              <a:rPr lang="de-DE" baseline="0" dirty="0" smtClean="0"/>
              <a:t>Bestehende Software um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-Funktionalität erweitern?</a:t>
            </a:r>
          </a:p>
          <a:p>
            <a:r>
              <a:rPr lang="de-DE" baseline="0" dirty="0" smtClean="0"/>
              <a:t>Wiederverwendung bereits bestehender Software?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Ein </a:t>
            </a:r>
            <a:r>
              <a:rPr lang="de-DE" sz="2000" b="0" i="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Authoring</a:t>
            </a: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für die </a:t>
            </a:r>
            <a:r>
              <a:rPr lang="de-DE" sz="2000" b="0" i="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Fusee</a:t>
            </a:r>
            <a:r>
              <a:rPr lang="de-DE" sz="20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Engine in Verbindung mit Cinema 4D?</a:t>
            </a:r>
            <a:endParaRPr lang="de-DE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35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r>
              <a:rPr lang="de-DE" baseline="0" dirty="0" smtClean="0"/>
              <a:t> über die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das Ziel?</a:t>
            </a:r>
          </a:p>
          <a:p>
            <a:pPr lvl="1"/>
            <a:r>
              <a:rPr lang="de-DE" dirty="0" smtClean="0"/>
              <a:t>Untersuchen des Entwicklungsprozesses und bereits erhältlicher Tools.</a:t>
            </a:r>
          </a:p>
          <a:p>
            <a:pPr lvl="1"/>
            <a:r>
              <a:rPr lang="de-DE" dirty="0" smtClean="0"/>
              <a:t>Daraus folgend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Konzeption eines neuen Tools und Umsetzung eines Prototyps soweit möglich.</a:t>
            </a:r>
          </a:p>
          <a:p>
            <a:pPr lvl="1"/>
            <a:r>
              <a:rPr lang="de-DE" dirty="0" smtClean="0"/>
              <a:t>Verwendet werden sollten die </a:t>
            </a:r>
            <a:r>
              <a:rPr lang="de-DE" dirty="0" err="1" smtClean="0"/>
              <a:t>Fusee</a:t>
            </a:r>
            <a:r>
              <a:rPr lang="de-DE" dirty="0" smtClean="0"/>
              <a:t> Engine und Cinema 4D.</a:t>
            </a:r>
          </a:p>
        </p:txBody>
      </p:sp>
    </p:spTree>
    <p:extLst>
      <p:ext uri="{BB962C8B-B14F-4D97-AF65-F5344CB8AC3E}">
        <p14:creationId xmlns:p14="http://schemas.microsoft.com/office/powerpoint/2010/main" val="15865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 und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Cinema 4D</a:t>
            </a:r>
          </a:p>
          <a:p>
            <a:pPr lvl="1"/>
            <a:r>
              <a:rPr lang="de-DE" dirty="0" smtClean="0"/>
              <a:t>Entwickler: </a:t>
            </a:r>
            <a:r>
              <a:rPr lang="de-DE" dirty="0" err="1" smtClean="0"/>
              <a:t>Maxon</a:t>
            </a:r>
            <a:endParaRPr lang="de-DE" dirty="0" smtClean="0"/>
          </a:p>
          <a:p>
            <a:pPr lvl="1"/>
            <a:r>
              <a:rPr lang="de-DE" dirty="0" smtClean="0"/>
              <a:t>Proprietäre 3D Modeling Software</a:t>
            </a:r>
          </a:p>
          <a:p>
            <a:pPr lvl="1"/>
            <a:r>
              <a:rPr lang="de-DE" dirty="0" smtClean="0"/>
              <a:t>Wird verwendet als: Welteditor und Benutzerschnittstelle</a:t>
            </a:r>
          </a:p>
          <a:p>
            <a:r>
              <a:rPr lang="de-DE" dirty="0" err="1" smtClean="0"/>
              <a:t>Fusee</a:t>
            </a:r>
            <a:endParaRPr lang="de-DE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de-DE" sz="18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Furtwangen University Simulation </a:t>
            </a:r>
            <a:r>
              <a:rPr lang="de-DE" sz="1800" b="0" i="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and</a:t>
            </a:r>
            <a:r>
              <a:rPr lang="de-DE" sz="18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Entertainment Engine</a:t>
            </a:r>
            <a:endParaRPr lang="de-DE" sz="1800" dirty="0" smtClean="0">
              <a:effectLst/>
            </a:endParaRPr>
          </a:p>
          <a:p>
            <a:pPr lvl="1"/>
            <a:r>
              <a:rPr lang="de-DE" dirty="0" smtClean="0"/>
              <a:t>Open Source 3D</a:t>
            </a:r>
            <a:r>
              <a:rPr lang="de-DE" baseline="0" dirty="0" smtClean="0"/>
              <a:t> Engine</a:t>
            </a:r>
          </a:p>
          <a:p>
            <a:pPr lvl="1"/>
            <a:r>
              <a:rPr lang="de-DE" baseline="0" dirty="0" smtClean="0"/>
              <a:t>Entwickler:</a:t>
            </a:r>
          </a:p>
          <a:p>
            <a:pPr lvl="2"/>
            <a:r>
              <a:rPr lang="de-DE" baseline="0" dirty="0" smtClean="0"/>
              <a:t>Prof. C. Müller</a:t>
            </a:r>
          </a:p>
          <a:p>
            <a:pPr lvl="2"/>
            <a:r>
              <a:rPr lang="de-DE" baseline="0" dirty="0" smtClean="0"/>
              <a:t>Projektgruppen der Studierenden der HFU.</a:t>
            </a:r>
          </a:p>
          <a:p>
            <a:r>
              <a:rPr lang="de-DE" dirty="0" smtClean="0"/>
              <a:t>Das Projekt </a:t>
            </a:r>
            <a:r>
              <a:rPr lang="de-DE" dirty="0" err="1" smtClean="0"/>
              <a:t>Uniplug</a:t>
            </a:r>
            <a:endParaRPr lang="de-DE" dirty="0" smtClean="0"/>
          </a:p>
          <a:p>
            <a:pPr lvl="1"/>
            <a:r>
              <a:rPr lang="de-DE" dirty="0" smtClean="0"/>
              <a:t>Ermöglicht das Entwickeln</a:t>
            </a:r>
            <a:r>
              <a:rPr lang="de-DE" baseline="0" dirty="0" smtClean="0"/>
              <a:t> von C# 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für Cinema 4D.</a:t>
            </a:r>
          </a:p>
          <a:p>
            <a:pPr lvl="1"/>
            <a:r>
              <a:rPr lang="de-DE" baseline="0" dirty="0" smtClean="0"/>
              <a:t>In die </a:t>
            </a:r>
            <a:r>
              <a:rPr lang="de-DE" baseline="0" dirty="0" err="1" smtClean="0"/>
              <a:t>Codebase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Fusee</a:t>
            </a:r>
            <a:r>
              <a:rPr lang="de-DE" baseline="0" dirty="0" smtClean="0"/>
              <a:t> integriert</a:t>
            </a:r>
          </a:p>
        </p:txBody>
      </p:sp>
    </p:spTree>
    <p:extLst>
      <p:ext uri="{BB962C8B-B14F-4D97-AF65-F5344CB8AC3E}">
        <p14:creationId xmlns:p14="http://schemas.microsoft.com/office/powerpoint/2010/main" val="37484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Betrachtung von</a:t>
            </a:r>
            <a:r>
              <a:rPr lang="de-DE" baseline="0" dirty="0" smtClean="0"/>
              <a:t> Referenzmodellen im Entwicklungsprozess</a:t>
            </a:r>
          </a:p>
          <a:p>
            <a:pPr lvl="1"/>
            <a:r>
              <a:rPr lang="de-DE" dirty="0" smtClean="0"/>
              <a:t>Theoretische Analyse</a:t>
            </a:r>
          </a:p>
          <a:p>
            <a:pPr lvl="0"/>
            <a:r>
              <a:rPr lang="de-DE" dirty="0" smtClean="0"/>
              <a:t>Untersuchung</a:t>
            </a:r>
            <a:r>
              <a:rPr lang="de-DE" baseline="0" dirty="0" smtClean="0"/>
              <a:t> beliebter und erfolgreicher Editoren und Frameworks</a:t>
            </a:r>
          </a:p>
          <a:p>
            <a:pPr lvl="1"/>
            <a:r>
              <a:rPr lang="de-DE" dirty="0" smtClean="0"/>
              <a:t>Induktion – Ableitung der Funktionalität von speziellen Tools und herausarbeiten</a:t>
            </a:r>
            <a:r>
              <a:rPr lang="de-DE" baseline="0" dirty="0" smtClean="0"/>
              <a:t> von allgemeingültigen Notwendigkeiten und Features</a:t>
            </a:r>
          </a:p>
          <a:p>
            <a:pPr lvl="0"/>
            <a:r>
              <a:rPr lang="de-DE" dirty="0" smtClean="0"/>
              <a:t>Konzeption eines Frameworks</a:t>
            </a:r>
          </a:p>
          <a:p>
            <a:pPr lvl="1"/>
            <a:r>
              <a:rPr lang="de-DE" dirty="0" smtClean="0"/>
              <a:t>Konzeption mit Hilfe von Methoden</a:t>
            </a:r>
            <a:r>
              <a:rPr lang="de-DE" baseline="0" dirty="0" smtClean="0"/>
              <a:t> des Software Engineering in Adaption für die </a:t>
            </a:r>
            <a:r>
              <a:rPr lang="de-DE" baseline="0" dirty="0" err="1" smtClean="0"/>
              <a:t>Fusee</a:t>
            </a:r>
            <a:r>
              <a:rPr lang="de-DE" baseline="0" dirty="0" smtClean="0"/>
              <a:t> Engine</a:t>
            </a:r>
          </a:p>
          <a:p>
            <a:pPr lvl="1"/>
            <a:r>
              <a:rPr lang="de-DE" baseline="0" dirty="0" smtClean="0"/>
              <a:t>Deduktion – Aus den allgemeingültigen Ergebnissen etwas spezielles konzipieren.</a:t>
            </a:r>
          </a:p>
          <a:p>
            <a:pPr lvl="0"/>
            <a:r>
              <a:rPr lang="de-DE" dirty="0" smtClean="0"/>
              <a:t>Implementierung der Konzeption</a:t>
            </a:r>
          </a:p>
          <a:p>
            <a:pPr lvl="1"/>
            <a:r>
              <a:rPr lang="de-DE" dirty="0" smtClean="0"/>
              <a:t>Methodik des </a:t>
            </a:r>
            <a:r>
              <a:rPr lang="de-DE" dirty="0" err="1" smtClean="0"/>
              <a:t>Prototyping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91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Prozessanalyse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3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Konzeption</a:t>
            </a:r>
            <a:r>
              <a:rPr lang="de-DE" baseline="0" dirty="0" smtClean="0"/>
              <a:t> und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335</Words>
  <Application>Microsoft Office PowerPoint</Application>
  <PresentationFormat>Breitbild</PresentationFormat>
  <Paragraphs>57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Master-Thesis Disputation Dominik Steffen</vt:lpstr>
      <vt:lpstr>Gliederung</vt:lpstr>
      <vt:lpstr>Vorstellung des Themas</vt:lpstr>
      <vt:lpstr>Erläuterung der Fragestellung</vt:lpstr>
      <vt:lpstr>Überblick über die Arbeit</vt:lpstr>
      <vt:lpstr>Verwendete Tools und Software</vt:lpstr>
      <vt:lpstr>Herangehensweise</vt:lpstr>
      <vt:lpstr>Ergebnisse der Prozessanalyse</vt:lpstr>
      <vt:lpstr>Ergebnisse der Konzeption und Implementierung</vt:lpstr>
      <vt:lpstr>Fragen Block A (Prof. Taube)</vt:lpstr>
      <vt:lpstr>Fragen Block B (Prof. Müller)</vt:lpstr>
      <vt:lpstr>Abschluss</vt:lpstr>
      <vt:lpstr>Verabschiedung und Dank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Master-Thesis Disputation Dominik Steffen</dc:title>
  <dc:creator>Dominik Steffen</dc:creator>
  <cp:lastModifiedBy>Dominik Steffen</cp:lastModifiedBy>
  <cp:revision>15</cp:revision>
  <dcterms:created xsi:type="dcterms:W3CDTF">2015-07-06T13:45:06Z</dcterms:created>
  <dcterms:modified xsi:type="dcterms:W3CDTF">2015-07-06T14:41:52Z</dcterms:modified>
</cp:coreProperties>
</file>