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Errore generazione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Errore: Errore nella generazione del contenuto: Errore Google: 429 You exceeded your current quota, please check your plan and billing details. For more information on this error, head to: https://ai.google.dev/gemini-api/docs/rate-limits. [violations {</a:t>
            </a:r>
          </a:p>
          <a:p>
            <a:r>
              <a:t>  quota_metric: "generativelanguage.googleapis.com/generate_content_free_tier_requests"</a:t>
            </a:r>
          </a:p>
          <a:p>
            <a:r>
              <a:t>  quota_id: "GenerateRequestsPerDayPerProjectPerModel-FreeTier"</a:t>
            </a:r>
          </a:p>
          <a:p>
            <a:r>
              <a:t>  quota_dimensions {</a:t>
            </a:r>
          </a:p>
          <a:p>
            <a:r>
              <a:t>    key: "model"</a:t>
            </a:r>
          </a:p>
          <a:p>
            <a:r>
              <a:t>    value: "gemini-1.5-pro"</a:t>
            </a:r>
          </a:p>
          <a:p>
            <a:r>
              <a:t>  }</a:t>
            </a:r>
          </a:p>
          <a:p>
            <a:r>
              <a:t>  quota_dimensions {</a:t>
            </a:r>
          </a:p>
          <a:p>
            <a:r>
              <a:t>    key: "location"</a:t>
            </a:r>
          </a:p>
          <a:p>
            <a:r>
              <a:t>    value: "global"</a:t>
            </a:r>
          </a:p>
          <a:p>
            <a:r>
              <a:t>  }</a:t>
            </a:r>
          </a:p>
          <a:p>
            <a:r>
              <a:t>}</a:t>
            </a:r>
          </a:p>
          <a:p>
            <a:r>
              <a:t>violations {</a:t>
            </a:r>
          </a:p>
          <a:p>
            <a:r>
              <a:t>  quota_metric: "generativelanguage.googleapis.com/generate_content_free_tier_requests"</a:t>
            </a:r>
          </a:p>
          <a:p>
            <a:r>
              <a:t>  quota_id: "GenerateRequestsPerMinutePerProjectPerModel-FreeTier"</a:t>
            </a:r>
          </a:p>
          <a:p>
            <a:r>
              <a:t>  quota_dimensions {</a:t>
            </a:r>
          </a:p>
          <a:p>
            <a:r>
              <a:t>    key: "model"</a:t>
            </a:r>
          </a:p>
          <a:p>
            <a:r>
              <a:t>    value: "gemini-1.5-pro"</a:t>
            </a:r>
          </a:p>
          <a:p>
            <a:r>
              <a:t>  }</a:t>
            </a:r>
          </a:p>
          <a:p>
            <a:r>
              <a:t>  quota_dimensions {</a:t>
            </a:r>
          </a:p>
          <a:p>
            <a:r>
              <a:t>    key: "location"</a:t>
            </a:r>
          </a:p>
          <a:p>
            <a:r>
              <a:t>    value: "global"</a:t>
            </a:r>
          </a:p>
          <a:p>
            <a:r>
              <a:t>  }</a:t>
            </a:r>
          </a:p>
          <a:p>
            <a:r>
              <a:t>}</a:t>
            </a:r>
          </a:p>
          <a:p>
            <a:r>
              <a:t>violations {</a:t>
            </a:r>
          </a:p>
          <a:p>
            <a:r>
              <a:t>  quota_metric: "generativelanguage.googleapis.com/generate_content_free_tier_input_token_count"</a:t>
            </a:r>
          </a:p>
          <a:p>
            <a:r>
              <a:t>  quota_id: "GenerateContentInputTokensPerModelPerMinute-FreeTier"</a:t>
            </a:r>
          </a:p>
          <a:p>
            <a:r>
              <a:t>  quota_dimensions {</a:t>
            </a:r>
          </a:p>
          <a:p>
            <a:r>
              <a:t>    key: "model"</a:t>
            </a:r>
          </a:p>
          <a:p>
            <a:r>
              <a:t>    value: "gemini-1.5-pro"</a:t>
            </a:r>
          </a:p>
          <a:p>
            <a:r>
              <a:t>  }</a:t>
            </a:r>
          </a:p>
          <a:p>
            <a:r>
              <a:t>  quota_dimensions {</a:t>
            </a:r>
          </a:p>
          <a:p>
            <a:r>
              <a:t>    key: "location"</a:t>
            </a:r>
          </a:p>
          <a:p>
            <a:r>
              <a:t>    value: "global"</a:t>
            </a:r>
          </a:p>
          <a:p>
            <a:r>
              <a:t>  }</a:t>
            </a:r>
          </a:p>
          <a:p>
            <a:r>
              <a:t>}</a:t>
            </a:r>
          </a:p>
          <a:p>
            <a:r>
              <a:t>, links {</a:t>
            </a:r>
          </a:p>
          <a:p>
            <a:r>
              <a:t>  description: "Learn more about Gemini API quotas"</a:t>
            </a:r>
          </a:p>
          <a:p>
            <a:r>
              <a:t>  url: "https://ai.google.dev/gemini-api/docs/rate-limits"</a:t>
            </a:r>
          </a:p>
          <a:p>
            <a:r>
              <a:t>}</a:t>
            </a:r>
          </a:p>
          <a:p>
            <a:r>
              <a:t>, retry_delay {</a:t>
            </a:r>
          </a:p>
          <a:p>
            <a:r>
              <a:t>  seconds: 58</a:t>
            </a:r>
          </a:p>
          <a:p>
            <a:r>
              <a:t>}</a:t>
            </a:r>
          </a:p>
          <a:p>
            <a:r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