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F46A-94E0-49A3-9C50-5B1472FF8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D7CB8-4EB1-43E7-A550-32777DED3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6B31-4AE7-4D9C-B567-E2CA5C4E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9B39-B96C-4860-BAB7-E256988E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9493-E383-41BD-8C35-5E854BAD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F826-85BE-44F6-9DDF-E8388B8F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40B8E-F957-4104-B4F4-4D5638540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AC56-0F05-4685-AE78-CA683287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741D-3D64-4DD9-AF6D-DC67FE8E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258F-DDDE-457C-BC6D-8F07F691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684BB-6766-4F51-97BA-5BEF35EE8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6870-4BDE-476A-8C59-D531B50DE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3BF5-AB6A-4D7B-A20B-D8C9CA3D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144D-7E28-459F-BC01-98F7CECB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A903-0675-4707-8D22-4589568F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F1BF-46A1-4B43-AD0F-5C6B0E28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490E-0BFF-4F02-8430-798BFB17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173C-51E0-4B76-B9B1-5C7828FA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5B42-8BC9-47F2-9598-2C617429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A706-F454-4D67-A579-76CE0003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1B01-94E4-4CF2-A6DE-D984DDC9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EA8B-2CD4-4AA3-883D-0B3FBF0E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9C97-C3D4-455A-92AA-D5B0F0C0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581F-92B7-484D-AE8F-E4247D2E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C017-FD39-4E0D-9077-F651B6F2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61EE-4409-4558-BC78-A0640EC9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6770-0BEC-4C85-B1C6-513A523CC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6FDA-8FC5-4EB7-9829-31C25EED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21C75-6734-4574-8A6F-0C7D0B0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99DD6-DF13-40D6-807D-BC1681A7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2CE7A-1978-4557-901D-C0A8DE47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24D5-FAE2-470D-A333-23224B7D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132-83EF-4AA6-AE26-5C6EDB19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8A69-AFF5-43D7-AD33-1BAC72D1D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DB95D-2C7D-4D11-B871-6ED22868D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B7957-0D22-4040-9C45-3CDEF9BB7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477B6-D2D2-426D-ACD1-FCF43ED9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C5905-B7DC-42FA-812A-2443E3FD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5D4E3-EAF0-4CAA-BAF1-31DCAEA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27A8-7619-4259-A21D-7FB50D82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C2921-C764-45C1-9370-7A60E316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95683-DAC1-4EA0-A1CE-7FECB8F4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17D27-D152-4F96-9D2E-A96EBA75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C37B6-AE5C-4AF1-BDAA-BF6A035E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8316C-6D23-4BA2-B2E5-913766A0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77197-087C-4B2D-AE14-2F9C7448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04C9-E96A-4C9B-AF4B-A440D548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4DD4-4006-4297-AAE2-7DD8EFB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6FF34-79CF-447C-A15C-F3FA745B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B7A16-5A66-4FBF-8DA2-52D08641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83D1-CC04-4525-87BF-8DA4B5F0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9E6EE-0D0D-44F3-A97D-0B9C47C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260C-1C9F-4F35-B31A-C65E334A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948F0-0B3A-4F03-8845-317325D8E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C28F-2946-431E-AEB9-DC862A23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913F5-D92F-44D9-9399-5DE89C36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9A6EB-FE94-4A0B-A8D7-EEBD5572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BF523-D23C-4883-9805-14D57A9B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8C035-F8A1-4B1E-8622-6B11DD7F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BE08-D3ED-4F86-8F94-88EF12D8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7B55-5D75-4937-B489-87C0223DD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A72-0E78-46B8-BEF3-AED854B093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3383-D69E-43FA-97E9-F5AE7CBB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A7E0-52A3-4302-AE3B-4A6A05E7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DA6C-E9E9-4993-B0E2-D3FD9FA9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4F9583-9F53-4929-8750-028B2335BA04}"/>
              </a:ext>
            </a:extLst>
          </p:cNvPr>
          <p:cNvSpPr/>
          <p:nvPr/>
        </p:nvSpPr>
        <p:spPr>
          <a:xfrm>
            <a:off x="1438183" y="577049"/>
            <a:ext cx="3045040" cy="59657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7CCFE-DC13-48AA-8298-1E7123951184}"/>
              </a:ext>
            </a:extLst>
          </p:cNvPr>
          <p:cNvSpPr/>
          <p:nvPr/>
        </p:nvSpPr>
        <p:spPr>
          <a:xfrm>
            <a:off x="2530136" y="1802167"/>
            <a:ext cx="497150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A1DC4-384A-4EA1-8477-1F0DCA813C4C}"/>
              </a:ext>
            </a:extLst>
          </p:cNvPr>
          <p:cNvSpPr/>
          <p:nvPr/>
        </p:nvSpPr>
        <p:spPr>
          <a:xfrm>
            <a:off x="3027286" y="1802167"/>
            <a:ext cx="497150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A0C21-102D-4F14-8BA5-369EF957BF91}"/>
              </a:ext>
            </a:extLst>
          </p:cNvPr>
          <p:cNvSpPr/>
          <p:nvPr/>
        </p:nvSpPr>
        <p:spPr>
          <a:xfrm>
            <a:off x="3524436" y="1802167"/>
            <a:ext cx="497150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AEA5E-9E07-410E-A6C3-F4FDBDFC34FC}"/>
              </a:ext>
            </a:extLst>
          </p:cNvPr>
          <p:cNvSpPr/>
          <p:nvPr/>
        </p:nvSpPr>
        <p:spPr>
          <a:xfrm>
            <a:off x="1892424" y="1802166"/>
            <a:ext cx="497150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AA5AC-6C71-4A25-B753-24971E904D18}"/>
              </a:ext>
            </a:extLst>
          </p:cNvPr>
          <p:cNvSpPr/>
          <p:nvPr/>
        </p:nvSpPr>
        <p:spPr>
          <a:xfrm>
            <a:off x="3524436" y="1580225"/>
            <a:ext cx="497150" cy="22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A6FD7-3BE5-452F-B165-C81780D134FB}"/>
              </a:ext>
            </a:extLst>
          </p:cNvPr>
          <p:cNvSpPr/>
          <p:nvPr/>
        </p:nvSpPr>
        <p:spPr>
          <a:xfrm>
            <a:off x="3027286" y="1580225"/>
            <a:ext cx="497150" cy="22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B209-7219-45D3-B6F8-E5091A98E818}"/>
              </a:ext>
            </a:extLst>
          </p:cNvPr>
          <p:cNvSpPr/>
          <p:nvPr/>
        </p:nvSpPr>
        <p:spPr>
          <a:xfrm>
            <a:off x="2530136" y="1580223"/>
            <a:ext cx="497150" cy="22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C34C4-082B-49D5-9897-4F1CD081BFE3}"/>
              </a:ext>
            </a:extLst>
          </p:cNvPr>
          <p:cNvSpPr/>
          <p:nvPr/>
        </p:nvSpPr>
        <p:spPr>
          <a:xfrm>
            <a:off x="1892424" y="1580224"/>
            <a:ext cx="497150" cy="22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B12CDB07-0234-44C6-A130-068AA41DB87C}"/>
              </a:ext>
            </a:extLst>
          </p:cNvPr>
          <p:cNvSpPr/>
          <p:nvPr/>
        </p:nvSpPr>
        <p:spPr>
          <a:xfrm>
            <a:off x="3826277" y="1953086"/>
            <a:ext cx="131684" cy="159798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CF953A04-3CCC-48C6-BC57-A9799E80B624}"/>
              </a:ext>
            </a:extLst>
          </p:cNvPr>
          <p:cNvSpPr/>
          <p:nvPr/>
        </p:nvSpPr>
        <p:spPr>
          <a:xfrm>
            <a:off x="3329127" y="1953086"/>
            <a:ext cx="131684" cy="159798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15B10052-4F81-4AE7-9276-0400F77068B3}"/>
              </a:ext>
            </a:extLst>
          </p:cNvPr>
          <p:cNvSpPr/>
          <p:nvPr/>
        </p:nvSpPr>
        <p:spPr>
          <a:xfrm>
            <a:off x="2857134" y="1953086"/>
            <a:ext cx="131684" cy="159798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3EFC071E-A0B9-46D6-9AE1-CAD61C2C61B0}"/>
              </a:ext>
            </a:extLst>
          </p:cNvPr>
          <p:cNvSpPr/>
          <p:nvPr/>
        </p:nvSpPr>
        <p:spPr>
          <a:xfrm>
            <a:off x="2234953" y="1953086"/>
            <a:ext cx="131684" cy="159798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05EB7-0E50-42B1-9EAB-E5BF3A50D3BB}"/>
              </a:ext>
            </a:extLst>
          </p:cNvPr>
          <p:cNvSpPr/>
          <p:nvPr/>
        </p:nvSpPr>
        <p:spPr>
          <a:xfrm>
            <a:off x="1892424" y="3679798"/>
            <a:ext cx="2129162" cy="1376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988FA-78DF-463D-8A03-98C32D9752E5}"/>
              </a:ext>
            </a:extLst>
          </p:cNvPr>
          <p:cNvSpPr/>
          <p:nvPr/>
        </p:nvSpPr>
        <p:spPr>
          <a:xfrm>
            <a:off x="1892424" y="2821023"/>
            <a:ext cx="2129162" cy="22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Plugboard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C5A002-9A23-4B84-BA86-B06162B4D7C3}"/>
              </a:ext>
            </a:extLst>
          </p:cNvPr>
          <p:cNvSpPr/>
          <p:nvPr/>
        </p:nvSpPr>
        <p:spPr>
          <a:xfrm>
            <a:off x="1892424" y="3042964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22FA61-D134-44F8-B525-2DC363791534}"/>
              </a:ext>
            </a:extLst>
          </p:cNvPr>
          <p:cNvSpPr/>
          <p:nvPr/>
        </p:nvSpPr>
        <p:spPr>
          <a:xfrm>
            <a:off x="2081815" y="3042963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92BDC-82EB-49CD-8E1D-FAF2E94AE881}"/>
              </a:ext>
            </a:extLst>
          </p:cNvPr>
          <p:cNvSpPr/>
          <p:nvPr/>
        </p:nvSpPr>
        <p:spPr>
          <a:xfrm>
            <a:off x="2271206" y="3042963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B17ACF-7CB6-4294-9112-9A05B732F5E7}"/>
              </a:ext>
            </a:extLst>
          </p:cNvPr>
          <p:cNvSpPr/>
          <p:nvPr/>
        </p:nvSpPr>
        <p:spPr>
          <a:xfrm>
            <a:off x="2463553" y="3042964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DDD7B2-CAD3-477E-A1C4-391C3D3E88A4}"/>
              </a:ext>
            </a:extLst>
          </p:cNvPr>
          <p:cNvSpPr/>
          <p:nvPr/>
        </p:nvSpPr>
        <p:spPr>
          <a:xfrm>
            <a:off x="2652944" y="3042963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C83E7-5FC3-4DC1-9522-06F3D1DAD1A0}"/>
              </a:ext>
            </a:extLst>
          </p:cNvPr>
          <p:cNvSpPr/>
          <p:nvPr/>
        </p:nvSpPr>
        <p:spPr>
          <a:xfrm>
            <a:off x="2860091" y="3042963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A1FA87-DBDF-4675-AEA2-CFE4C60C17B8}"/>
              </a:ext>
            </a:extLst>
          </p:cNvPr>
          <p:cNvSpPr/>
          <p:nvPr/>
        </p:nvSpPr>
        <p:spPr>
          <a:xfrm>
            <a:off x="3058359" y="3042962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6B91F-37F4-4E4D-9813-FE46B0B37904}"/>
              </a:ext>
            </a:extLst>
          </p:cNvPr>
          <p:cNvSpPr/>
          <p:nvPr/>
        </p:nvSpPr>
        <p:spPr>
          <a:xfrm>
            <a:off x="3247750" y="3042961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B89C09-72C7-4881-85C3-76E218DEA11B}"/>
              </a:ext>
            </a:extLst>
          </p:cNvPr>
          <p:cNvSpPr/>
          <p:nvPr/>
        </p:nvSpPr>
        <p:spPr>
          <a:xfrm>
            <a:off x="3446019" y="3042961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8AC533-48D7-42F8-BC61-3F2763F998BA}"/>
              </a:ext>
            </a:extLst>
          </p:cNvPr>
          <p:cNvSpPr/>
          <p:nvPr/>
        </p:nvSpPr>
        <p:spPr>
          <a:xfrm>
            <a:off x="3638366" y="3042962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13EBF0-9ABB-4B0C-8860-587DE17B8B7C}"/>
              </a:ext>
            </a:extLst>
          </p:cNvPr>
          <p:cNvSpPr/>
          <p:nvPr/>
        </p:nvSpPr>
        <p:spPr>
          <a:xfrm>
            <a:off x="3836635" y="3042961"/>
            <a:ext cx="184951" cy="221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E2211B-078A-4B5B-BA6F-792E08CF3981}"/>
              </a:ext>
            </a:extLst>
          </p:cNvPr>
          <p:cNvSpPr/>
          <p:nvPr/>
        </p:nvSpPr>
        <p:spPr>
          <a:xfrm>
            <a:off x="2065170" y="5552987"/>
            <a:ext cx="1847296" cy="381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</a:t>
            </a:r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351710B3-AB9B-4EEF-89A8-0B8CE41788D6}"/>
              </a:ext>
            </a:extLst>
          </p:cNvPr>
          <p:cNvSpPr/>
          <p:nvPr/>
        </p:nvSpPr>
        <p:spPr>
          <a:xfrm>
            <a:off x="3851427" y="1686461"/>
            <a:ext cx="106534" cy="78703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erge 31">
            <a:extLst>
              <a:ext uri="{FF2B5EF4-FFF2-40B4-BE49-F238E27FC236}">
                <a16:creationId xmlns:a16="http://schemas.microsoft.com/office/drawing/2014/main" id="{53A75953-895C-42B9-8FC7-FB985A207C7D}"/>
              </a:ext>
            </a:extLst>
          </p:cNvPr>
          <p:cNvSpPr/>
          <p:nvPr/>
        </p:nvSpPr>
        <p:spPr>
          <a:xfrm>
            <a:off x="3383131" y="1686461"/>
            <a:ext cx="106534" cy="78703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5762B404-3909-4D27-B94A-62A54C22D9FC}"/>
              </a:ext>
            </a:extLst>
          </p:cNvPr>
          <p:cNvSpPr/>
          <p:nvPr/>
        </p:nvSpPr>
        <p:spPr>
          <a:xfrm>
            <a:off x="2886724" y="1684110"/>
            <a:ext cx="106534" cy="78703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B9A463-EB10-4469-8400-350B226F1608}"/>
              </a:ext>
            </a:extLst>
          </p:cNvPr>
          <p:cNvSpPr/>
          <p:nvPr/>
        </p:nvSpPr>
        <p:spPr>
          <a:xfrm>
            <a:off x="3524436" y="2265223"/>
            <a:ext cx="497150" cy="136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85309D-8138-4864-8530-62358DD9DE5E}"/>
              </a:ext>
            </a:extLst>
          </p:cNvPr>
          <p:cNvSpPr/>
          <p:nvPr/>
        </p:nvSpPr>
        <p:spPr>
          <a:xfrm>
            <a:off x="3027286" y="2265223"/>
            <a:ext cx="497150" cy="136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CE4DA7-E3F4-403E-A252-CD5D10C009E2}"/>
              </a:ext>
            </a:extLst>
          </p:cNvPr>
          <p:cNvSpPr/>
          <p:nvPr/>
        </p:nvSpPr>
        <p:spPr>
          <a:xfrm>
            <a:off x="2530136" y="2265221"/>
            <a:ext cx="497150" cy="136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Merge 36">
            <a:extLst>
              <a:ext uri="{FF2B5EF4-FFF2-40B4-BE49-F238E27FC236}">
                <a16:creationId xmlns:a16="http://schemas.microsoft.com/office/drawing/2014/main" id="{8E4BF7EA-8EB9-46A6-8726-59C630C6F99D}"/>
              </a:ext>
            </a:extLst>
          </p:cNvPr>
          <p:cNvSpPr/>
          <p:nvPr/>
        </p:nvSpPr>
        <p:spPr>
          <a:xfrm>
            <a:off x="2886724" y="2300164"/>
            <a:ext cx="106534" cy="78703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>
            <a:extLst>
              <a:ext uri="{FF2B5EF4-FFF2-40B4-BE49-F238E27FC236}">
                <a16:creationId xmlns:a16="http://schemas.microsoft.com/office/drawing/2014/main" id="{BA1989CA-93F3-4A8A-85F2-1943AFBD72E6}"/>
              </a:ext>
            </a:extLst>
          </p:cNvPr>
          <p:cNvSpPr/>
          <p:nvPr/>
        </p:nvSpPr>
        <p:spPr>
          <a:xfrm>
            <a:off x="3397340" y="2299317"/>
            <a:ext cx="106534" cy="78703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Merge 38">
            <a:extLst>
              <a:ext uri="{FF2B5EF4-FFF2-40B4-BE49-F238E27FC236}">
                <a16:creationId xmlns:a16="http://schemas.microsoft.com/office/drawing/2014/main" id="{7C83C7A0-F88F-48EA-8095-CE024BCC8504}"/>
              </a:ext>
            </a:extLst>
          </p:cNvPr>
          <p:cNvSpPr/>
          <p:nvPr/>
        </p:nvSpPr>
        <p:spPr>
          <a:xfrm>
            <a:off x="3878137" y="2299317"/>
            <a:ext cx="106534" cy="78703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15398A-AC24-476B-9AFB-5CB5633C36DA}"/>
              </a:ext>
            </a:extLst>
          </p:cNvPr>
          <p:cNvSpPr/>
          <p:nvPr/>
        </p:nvSpPr>
        <p:spPr>
          <a:xfrm>
            <a:off x="1892279" y="2265220"/>
            <a:ext cx="497150" cy="136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FBD9F9-3C10-4B3D-9BA0-93F94E7D58CE}"/>
              </a:ext>
            </a:extLst>
          </p:cNvPr>
          <p:cNvSpPr/>
          <p:nvPr/>
        </p:nvSpPr>
        <p:spPr>
          <a:xfrm>
            <a:off x="3923492" y="1023133"/>
            <a:ext cx="50973" cy="52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BFBD5F-75BD-4984-953B-E657EDA7F308}"/>
              </a:ext>
            </a:extLst>
          </p:cNvPr>
          <p:cNvSpPr/>
          <p:nvPr/>
        </p:nvSpPr>
        <p:spPr>
          <a:xfrm>
            <a:off x="3923492" y="1134101"/>
            <a:ext cx="50973" cy="52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0716BE-122E-4E97-88F6-912537DF340B}"/>
              </a:ext>
            </a:extLst>
          </p:cNvPr>
          <p:cNvSpPr/>
          <p:nvPr/>
        </p:nvSpPr>
        <p:spPr>
          <a:xfrm>
            <a:off x="3923492" y="1230580"/>
            <a:ext cx="50973" cy="52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F860F9-AD08-4D89-803C-167FFFD5B6D8}"/>
              </a:ext>
            </a:extLst>
          </p:cNvPr>
          <p:cNvSpPr/>
          <p:nvPr/>
        </p:nvSpPr>
        <p:spPr>
          <a:xfrm>
            <a:off x="3368291" y="1028355"/>
            <a:ext cx="2427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3A41E4-2A17-46A5-BD6B-6912A3D5A764}"/>
              </a:ext>
            </a:extLst>
          </p:cNvPr>
          <p:cNvSpPr/>
          <p:nvPr/>
        </p:nvSpPr>
        <p:spPr>
          <a:xfrm>
            <a:off x="3368291" y="1138340"/>
            <a:ext cx="2427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4354A-9988-4D33-96FE-A911F0DCDB6A}"/>
              </a:ext>
            </a:extLst>
          </p:cNvPr>
          <p:cNvSpPr/>
          <p:nvPr/>
        </p:nvSpPr>
        <p:spPr>
          <a:xfrm>
            <a:off x="3368291" y="1242927"/>
            <a:ext cx="2427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0FB2A5-101C-4062-9806-A81B06203E2C}"/>
              </a:ext>
            </a:extLst>
          </p:cNvPr>
          <p:cNvSpPr/>
          <p:nvPr/>
        </p:nvSpPr>
        <p:spPr>
          <a:xfrm>
            <a:off x="5818909" y="855023"/>
            <a:ext cx="1543792" cy="2187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7BDBB1-390D-4078-8D33-F9B55A5FE564}"/>
              </a:ext>
            </a:extLst>
          </p:cNvPr>
          <p:cNvSpPr/>
          <p:nvPr/>
        </p:nvSpPr>
        <p:spPr>
          <a:xfrm>
            <a:off x="7107223" y="971038"/>
            <a:ext cx="50973" cy="52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6416F9-90FA-43C9-848A-1C6CF8FDDA5E}"/>
              </a:ext>
            </a:extLst>
          </p:cNvPr>
          <p:cNvSpPr/>
          <p:nvPr/>
        </p:nvSpPr>
        <p:spPr>
          <a:xfrm>
            <a:off x="7107223" y="1082006"/>
            <a:ext cx="50973" cy="52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CAB1DAA-27FC-4417-A8D8-8BD260D14960}"/>
              </a:ext>
            </a:extLst>
          </p:cNvPr>
          <p:cNvSpPr/>
          <p:nvPr/>
        </p:nvSpPr>
        <p:spPr>
          <a:xfrm>
            <a:off x="7107223" y="1178485"/>
            <a:ext cx="50973" cy="52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EC1073-60AC-46B4-A558-2D394CD82411}"/>
              </a:ext>
            </a:extLst>
          </p:cNvPr>
          <p:cNvSpPr/>
          <p:nvPr/>
        </p:nvSpPr>
        <p:spPr>
          <a:xfrm>
            <a:off x="5989320" y="1379221"/>
            <a:ext cx="1168876" cy="16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054BE8-BA40-4CA9-A00F-9CBD15059040}"/>
              </a:ext>
            </a:extLst>
          </p:cNvPr>
          <p:cNvSpPr/>
          <p:nvPr/>
        </p:nvSpPr>
        <p:spPr>
          <a:xfrm>
            <a:off x="5989450" y="1555351"/>
            <a:ext cx="1168876" cy="16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Enigma 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48F944-B90B-4076-BD18-CCC250938BC2}"/>
              </a:ext>
            </a:extLst>
          </p:cNvPr>
          <p:cNvSpPr/>
          <p:nvPr/>
        </p:nvSpPr>
        <p:spPr>
          <a:xfrm>
            <a:off x="5989320" y="1731481"/>
            <a:ext cx="1168876" cy="16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Enigma M3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C46B92-42B1-4179-9C4C-C13106C35D1D}"/>
              </a:ext>
            </a:extLst>
          </p:cNvPr>
          <p:cNvSpPr/>
          <p:nvPr/>
        </p:nvSpPr>
        <p:spPr>
          <a:xfrm>
            <a:off x="6096000" y="1625743"/>
            <a:ext cx="50973" cy="5209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D64332-5A09-4133-9982-4BDFBFABC04A}"/>
              </a:ext>
            </a:extLst>
          </p:cNvPr>
          <p:cNvSpPr/>
          <p:nvPr/>
        </p:nvSpPr>
        <p:spPr>
          <a:xfrm>
            <a:off x="6096000" y="1792639"/>
            <a:ext cx="50973" cy="520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5786D3-DFBF-40A7-9E12-7EE7777AF6A7}"/>
              </a:ext>
            </a:extLst>
          </p:cNvPr>
          <p:cNvCxnSpPr>
            <a:stCxn id="47" idx="1"/>
            <a:endCxn id="47" idx="3"/>
          </p:cNvCxnSpPr>
          <p:nvPr/>
        </p:nvCxnSpPr>
        <p:spPr>
          <a:xfrm>
            <a:off x="5818909" y="1948992"/>
            <a:ext cx="1543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46CB05E-9AC4-4664-B475-177C4B4DF3E3}"/>
              </a:ext>
            </a:extLst>
          </p:cNvPr>
          <p:cNvSpPr/>
          <p:nvPr/>
        </p:nvSpPr>
        <p:spPr>
          <a:xfrm>
            <a:off x="5989450" y="2079549"/>
            <a:ext cx="1168876" cy="16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610F66-0EA1-4DC7-A34D-5385DFAE2A3A}"/>
              </a:ext>
            </a:extLst>
          </p:cNvPr>
          <p:cNvSpPr/>
          <p:nvPr/>
        </p:nvSpPr>
        <p:spPr>
          <a:xfrm>
            <a:off x="5989320" y="2255679"/>
            <a:ext cx="1168876" cy="16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2BF118-D68E-4447-B423-601F4F24EB36}"/>
              </a:ext>
            </a:extLst>
          </p:cNvPr>
          <p:cNvSpPr/>
          <p:nvPr/>
        </p:nvSpPr>
        <p:spPr>
          <a:xfrm>
            <a:off x="8353148" y="1414092"/>
            <a:ext cx="2617431" cy="3850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Previous Messages</a:t>
            </a:r>
          </a:p>
          <a:p>
            <a:r>
              <a:rPr lang="en-US" dirty="0">
                <a:solidFill>
                  <a:schemeClr val="tx1"/>
                </a:solidFill>
              </a:rPr>
              <a:t>Enigma version</a:t>
            </a:r>
          </a:p>
          <a:p>
            <a:r>
              <a:rPr lang="en-US" dirty="0">
                <a:solidFill>
                  <a:schemeClr val="tx1"/>
                </a:solidFill>
              </a:rPr>
              <a:t>Enigma rotors, settings, initial position</a:t>
            </a:r>
          </a:p>
          <a:p>
            <a:r>
              <a:rPr lang="en-US" dirty="0">
                <a:solidFill>
                  <a:schemeClr val="tx1"/>
                </a:solidFill>
              </a:rPr>
              <a:t>Reflector</a:t>
            </a:r>
          </a:p>
          <a:p>
            <a:r>
              <a:rPr lang="en-US" dirty="0">
                <a:solidFill>
                  <a:schemeClr val="tx1"/>
                </a:solidFill>
              </a:rPr>
              <a:t>Plugboards</a:t>
            </a:r>
          </a:p>
          <a:p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E7F82D-F622-4860-AA4D-F1771A0DA651}"/>
              </a:ext>
            </a:extLst>
          </p:cNvPr>
          <p:cNvSpPr/>
          <p:nvPr/>
        </p:nvSpPr>
        <p:spPr>
          <a:xfrm>
            <a:off x="10528871" y="1075175"/>
            <a:ext cx="2427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A070A9-BC8C-4703-9E38-224DDFB669D6}"/>
              </a:ext>
            </a:extLst>
          </p:cNvPr>
          <p:cNvSpPr/>
          <p:nvPr/>
        </p:nvSpPr>
        <p:spPr>
          <a:xfrm>
            <a:off x="10528871" y="1185160"/>
            <a:ext cx="2427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F3705A-756A-437A-A45D-FA34BCEB0C60}"/>
              </a:ext>
            </a:extLst>
          </p:cNvPr>
          <p:cNvSpPr/>
          <p:nvPr/>
        </p:nvSpPr>
        <p:spPr>
          <a:xfrm>
            <a:off x="10528871" y="1289747"/>
            <a:ext cx="2427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Eliezer Meth</dc:creator>
  <cp:lastModifiedBy>Eliezer Meth</cp:lastModifiedBy>
  <cp:revision>5</cp:revision>
  <dcterms:created xsi:type="dcterms:W3CDTF">2020-12-20T21:08:21Z</dcterms:created>
  <dcterms:modified xsi:type="dcterms:W3CDTF">2020-12-20T21:41:02Z</dcterms:modified>
</cp:coreProperties>
</file>