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58" r:id="rId5"/>
    <p:sldId id="264" r:id="rId6"/>
    <p:sldId id="270" r:id="rId7"/>
    <p:sldId id="261" r:id="rId8"/>
    <p:sldId id="259" r:id="rId9"/>
    <p:sldId id="286" r:id="rId10"/>
    <p:sldId id="277" r:id="rId11"/>
    <p:sldId id="284" r:id="rId12"/>
    <p:sldId id="285" r:id="rId13"/>
    <p:sldId id="260" r:id="rId14"/>
    <p:sldId id="265" r:id="rId15"/>
    <p:sldId id="278" r:id="rId16"/>
    <p:sldId id="262" r:id="rId17"/>
    <p:sldId id="263" r:id="rId18"/>
    <p:sldId id="281" r:id="rId19"/>
    <p:sldId id="283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 autoAdjust="0"/>
    <p:restoredTop sz="81883" autoAdjust="0"/>
  </p:normalViewPr>
  <p:slideViewPr>
    <p:cSldViewPr>
      <p:cViewPr>
        <p:scale>
          <a:sx n="70" d="100"/>
          <a:sy n="70" d="100"/>
        </p:scale>
        <p:origin x="-138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B70F-A253-4C83-82BB-AA33FF125B46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CD00-A32E-463D-A58E-D1E7B880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0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5CD-07AA-4BE5-9799-99D1952EFD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Derek Phanekham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Draws Polyline based on location</a:t>
            </a:r>
          </a:p>
          <a:p>
            <a:pPr marL="0" indent="0">
              <a:buNone/>
            </a:pPr>
            <a:r>
              <a:rPr lang="en-US" dirty="0" smtClean="0"/>
              <a:t>Tracks 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Distance</a:t>
            </a:r>
          </a:p>
          <a:p>
            <a:r>
              <a:rPr lang="en-US" dirty="0" smtClean="0"/>
              <a:t>Time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Derek Phanekham\Documents\GitHub\AndroidFinalProject\Screenshot_2013-05-09-23-58-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35395"/>
            <a:ext cx="2667000" cy="47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 Maps location</a:t>
            </a:r>
            <a:endParaRPr lang="en-US" dirty="0"/>
          </a:p>
          <a:p>
            <a:r>
              <a:rPr lang="en-US" dirty="0" smtClean="0"/>
              <a:t>Set enabled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changelistener</a:t>
            </a:r>
            <a:endParaRPr lang="en-US" dirty="0" smtClean="0"/>
          </a:p>
          <a:p>
            <a:r>
              <a:rPr lang="en-US" dirty="0" smtClean="0"/>
              <a:t>Works through </a:t>
            </a:r>
            <a:r>
              <a:rPr lang="en-US" dirty="0" err="1" smtClean="0"/>
              <a:t>LocationManager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Derek Phanekham\Documents\GitHub\AndroidFinalProject\Screenshot_2013-05-09-23-58-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35395"/>
            <a:ext cx="2667000" cy="47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8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2 types of location</a:t>
            </a:r>
          </a:p>
          <a:p>
            <a:r>
              <a:rPr lang="en-US" dirty="0" smtClean="0"/>
              <a:t>Coarse</a:t>
            </a:r>
          </a:p>
          <a:p>
            <a:r>
              <a:rPr lang="en-US" dirty="0" smtClean="0"/>
              <a:t>Fine</a:t>
            </a:r>
          </a:p>
          <a:p>
            <a:r>
              <a:rPr lang="en-US" dirty="0" smtClean="0"/>
              <a:t>This app requires a fine location</a:t>
            </a:r>
          </a:p>
          <a:p>
            <a:r>
              <a:rPr lang="en-US" dirty="0" smtClean="0"/>
              <a:t>Doesn’t start until one is obtained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Derek Phanekham\Documents\GitHub\AndroidFinalProject\Screenshot_2013-05-09-18-45-4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35395"/>
            <a:ext cx="2667000" cy="47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click back or stop</a:t>
            </a:r>
          </a:p>
          <a:p>
            <a:r>
              <a:rPr lang="en-US" dirty="0" smtClean="0"/>
              <a:t>Saved as a custom Path object</a:t>
            </a:r>
          </a:p>
          <a:p>
            <a:r>
              <a:rPr lang="en-US" dirty="0" smtClean="0"/>
              <a:t>Stores information in </a:t>
            </a:r>
            <a:r>
              <a:rPr lang="en-US" dirty="0" err="1" smtClean="0"/>
              <a:t>PolylineOptions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Basically an array of points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Derek Phanekham\Documents\GitHub\AndroidFinalProject\Screenshot_2013-05-10-02-45-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74" y="1371600"/>
            <a:ext cx="2588525" cy="46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</a:p>
          <a:p>
            <a:r>
              <a:rPr lang="en-US" dirty="0" err="1" smtClean="0"/>
              <a:t>PolylineOptions</a:t>
            </a:r>
            <a:r>
              <a:rPr lang="en-US" dirty="0" smtClean="0"/>
              <a:t> (points to create line)</a:t>
            </a:r>
          </a:p>
          <a:p>
            <a:r>
              <a:rPr lang="en-US" dirty="0" err="1" smtClean="0"/>
              <a:t>MarkerOptions</a:t>
            </a:r>
            <a:r>
              <a:rPr lang="en-US" dirty="0"/>
              <a:t> </a:t>
            </a:r>
            <a:r>
              <a:rPr lang="en-US" dirty="0" smtClean="0"/>
              <a:t>(point to create marker)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Starting latitude and longitude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Distance</a:t>
            </a:r>
          </a:p>
          <a:p>
            <a:r>
              <a:rPr lang="en-US" dirty="0" smtClean="0"/>
              <a:t>Duration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 Path that you have just finished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Derek Phanekham\Documents\GitHub\AndroidFinalProject\Screenshot_2013-05-10-02-46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80698"/>
            <a:ext cx="2590800" cy="460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ListView</a:t>
            </a:r>
            <a:r>
              <a:rPr lang="en-US" dirty="0" smtClean="0"/>
              <a:t> of all nearby paths to follow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Custom Path Adapter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Paths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Derek Phanekham\Documents\GitHub\AndroidFinalProject\Screenshot_2013-05-10-02-11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599"/>
            <a:ext cx="2614614" cy="46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Path displayed as green line</a:t>
            </a:r>
          </a:p>
          <a:p>
            <a:r>
              <a:rPr lang="en-US" dirty="0" smtClean="0"/>
              <a:t>Path is retrieved from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Line is recreated by passing the map the list of points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</a:t>
            </a:r>
            <a:r>
              <a:rPr lang="en-US" dirty="0" smtClean="0"/>
              <a:t>r Paths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Derek Phanekham\Documents\GitHub\AndroidFinalProject\Screenshot_2013-05-10-00-08-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Supports multiple Polylines</a:t>
            </a:r>
          </a:p>
          <a:p>
            <a:r>
              <a:rPr lang="en-US" dirty="0" smtClean="0"/>
              <a:t>The path you have walked so far is black</a:t>
            </a:r>
          </a:p>
          <a:p>
            <a:r>
              <a:rPr lang="en-US" dirty="0" smtClean="0"/>
              <a:t>Display over green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another 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Derek Phanekham\Documents\GitHub\AndroidFinalProject\Screenshot_2013-05-10-00-10-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2667000" cy="47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using db4o</a:t>
            </a:r>
          </a:p>
          <a:p>
            <a:r>
              <a:rPr lang="en-US" dirty="0" smtClean="0"/>
              <a:t>Open Source object database</a:t>
            </a:r>
          </a:p>
          <a:p>
            <a:r>
              <a:rPr lang="en-US" dirty="0" smtClean="0"/>
              <a:t>Simple to use</a:t>
            </a:r>
          </a:p>
          <a:p>
            <a:pPr lvl="1"/>
            <a:r>
              <a:rPr lang="en-US" dirty="0" err="1" smtClean="0"/>
              <a:t>db.store</a:t>
            </a:r>
            <a:r>
              <a:rPr lang="en-US" dirty="0" smtClean="0"/>
              <a:t>(object);</a:t>
            </a:r>
          </a:p>
          <a:p>
            <a:r>
              <a:rPr lang="en-US" dirty="0" smtClean="0"/>
              <a:t>Using local, but can easily expand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33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Pathfinder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 app for tracking and sharing routes</a:t>
            </a:r>
            <a:r>
              <a:rPr lang="en-US" dirty="0"/>
              <a:t> </a:t>
            </a:r>
            <a:r>
              <a:rPr lang="en-US" dirty="0" smtClean="0"/>
              <a:t>            or “Paths”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Track a Path that you walk or run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Search for Nearby Paths created by others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ove to an online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 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options and statistics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Improved UI and functionality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Pathfinder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Allows you to save paths that you have traveled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You and others can then walk or run those paths again.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As a hiker, I decided to make an app that I would find useful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Specifically aimed at hikers, trail runners, runners, </a:t>
            </a:r>
            <a:r>
              <a:rPr lang="en-US" dirty="0" err="1" smtClean="0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Maps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Google play services library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Db4o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Overview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powerful</a:t>
            </a:r>
          </a:p>
          <a:p>
            <a:r>
              <a:rPr lang="en-US" dirty="0" smtClean="0"/>
              <a:t>Allows integration of Google maps into any sized view</a:t>
            </a:r>
          </a:p>
          <a:p>
            <a:r>
              <a:rPr lang="en-US" dirty="0" smtClean="0"/>
              <a:t>Can customize many aspects</a:t>
            </a:r>
          </a:p>
          <a:p>
            <a:r>
              <a:rPr lang="en-US" dirty="0" smtClean="0"/>
              <a:t>Allows for location tracking</a:t>
            </a:r>
          </a:p>
          <a:p>
            <a:r>
              <a:rPr lang="en-US" dirty="0" smtClean="0"/>
              <a:t>Several unique tools for displaying data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 options</a:t>
            </a:r>
          </a:p>
          <a:p>
            <a:r>
              <a:rPr lang="en-US" dirty="0" smtClean="0"/>
              <a:t>Start a tracking a new Path</a:t>
            </a:r>
          </a:p>
          <a:p>
            <a:r>
              <a:rPr lang="en-US" dirty="0" smtClean="0"/>
              <a:t>Search for nearby Paths to follow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Derek Phanekham\Documents\GitHub\AndroidFinalProject\Screenshot_2013-05-10-02-11-4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18147"/>
            <a:ext cx="2681288" cy="47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Terrain Map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Polylines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Markers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erek Phanekham\Documents\GitHub\AndroidFinalProject\Screenshot_2013-05-09-23-55-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2483"/>
            <a:ext cx="2638425" cy="46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Text bar shows GPS tracking status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Pause and stop button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Map in Fragment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erek Phanekham\Documents\GitHub\AndroidFinalProject\Screenshot_2013-05-09-23-55-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2483"/>
            <a:ext cx="2638425" cy="46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362</Words>
  <Application>Microsoft Office PowerPoint</Application>
  <PresentationFormat>On-screen Show (4:3)</PresentationFormat>
  <Paragraphs>107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Pathfinder</vt:lpstr>
      <vt:lpstr>What Pathfinder is</vt:lpstr>
      <vt:lpstr>What Pathfinder is</vt:lpstr>
      <vt:lpstr>My Motivation</vt:lpstr>
      <vt:lpstr>Technology Overview</vt:lpstr>
      <vt:lpstr>Maps API</vt:lpstr>
      <vt:lpstr>Main Menu</vt:lpstr>
      <vt:lpstr>Map</vt:lpstr>
      <vt:lpstr>Map</vt:lpstr>
      <vt:lpstr>Location Tracking</vt:lpstr>
      <vt:lpstr>Location Tracking</vt:lpstr>
      <vt:lpstr>Location Tracking</vt:lpstr>
      <vt:lpstr>Saving</vt:lpstr>
      <vt:lpstr>Path Object</vt:lpstr>
      <vt:lpstr>Displaying information</vt:lpstr>
      <vt:lpstr>Sharing Paths</vt:lpstr>
      <vt:lpstr>Other Paths</vt:lpstr>
      <vt:lpstr>Follow another Path</vt:lpstr>
      <vt:lpstr>Database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Derek Phanekham</cp:lastModifiedBy>
  <cp:revision>34</cp:revision>
  <dcterms:created xsi:type="dcterms:W3CDTF">2012-11-04T17:08:27Z</dcterms:created>
  <dcterms:modified xsi:type="dcterms:W3CDTF">2013-05-10T09:40:12Z</dcterms:modified>
</cp:coreProperties>
</file>