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73" r:id="rId5"/>
    <p:sldId id="279" r:id="rId6"/>
    <p:sldId id="278" r:id="rId7"/>
    <p:sldId id="274" r:id="rId8"/>
    <p:sldId id="275" r:id="rId9"/>
    <p:sldId id="276" r:id="rId10"/>
    <p:sldId id="277" r:id="rId11"/>
    <p:sldId id="267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4E7"/>
    <a:srgbClr val="FFFFFF"/>
    <a:srgbClr val="ED7D31"/>
    <a:srgbClr val="E6E8E7"/>
    <a:srgbClr val="CB2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8B805E-952F-4482-8ED3-BF142B72CD1C}" v="11" dt="2024-03-19T02:14:21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5201" autoAdjust="0"/>
  </p:normalViewPr>
  <p:slideViewPr>
    <p:cSldViewPr snapToGrid="0">
      <p:cViewPr varScale="1">
        <p:scale>
          <a:sx n="54" d="100"/>
          <a:sy n="54" d="100"/>
        </p:scale>
        <p:origin x="5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예진 최" userId="1e11584200a3bbf3" providerId="LiveId" clId="{DE8B805E-952F-4482-8ED3-BF142B72CD1C}"/>
    <pc:docChg chg="undo custSel addSld delSld modSld">
      <pc:chgData name="예진 최" userId="1e11584200a3bbf3" providerId="LiveId" clId="{DE8B805E-952F-4482-8ED3-BF142B72CD1C}" dt="2024-03-22T00:30:41.325" v="115" actId="478"/>
      <pc:docMkLst>
        <pc:docMk/>
      </pc:docMkLst>
      <pc:sldChg chg="del">
        <pc:chgData name="예진 최" userId="1e11584200a3bbf3" providerId="LiveId" clId="{DE8B805E-952F-4482-8ED3-BF142B72CD1C}" dt="2024-03-19T02:06:37.534" v="0" actId="47"/>
        <pc:sldMkLst>
          <pc:docMk/>
          <pc:sldMk cId="3140409258" sldId="256"/>
        </pc:sldMkLst>
      </pc:sldChg>
      <pc:sldChg chg="del">
        <pc:chgData name="예진 최" userId="1e11584200a3bbf3" providerId="LiveId" clId="{DE8B805E-952F-4482-8ED3-BF142B72CD1C}" dt="2024-03-19T02:06:48.418" v="16" actId="47"/>
        <pc:sldMkLst>
          <pc:docMk/>
          <pc:sldMk cId="1660610579" sldId="258"/>
        </pc:sldMkLst>
      </pc:sldChg>
      <pc:sldChg chg="del">
        <pc:chgData name="예진 최" userId="1e11584200a3bbf3" providerId="LiveId" clId="{DE8B805E-952F-4482-8ED3-BF142B72CD1C}" dt="2024-03-19T02:06:40.258" v="13" actId="47"/>
        <pc:sldMkLst>
          <pc:docMk/>
          <pc:sldMk cId="2818126242" sldId="259"/>
        </pc:sldMkLst>
      </pc:sldChg>
      <pc:sldChg chg="del">
        <pc:chgData name="예진 최" userId="1e11584200a3bbf3" providerId="LiveId" clId="{DE8B805E-952F-4482-8ED3-BF142B72CD1C}" dt="2024-03-19T02:06:38.755" v="6" actId="47"/>
        <pc:sldMkLst>
          <pc:docMk/>
          <pc:sldMk cId="2075612806" sldId="260"/>
        </pc:sldMkLst>
      </pc:sldChg>
      <pc:sldChg chg="addSp delSp modSp mod">
        <pc:chgData name="예진 최" userId="1e11584200a3bbf3" providerId="LiveId" clId="{DE8B805E-952F-4482-8ED3-BF142B72CD1C}" dt="2024-03-22T00:30:35.426" v="114" actId="478"/>
        <pc:sldMkLst>
          <pc:docMk/>
          <pc:sldMk cId="1146451201" sldId="261"/>
        </pc:sldMkLst>
        <pc:spChg chg="add mod">
          <ac:chgData name="예진 최" userId="1e11584200a3bbf3" providerId="LiveId" clId="{DE8B805E-952F-4482-8ED3-BF142B72CD1C}" dt="2024-03-19T02:09:21.869" v="67" actId="1076"/>
          <ac:spMkLst>
            <pc:docMk/>
            <pc:sldMk cId="1146451201" sldId="261"/>
            <ac:spMk id="3" creationId="{00D0D929-5AFF-9BCE-959D-64385B8E865F}"/>
          </ac:spMkLst>
        </pc:spChg>
        <pc:spChg chg="add mod">
          <ac:chgData name="예진 최" userId="1e11584200a3bbf3" providerId="LiveId" clId="{DE8B805E-952F-4482-8ED3-BF142B72CD1C}" dt="2024-03-19T02:07:21.624" v="18"/>
          <ac:spMkLst>
            <pc:docMk/>
            <pc:sldMk cId="1146451201" sldId="261"/>
            <ac:spMk id="6" creationId="{76D22055-0784-8C27-AE03-A5A5024B792F}"/>
          </ac:spMkLst>
        </pc:spChg>
        <pc:spChg chg="add mod">
          <ac:chgData name="예진 최" userId="1e11584200a3bbf3" providerId="LiveId" clId="{DE8B805E-952F-4482-8ED3-BF142B72CD1C}" dt="2024-03-19T02:07:21.624" v="18"/>
          <ac:spMkLst>
            <pc:docMk/>
            <pc:sldMk cId="1146451201" sldId="261"/>
            <ac:spMk id="8" creationId="{09EB9C52-5396-F004-F69E-8E279E97A2AC}"/>
          </ac:spMkLst>
        </pc:spChg>
        <pc:spChg chg="add del mod">
          <ac:chgData name="예진 최" userId="1e11584200a3bbf3" providerId="LiveId" clId="{DE8B805E-952F-4482-8ED3-BF142B72CD1C}" dt="2024-03-22T00:30:35.426" v="114" actId="478"/>
          <ac:spMkLst>
            <pc:docMk/>
            <pc:sldMk cId="1146451201" sldId="261"/>
            <ac:spMk id="11" creationId="{B867C93D-3DA9-23A5-801F-A829A2FDBE06}"/>
          </ac:spMkLst>
        </pc:spChg>
        <pc:spChg chg="add mod">
          <ac:chgData name="예진 최" userId="1e11584200a3bbf3" providerId="LiveId" clId="{DE8B805E-952F-4482-8ED3-BF142B72CD1C}" dt="2024-03-19T02:09:39.390" v="69" actId="1076"/>
          <ac:spMkLst>
            <pc:docMk/>
            <pc:sldMk cId="1146451201" sldId="261"/>
            <ac:spMk id="12" creationId="{797E4051-BB14-61BF-8B16-C370A5A5D5CE}"/>
          </ac:spMkLst>
        </pc:spChg>
        <pc:cxnChg chg="add mod">
          <ac:chgData name="예진 최" userId="1e11584200a3bbf3" providerId="LiveId" clId="{DE8B805E-952F-4482-8ED3-BF142B72CD1C}" dt="2024-03-19T02:07:01.598" v="17"/>
          <ac:cxnSpMkLst>
            <pc:docMk/>
            <pc:sldMk cId="1146451201" sldId="261"/>
            <ac:cxnSpMk id="5" creationId="{11A595AD-F203-8B61-5D17-E099AFF95E3E}"/>
          </ac:cxnSpMkLst>
        </pc:cxnChg>
        <pc:cxnChg chg="add mod">
          <ac:chgData name="예진 최" userId="1e11584200a3bbf3" providerId="LiveId" clId="{DE8B805E-952F-4482-8ED3-BF142B72CD1C}" dt="2024-03-19T02:07:21.624" v="18"/>
          <ac:cxnSpMkLst>
            <pc:docMk/>
            <pc:sldMk cId="1146451201" sldId="261"/>
            <ac:cxnSpMk id="10" creationId="{F05C0C49-8D77-5EF8-6D83-A46FF253BB70}"/>
          </ac:cxnSpMkLst>
        </pc:cxnChg>
      </pc:sldChg>
      <pc:sldChg chg="addSp delSp modSp new mod">
        <pc:chgData name="예진 최" userId="1e11584200a3bbf3" providerId="LiveId" clId="{DE8B805E-952F-4482-8ED3-BF142B72CD1C}" dt="2024-03-19T02:14:20.920" v="100" actId="21"/>
        <pc:sldMkLst>
          <pc:docMk/>
          <pc:sldMk cId="2261383864" sldId="262"/>
        </pc:sldMkLst>
        <pc:spChg chg="del">
          <ac:chgData name="예진 최" userId="1e11584200a3bbf3" providerId="LiveId" clId="{DE8B805E-952F-4482-8ED3-BF142B72CD1C}" dt="2024-03-19T02:07:34.575" v="22" actId="478"/>
          <ac:spMkLst>
            <pc:docMk/>
            <pc:sldMk cId="2261383864" sldId="262"/>
            <ac:spMk id="2" creationId="{CCBE84C9-C09E-4B7E-633A-667DC24B6CE9}"/>
          </ac:spMkLst>
        </pc:spChg>
        <pc:spChg chg="del mod">
          <ac:chgData name="예진 최" userId="1e11584200a3bbf3" providerId="LiveId" clId="{DE8B805E-952F-4482-8ED3-BF142B72CD1C}" dt="2024-03-19T02:07:33.524" v="21" actId="478"/>
          <ac:spMkLst>
            <pc:docMk/>
            <pc:sldMk cId="2261383864" sldId="262"/>
            <ac:spMk id="3" creationId="{27C3ECB7-31CE-A992-1368-9E97581F0339}"/>
          </ac:spMkLst>
        </pc:spChg>
        <pc:spChg chg="add mod">
          <ac:chgData name="예진 최" userId="1e11584200a3bbf3" providerId="LiveId" clId="{DE8B805E-952F-4482-8ED3-BF142B72CD1C}" dt="2024-03-19T02:07:35.474" v="23"/>
          <ac:spMkLst>
            <pc:docMk/>
            <pc:sldMk cId="2261383864" sldId="262"/>
            <ac:spMk id="4" creationId="{347548A2-4C42-34E3-1B02-4A8156ECA525}"/>
          </ac:spMkLst>
        </pc:spChg>
        <pc:spChg chg="add mod">
          <ac:chgData name="예진 최" userId="1e11584200a3bbf3" providerId="LiveId" clId="{DE8B805E-952F-4482-8ED3-BF142B72CD1C}" dt="2024-03-19T02:07:35.474" v="23"/>
          <ac:spMkLst>
            <pc:docMk/>
            <pc:sldMk cId="2261383864" sldId="262"/>
            <ac:spMk id="5" creationId="{52F2C23D-C1F5-FFE8-D0E8-0FAD7EF36255}"/>
          </ac:spMkLst>
        </pc:spChg>
        <pc:spChg chg="add mod">
          <ac:chgData name="예진 최" userId="1e11584200a3bbf3" providerId="LiveId" clId="{DE8B805E-952F-4482-8ED3-BF142B72CD1C}" dt="2024-03-19T02:14:18.157" v="99" actId="164"/>
          <ac:spMkLst>
            <pc:docMk/>
            <pc:sldMk cId="2261383864" sldId="262"/>
            <ac:spMk id="7" creationId="{71B577E6-20D8-6220-CAA4-21F533F3BB05}"/>
          </ac:spMkLst>
        </pc:spChg>
        <pc:spChg chg="add del mod">
          <ac:chgData name="예진 최" userId="1e11584200a3bbf3" providerId="LiveId" clId="{DE8B805E-952F-4482-8ED3-BF142B72CD1C}" dt="2024-03-19T02:12:58.143" v="90" actId="478"/>
          <ac:spMkLst>
            <pc:docMk/>
            <pc:sldMk cId="2261383864" sldId="262"/>
            <ac:spMk id="8" creationId="{7352FEAF-5C8A-C088-7A34-AF48E59193E1}"/>
          </ac:spMkLst>
        </pc:spChg>
        <pc:spChg chg="add mod">
          <ac:chgData name="예진 최" userId="1e11584200a3bbf3" providerId="LiveId" clId="{DE8B805E-952F-4482-8ED3-BF142B72CD1C}" dt="2024-03-19T02:14:18.157" v="99" actId="164"/>
          <ac:spMkLst>
            <pc:docMk/>
            <pc:sldMk cId="2261383864" sldId="262"/>
            <ac:spMk id="9" creationId="{B2132E09-6601-807B-32EA-BF0A76F3CE7F}"/>
          </ac:spMkLst>
        </pc:spChg>
        <pc:grpChg chg="add del mod">
          <ac:chgData name="예진 최" userId="1e11584200a3bbf3" providerId="LiveId" clId="{DE8B805E-952F-4482-8ED3-BF142B72CD1C}" dt="2024-03-19T02:14:20.920" v="100" actId="21"/>
          <ac:grpSpMkLst>
            <pc:docMk/>
            <pc:sldMk cId="2261383864" sldId="262"/>
            <ac:grpSpMk id="10" creationId="{3285809F-BE88-A5D7-C8FB-BB231557BF21}"/>
          </ac:grpSpMkLst>
        </pc:grpChg>
        <pc:cxnChg chg="add mod">
          <ac:chgData name="예진 최" userId="1e11584200a3bbf3" providerId="LiveId" clId="{DE8B805E-952F-4482-8ED3-BF142B72CD1C}" dt="2024-03-19T02:07:35.474" v="23"/>
          <ac:cxnSpMkLst>
            <pc:docMk/>
            <pc:sldMk cId="2261383864" sldId="262"/>
            <ac:cxnSpMk id="6" creationId="{083D211E-9BD0-8888-F74B-038C81C385FC}"/>
          </ac:cxnSpMkLst>
        </pc:cxnChg>
      </pc:sldChg>
      <pc:sldChg chg="del">
        <pc:chgData name="예진 최" userId="1e11584200a3bbf3" providerId="LiveId" clId="{DE8B805E-952F-4482-8ED3-BF142B72CD1C}" dt="2024-03-19T02:06:39.716" v="10" actId="47"/>
        <pc:sldMkLst>
          <pc:docMk/>
          <pc:sldMk cId="4223769671" sldId="262"/>
        </pc:sldMkLst>
      </pc:sldChg>
      <pc:sldChg chg="addSp delSp modSp add mod">
        <pc:chgData name="예진 최" userId="1e11584200a3bbf3" providerId="LiveId" clId="{DE8B805E-952F-4482-8ED3-BF142B72CD1C}" dt="2024-03-22T00:30:41.325" v="115" actId="478"/>
        <pc:sldMkLst>
          <pc:docMk/>
          <pc:sldMk cId="74040924" sldId="263"/>
        </pc:sldMkLst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3" creationId="{86575075-0337-03D3-813E-AEBCD49007FB}"/>
          </ac:spMkLst>
        </pc:spChg>
        <pc:spChg chg="mod">
          <ac:chgData name="예진 최" userId="1e11584200a3bbf3" providerId="LiveId" clId="{DE8B805E-952F-4482-8ED3-BF142B72CD1C}" dt="2024-03-19T05:00:05.023" v="103" actId="1076"/>
          <ac:spMkLst>
            <pc:docMk/>
            <pc:sldMk cId="74040924" sldId="263"/>
            <ac:spMk id="4" creationId="{347548A2-4C42-34E3-1B02-4A8156ECA525}"/>
          </ac:spMkLst>
        </pc:spChg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7" creationId="{67AA666F-76DB-D0B0-2998-E54B5DB98B07}"/>
          </ac:spMkLst>
        </pc:spChg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8" creationId="{518B2636-FAE7-0CEB-B969-0DFAD4757502}"/>
          </ac:spMkLst>
        </pc:spChg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9" creationId="{3CD25549-D879-DE16-DCE8-626EA0CBF0F6}"/>
          </ac:spMkLst>
        </pc:spChg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10" creationId="{BF9E19B5-D8FD-4D12-594F-FA8F466EB880}"/>
          </ac:spMkLst>
        </pc:spChg>
        <pc:spChg chg="mod">
          <ac:chgData name="예진 최" userId="1e11584200a3bbf3" providerId="LiveId" clId="{DE8B805E-952F-4482-8ED3-BF142B72CD1C}" dt="2024-03-19T02:14:21.810" v="101"/>
          <ac:spMkLst>
            <pc:docMk/>
            <pc:sldMk cId="74040924" sldId="263"/>
            <ac:spMk id="12" creationId="{71B577E6-20D8-6220-CAA4-21F533F3BB05}"/>
          </ac:spMkLst>
        </pc:spChg>
        <pc:spChg chg="mod">
          <ac:chgData name="예진 최" userId="1e11584200a3bbf3" providerId="LiveId" clId="{DE8B805E-952F-4482-8ED3-BF142B72CD1C}" dt="2024-03-19T02:14:21.810" v="101"/>
          <ac:spMkLst>
            <pc:docMk/>
            <pc:sldMk cId="74040924" sldId="263"/>
            <ac:spMk id="13" creationId="{B2132E09-6601-807B-32EA-BF0A76F3CE7F}"/>
          </ac:spMkLst>
        </pc:spChg>
        <pc:grpChg chg="add mod">
          <ac:chgData name="예진 최" userId="1e11584200a3bbf3" providerId="LiveId" clId="{DE8B805E-952F-4482-8ED3-BF142B72CD1C}" dt="2024-03-19T02:07:48.756" v="25"/>
          <ac:grpSpMkLst>
            <pc:docMk/>
            <pc:sldMk cId="74040924" sldId="263"/>
            <ac:grpSpMk id="2" creationId="{4B0B7B82-F8A9-8912-0DDC-6F9EB342FD1A}"/>
          </ac:grpSpMkLst>
        </pc:grpChg>
        <pc:grpChg chg="add del mod">
          <ac:chgData name="예진 최" userId="1e11584200a3bbf3" providerId="LiveId" clId="{DE8B805E-952F-4482-8ED3-BF142B72CD1C}" dt="2024-03-22T00:30:41.325" v="115" actId="478"/>
          <ac:grpSpMkLst>
            <pc:docMk/>
            <pc:sldMk cId="74040924" sldId="263"/>
            <ac:grpSpMk id="11" creationId="{3285809F-BE88-A5D7-C8FB-BB231557BF21}"/>
          </ac:grpSpMkLst>
        </pc:grpChg>
      </pc:sldChg>
      <pc:sldChg chg="del">
        <pc:chgData name="예진 최" userId="1e11584200a3bbf3" providerId="LiveId" clId="{DE8B805E-952F-4482-8ED3-BF142B72CD1C}" dt="2024-03-19T02:06:38.133" v="2" actId="47"/>
        <pc:sldMkLst>
          <pc:docMk/>
          <pc:sldMk cId="4175043564" sldId="263"/>
        </pc:sldMkLst>
      </pc:sldChg>
      <pc:sldChg chg="del">
        <pc:chgData name="예진 최" userId="1e11584200a3bbf3" providerId="LiveId" clId="{DE8B805E-952F-4482-8ED3-BF142B72CD1C}" dt="2024-03-19T02:06:37.936" v="1" actId="47"/>
        <pc:sldMkLst>
          <pc:docMk/>
          <pc:sldMk cId="2236773326" sldId="264"/>
        </pc:sldMkLst>
      </pc:sldChg>
      <pc:sldChg chg="del">
        <pc:chgData name="예진 최" userId="1e11584200a3bbf3" providerId="LiveId" clId="{DE8B805E-952F-4482-8ED3-BF142B72CD1C}" dt="2024-03-19T02:06:38.299" v="3" actId="47"/>
        <pc:sldMkLst>
          <pc:docMk/>
          <pc:sldMk cId="119180915" sldId="265"/>
        </pc:sldMkLst>
      </pc:sldChg>
      <pc:sldChg chg="del">
        <pc:chgData name="예진 최" userId="1e11584200a3bbf3" providerId="LiveId" clId="{DE8B805E-952F-4482-8ED3-BF142B72CD1C}" dt="2024-03-19T02:06:38.482" v="4" actId="47"/>
        <pc:sldMkLst>
          <pc:docMk/>
          <pc:sldMk cId="1866966484" sldId="266"/>
        </pc:sldMkLst>
      </pc:sldChg>
      <pc:sldChg chg="del">
        <pc:chgData name="예진 최" userId="1e11584200a3bbf3" providerId="LiveId" clId="{DE8B805E-952F-4482-8ED3-BF142B72CD1C}" dt="2024-03-19T02:06:39.087" v="7" actId="47"/>
        <pc:sldMkLst>
          <pc:docMk/>
          <pc:sldMk cId="1826456702" sldId="268"/>
        </pc:sldMkLst>
      </pc:sldChg>
      <pc:sldChg chg="del">
        <pc:chgData name="예진 최" userId="1e11584200a3bbf3" providerId="LiveId" clId="{DE8B805E-952F-4482-8ED3-BF142B72CD1C}" dt="2024-03-19T02:06:39.343" v="8" actId="47"/>
        <pc:sldMkLst>
          <pc:docMk/>
          <pc:sldMk cId="3311157175" sldId="269"/>
        </pc:sldMkLst>
      </pc:sldChg>
      <pc:sldChg chg="del">
        <pc:chgData name="예진 최" userId="1e11584200a3bbf3" providerId="LiveId" clId="{DE8B805E-952F-4482-8ED3-BF142B72CD1C}" dt="2024-03-19T02:06:38.600" v="5" actId="47"/>
        <pc:sldMkLst>
          <pc:docMk/>
          <pc:sldMk cId="703205740" sldId="270"/>
        </pc:sldMkLst>
      </pc:sldChg>
      <pc:sldChg chg="del">
        <pc:chgData name="예진 최" userId="1e11584200a3bbf3" providerId="LiveId" clId="{DE8B805E-952F-4482-8ED3-BF142B72CD1C}" dt="2024-03-19T02:06:40.920" v="14" actId="47"/>
        <pc:sldMkLst>
          <pc:docMk/>
          <pc:sldMk cId="3613307595" sldId="271"/>
        </pc:sldMkLst>
      </pc:sldChg>
      <pc:sldChg chg="del">
        <pc:chgData name="예진 최" userId="1e11584200a3bbf3" providerId="LiveId" clId="{DE8B805E-952F-4482-8ED3-BF142B72CD1C}" dt="2024-03-19T02:06:40.085" v="12" actId="47"/>
        <pc:sldMkLst>
          <pc:docMk/>
          <pc:sldMk cId="277998110" sldId="272"/>
        </pc:sldMkLst>
      </pc:sldChg>
      <pc:sldChg chg="del">
        <pc:chgData name="예진 최" userId="1e11584200a3bbf3" providerId="LiveId" clId="{DE8B805E-952F-4482-8ED3-BF142B72CD1C}" dt="2024-03-19T02:06:39.885" v="11" actId="47"/>
        <pc:sldMkLst>
          <pc:docMk/>
          <pc:sldMk cId="2329500841" sldId="273"/>
        </pc:sldMkLst>
      </pc:sldChg>
      <pc:sldChg chg="del">
        <pc:chgData name="예진 최" userId="1e11584200a3bbf3" providerId="LiveId" clId="{DE8B805E-952F-4482-8ED3-BF142B72CD1C}" dt="2024-03-19T02:06:39.529" v="9" actId="47"/>
        <pc:sldMkLst>
          <pc:docMk/>
          <pc:sldMk cId="413493617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C397D-E126-19D3-8A39-E1F0AB27F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75313-88E9-B652-2C50-5A6783264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C8C7A-A257-7B9F-4EB6-5E534FAD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2024-05-12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4D30E-7A4B-5115-F7A9-DB0CA900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FA8F2-E615-BA2C-D278-7E424604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5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DAAFF-A326-14B5-D15C-D4A552C3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A8058B-E693-C728-3A3B-E43EFDC30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2C375-4C5C-B1CC-9485-2BA6D92F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2024-05-12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F02C1-0585-9A38-2E77-1CF78D2F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9925A-6C77-E6BD-94D8-B9429974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64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5B9502-2033-FE64-7780-B5252AC91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E0FEE3-1265-DB0B-C7CA-600DBDFDA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028C1-D1CF-22A8-2B3C-BC910BD7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2024-05-12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C41E7-AEAD-C8DE-78CA-B3813442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DBBF6-D776-C0DD-69AC-7FF37E60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2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FF256-077E-A933-DB12-473599AC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2E6E1-66B7-3F80-1BE9-482F0738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8A188-D45B-AACE-A868-5C8AC3BC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2024-05-12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D2E8A-0732-EBFC-84FA-382583E3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37488-4D66-7EF3-DEB9-A422F644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7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913F2-75DD-05BA-8028-9A648689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29643E-74B9-9F24-BE0A-29F8430F0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BE39C-4255-17D3-FADC-E84FBA16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2024-05-12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92016-3E25-10F9-EE99-5FAFAF07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0B272-AC2C-1D9F-5583-83F4001E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2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52E68-6C6F-9D9A-D450-902E4D38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3086D-4AFC-6331-7DE8-C3BDACA59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8F20F-6CC9-78E2-91CB-DA60F61D6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36E0F-C83D-224E-6FFA-253903C1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2024-05-12 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EFA0C0-AF22-3096-2273-F7A0BE5D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4505F-ED48-48BB-C15F-19680FE4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9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4E14-BDD7-3830-E1B7-3B8384C4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8D96FF-FE98-4846-8FE1-BDD031F08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ECF96-C291-2FA2-7A73-A0625FD41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2EC558-6D4A-6BF5-6C67-4307FCF2A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185191-80DA-FBCB-8F0B-F1628139F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DA9CAA-CF55-C6DA-4E43-0D1F492B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2024-05-12 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93EA4E-73E0-F6BF-77CF-A8DEAEDA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6A4A52-AB3D-8A0C-E471-DF23B139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AC89E-3458-5127-2281-1142406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C4F5F4-5D3D-1FA9-1706-8362F113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2024-05-12 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85C99C-B2D1-9CA1-6099-552685DF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FEC028-9EC2-3507-3E80-82226046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07F0E-5B9B-F55B-C571-9999F2B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2024-05-12 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970584-EE08-B614-9E6A-AFCA70A1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6809A-B58F-BE43-8F73-5E2CF50D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9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15DFA-BBBF-87FA-9E33-BA45A684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2083D-46E4-FABB-2E90-C98CBA735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557ED4-2F4B-74F8-6BE9-2C5DE2288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D5F97-5CCD-9501-FA7F-74733076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2024-05-12 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946E54-E047-4A72-F56A-7FD9971C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F344A-E405-D349-5403-4A032E70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7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CED7C-C5C5-9F15-B0E5-7999B5DE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338C09-FE3D-E4DE-E682-0E92B3AFA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C0429D-6929-AD97-577B-8EFB2F41B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4E33FB-F297-237C-E685-06EFEC88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2024-05-12 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5ED5C-3786-335D-CC6A-2756CEA0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964CC-B367-EE02-9D10-1DD97E2F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3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552539-5901-ECE7-3E8C-A32D8FE8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308DFE-79B4-FC37-1E70-5D0806FB3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00BCE-9828-7662-B0FA-2D5734D1A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C8F1-13F3-42CB-B6E0-5DFC6E29E3BD}" type="datetimeFigureOut">
              <a:rPr lang="ko-KR" altLang="en-US" smtClean="0"/>
              <a:t>2024-05-12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F4DB9-C872-5A8F-F7CB-383B38F3B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842D4-6273-15CE-EE41-50554FD0E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4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hoijying21.tistory.com/129" TargetMode="External"/><Relationship Id="rId3" Type="http://schemas.openxmlformats.org/officeDocument/2006/relationships/hyperlink" Target="https://velog.io/@reveloper-1311/%EC%9D%BC%EA%B8%89-%EA%B0%9D%EC%B2%B4First-Class-Object%EB%9E%80" TargetMode="External"/><Relationship Id="rId7" Type="http://schemas.openxmlformats.org/officeDocument/2006/relationships/hyperlink" Target="https://ella951230.tistory.com/entry/%EC%9E%90%EB%B0%94%EC%8A%A4%ED%81%AC%EB%A6%BD%ED%8A%B8-%EC%9D%BC%EA%B8%89%EA%B0%9D%EC%B2%B4" TargetMode="External"/><Relationship Id="rId2" Type="http://schemas.openxmlformats.org/officeDocument/2006/relationships/hyperlink" Target="https://bitkunst.tistory.com/entry/JavaScript-%EC%9D%BC%EA%B8%89-%EA%B0%9D%EC%B2%B4First-Class-Object-%EC%9D%BC%EA%B8%89-%ED%95%A8%EC%88%98First-Class-Fun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eunlee.medium.com/javascript%EC%97%90%EC%84%9C-%EC%99%9C-%ED%95%A8%EC%88%98%EA%B0%80-1%EA%B8%89-%EA%B0%9D%EC%B2%B4%EC%9D%BC%EA%B9%8C%EC%9A%94-cc6bd2a9ecac" TargetMode="External"/><Relationship Id="rId5" Type="http://schemas.openxmlformats.org/officeDocument/2006/relationships/hyperlink" Target="https://velog.io/@shines/first-class-object" TargetMode="External"/><Relationship Id="rId10" Type="http://schemas.openxmlformats.org/officeDocument/2006/relationships/hyperlink" Target="https://ko.wikipedia.org/wiki/%EC%9D%BC%EA%B8%89_%EA%B0%9D%EC%B2%B4" TargetMode="External"/><Relationship Id="rId4" Type="http://schemas.openxmlformats.org/officeDocument/2006/relationships/hyperlink" Target="https://mozzi-devlog.tistory.com/11#google_vignette" TargetMode="External"/><Relationship Id="rId9" Type="http://schemas.openxmlformats.org/officeDocument/2006/relationships/hyperlink" Target="https://webclub.tistory.com/12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6186CC-FD00-1021-BAA6-0164280745C2}"/>
              </a:ext>
            </a:extLst>
          </p:cNvPr>
          <p:cNvSpPr/>
          <p:nvPr/>
        </p:nvSpPr>
        <p:spPr>
          <a:xfrm>
            <a:off x="226060" y="198120"/>
            <a:ext cx="11739880" cy="6461760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520337"/>
            <a:ext cx="497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YOUR TITLE HERE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21839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304BBE-65A7-29DF-0029-A7A13DC708FE}"/>
              </a:ext>
            </a:extLst>
          </p:cNvPr>
          <p:cNvSpPr txBox="1"/>
          <p:nvPr/>
        </p:nvSpPr>
        <p:spPr>
          <a:xfrm>
            <a:off x="11102095" y="939481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Ver. 01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D0D929-5AFF-9BCE-959D-64385B8E865F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A595AD-F203-8B61-5D17-E099AFF95E3E}"/>
              </a:ext>
            </a:extLst>
          </p:cNvPr>
          <p:cNvCxnSpPr/>
          <p:nvPr/>
        </p:nvCxnSpPr>
        <p:spPr>
          <a:xfrm>
            <a:off x="469231" y="3444526"/>
            <a:ext cx="1125353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67C93D-3DA9-23A5-801F-A829A2FDBE06}"/>
              </a:ext>
            </a:extLst>
          </p:cNvPr>
          <p:cNvSpPr txBox="1"/>
          <p:nvPr/>
        </p:nvSpPr>
        <p:spPr>
          <a:xfrm>
            <a:off x="4526339" y="237750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7E4051-BB14-61BF-8B16-C370A5A5D5CE}"/>
              </a:ext>
            </a:extLst>
          </p:cNvPr>
          <p:cNvSpPr txBox="1"/>
          <p:nvPr/>
        </p:nvSpPr>
        <p:spPr>
          <a:xfrm>
            <a:off x="6095999" y="3573265"/>
            <a:ext cx="1611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114645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4266ECF-1B11-C6BB-1238-16A3880F174C}"/>
              </a:ext>
            </a:extLst>
          </p:cNvPr>
          <p:cNvGrpSpPr/>
          <p:nvPr/>
        </p:nvGrpSpPr>
        <p:grpSpPr>
          <a:xfrm>
            <a:off x="6276758" y="1698630"/>
            <a:ext cx="4276941" cy="2699194"/>
            <a:chOff x="1172254" y="4491217"/>
            <a:chExt cx="9871501" cy="429355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92702CF-06A6-1CC9-0B32-DA557B652727}"/>
                </a:ext>
              </a:extLst>
            </p:cNvPr>
            <p:cNvSpPr/>
            <p:nvPr/>
          </p:nvSpPr>
          <p:spPr>
            <a:xfrm>
              <a:off x="1242528" y="4491217"/>
              <a:ext cx="9801227" cy="4293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</a:rPr>
                <a:t>&lt;script&gt;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function hello(){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	function hi(){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		console.log("Hello World!");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   }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   return hi;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const test = hello();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test();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&lt;/script&gt;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BB1D97-B231-6A6C-A553-1959C40B84C5}"/>
                </a:ext>
              </a:extLst>
            </p:cNvPr>
            <p:cNvSpPr/>
            <p:nvPr/>
          </p:nvSpPr>
          <p:spPr>
            <a:xfrm>
              <a:off x="1172254" y="4491217"/>
              <a:ext cx="70275" cy="42935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DF3D-F75D-1C9E-E391-268A147E63F5}"/>
              </a:ext>
            </a:extLst>
          </p:cNvPr>
          <p:cNvGrpSpPr/>
          <p:nvPr/>
        </p:nvGrpSpPr>
        <p:grpSpPr>
          <a:xfrm>
            <a:off x="3173727" y="4702257"/>
            <a:ext cx="6030143" cy="440786"/>
            <a:chOff x="1172254" y="4491217"/>
            <a:chExt cx="9824359" cy="139251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A4A95C-6F1D-8136-A3B7-2325043A0EA4}"/>
                </a:ext>
              </a:extLst>
            </p:cNvPr>
            <p:cNvSpPr/>
            <p:nvPr/>
          </p:nvSpPr>
          <p:spPr>
            <a:xfrm>
              <a:off x="1195386" y="4491219"/>
              <a:ext cx="9801227" cy="13925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코드</a:t>
              </a:r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EE810A4-753D-C648-73BC-FB55F7B0C5CC}"/>
                </a:ext>
              </a:extLst>
            </p:cNvPr>
            <p:cNvSpPr/>
            <p:nvPr/>
          </p:nvSpPr>
          <p:spPr>
            <a:xfrm>
              <a:off x="1172254" y="4491217"/>
              <a:ext cx="45719" cy="13925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4B81D35-8E6A-BE0D-DA32-14D967E6B376}"/>
              </a:ext>
            </a:extLst>
          </p:cNvPr>
          <p:cNvGrpSpPr/>
          <p:nvPr/>
        </p:nvGrpSpPr>
        <p:grpSpPr>
          <a:xfrm>
            <a:off x="4808887" y="5159371"/>
            <a:ext cx="6030143" cy="1627870"/>
            <a:chOff x="1172254" y="4491217"/>
            <a:chExt cx="9824360" cy="139251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BDF3DD5-BA73-DFF5-5C6C-7EFAAD681518}"/>
                </a:ext>
              </a:extLst>
            </p:cNvPr>
            <p:cNvSpPr/>
            <p:nvPr/>
          </p:nvSpPr>
          <p:spPr>
            <a:xfrm>
              <a:off x="1195386" y="4491219"/>
              <a:ext cx="9801228" cy="13925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chemeClr val="tx1"/>
                  </a:solidFill>
                </a:rPr>
                <a:t>결과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1000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</a:rPr>
                <a:t>hello </a:t>
              </a:r>
              <a:r>
                <a:rPr lang="ko-KR" altLang="en-US" sz="1600" dirty="0">
                  <a:solidFill>
                    <a:schemeClr val="tx1"/>
                  </a:solidFill>
                </a:rPr>
                <a:t>함수를 실행한 결과</a:t>
              </a:r>
              <a:r>
                <a:rPr lang="en-US" altLang="ko-KR" sz="1600" dirty="0">
                  <a:solidFill>
                    <a:schemeClr val="tx1"/>
                  </a:solidFill>
                </a:rPr>
                <a:t>, hi</a:t>
              </a:r>
              <a:r>
                <a:rPr lang="ko-KR" altLang="en-US" sz="1600" dirty="0">
                  <a:solidFill>
                    <a:schemeClr val="tx1"/>
                  </a:solidFill>
                </a:rPr>
                <a:t>함수가 반환되는데</a:t>
              </a:r>
              <a:r>
                <a:rPr lang="en-US" altLang="ko-KR" sz="1600" dirty="0">
                  <a:solidFill>
                    <a:schemeClr val="tx1"/>
                  </a:solidFill>
                </a:rPr>
                <a:t>,</a:t>
              </a:r>
              <a:r>
                <a:rPr lang="ko-KR" altLang="en-US" sz="1600" dirty="0">
                  <a:solidFill>
                    <a:schemeClr val="tx1"/>
                  </a:solidFill>
                </a:rPr>
                <a:t> 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</a:rPr>
                <a:t>이 리턴 값을 </a:t>
              </a:r>
              <a:r>
                <a:rPr lang="en-US" altLang="ko-KR" sz="1600" dirty="0">
                  <a:solidFill>
                    <a:schemeClr val="tx1"/>
                  </a:solidFill>
                </a:rPr>
                <a:t>test</a:t>
              </a:r>
              <a:r>
                <a:rPr lang="ko-KR" altLang="en-US" sz="1600" dirty="0">
                  <a:solidFill>
                    <a:schemeClr val="tx1"/>
                  </a:solidFill>
                </a:rPr>
                <a:t>라는 변수에 넣어준다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</a:rPr>
                <a:t>test()</a:t>
              </a:r>
              <a:r>
                <a:rPr lang="ko-KR" altLang="en-US" sz="1600" dirty="0">
                  <a:solidFill>
                    <a:schemeClr val="tx1"/>
                  </a:solidFill>
                </a:rPr>
                <a:t>로 </a:t>
              </a:r>
              <a:r>
                <a:rPr lang="en-US" altLang="ko-KR" sz="1600" dirty="0">
                  <a:solidFill>
                    <a:schemeClr val="tx1"/>
                  </a:solidFill>
                </a:rPr>
                <a:t>hi</a:t>
              </a:r>
              <a:r>
                <a:rPr lang="ko-KR" altLang="en-US" sz="1600" dirty="0">
                  <a:solidFill>
                    <a:schemeClr val="tx1"/>
                  </a:solidFill>
                </a:rPr>
                <a:t>함수를 실행할 수 있다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09352E1-1583-25BD-D0AD-FB97634C150C}"/>
                </a:ext>
              </a:extLst>
            </p:cNvPr>
            <p:cNvSpPr/>
            <p:nvPr/>
          </p:nvSpPr>
          <p:spPr>
            <a:xfrm>
              <a:off x="1172254" y="4491217"/>
              <a:ext cx="45719" cy="13925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F08CC9E-D5B9-EB59-A661-B7C8C29B38B9}"/>
              </a:ext>
            </a:extLst>
          </p:cNvPr>
          <p:cNvGrpSpPr/>
          <p:nvPr/>
        </p:nvGrpSpPr>
        <p:grpSpPr>
          <a:xfrm>
            <a:off x="3080927" y="1037451"/>
            <a:ext cx="6030143" cy="440786"/>
            <a:chOff x="1172254" y="4491217"/>
            <a:chExt cx="9824359" cy="139251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A4838BB-73A6-5AEA-07EB-B161D264A7FF}"/>
                </a:ext>
              </a:extLst>
            </p:cNvPr>
            <p:cNvSpPr/>
            <p:nvPr/>
          </p:nvSpPr>
          <p:spPr>
            <a:xfrm>
              <a:off x="1195386" y="4491219"/>
              <a:ext cx="9801227" cy="13925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함수의 반환 값으로 사용</a:t>
              </a:r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AB9871C-1BF8-CC46-5237-32F327C94D36}"/>
                </a:ext>
              </a:extLst>
            </p:cNvPr>
            <p:cNvSpPr/>
            <p:nvPr/>
          </p:nvSpPr>
          <p:spPr>
            <a:xfrm>
              <a:off x="1172254" y="4491217"/>
              <a:ext cx="45719" cy="13925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6F158D80-4210-39BE-D47D-15320D9D8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621" y="1698630"/>
            <a:ext cx="3771621" cy="273616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261F9D9-AD3A-EE01-D4DE-81C34B24C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621" y="5285136"/>
            <a:ext cx="1599369" cy="55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5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222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Reference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D4F07B-D95C-1228-4F0E-B1961504926A}"/>
              </a:ext>
            </a:extLst>
          </p:cNvPr>
          <p:cNvSpPr txBox="1"/>
          <p:nvPr/>
        </p:nvSpPr>
        <p:spPr>
          <a:xfrm>
            <a:off x="469231" y="996042"/>
            <a:ext cx="11253537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hlinkClick r:id="rId2"/>
              </a:rPr>
              <a:t>https://bitkunst.tistory.com/entry/JavaScript-</a:t>
            </a:r>
            <a:r>
              <a:rPr lang="ko-KR" altLang="en-US" dirty="0">
                <a:hlinkClick r:id="rId2"/>
              </a:rPr>
              <a:t>일급</a:t>
            </a:r>
            <a:r>
              <a:rPr lang="en-US" altLang="ko-KR" dirty="0">
                <a:hlinkClick r:id="rId2"/>
              </a:rPr>
              <a:t>-</a:t>
            </a:r>
            <a:r>
              <a:rPr lang="ko-KR" altLang="en-US" dirty="0">
                <a:hlinkClick r:id="rId2"/>
              </a:rPr>
              <a:t>객체</a:t>
            </a:r>
            <a:r>
              <a:rPr lang="en-US" altLang="ko-KR" dirty="0">
                <a:hlinkClick r:id="rId2"/>
              </a:rPr>
              <a:t>First-Class-Object-</a:t>
            </a:r>
            <a:r>
              <a:rPr lang="ko-KR" altLang="en-US" dirty="0">
                <a:hlinkClick r:id="rId2"/>
              </a:rPr>
              <a:t>일급</a:t>
            </a:r>
            <a:r>
              <a:rPr lang="en-US" altLang="ko-KR" dirty="0">
                <a:hlinkClick r:id="rId2"/>
              </a:rPr>
              <a:t>-</a:t>
            </a:r>
            <a:r>
              <a:rPr lang="ko-KR" altLang="en-US" dirty="0">
                <a:hlinkClick r:id="rId2"/>
              </a:rPr>
              <a:t>함수</a:t>
            </a:r>
            <a:r>
              <a:rPr lang="en-US" altLang="ko-KR" dirty="0">
                <a:hlinkClick r:id="rId2"/>
              </a:rPr>
              <a:t>First-Class-Function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3"/>
              </a:rPr>
              <a:t>https://velog.io/@reveloper-1311/</a:t>
            </a:r>
            <a:r>
              <a:rPr lang="ko-KR" altLang="en-US" dirty="0">
                <a:hlinkClick r:id="rId3"/>
              </a:rPr>
              <a:t>일급</a:t>
            </a:r>
            <a:r>
              <a:rPr lang="en-US" altLang="ko-KR" dirty="0">
                <a:hlinkClick r:id="rId3"/>
              </a:rPr>
              <a:t>-</a:t>
            </a:r>
            <a:r>
              <a:rPr lang="ko-KR" altLang="en-US" dirty="0">
                <a:hlinkClick r:id="rId3"/>
              </a:rPr>
              <a:t>객체</a:t>
            </a:r>
            <a:r>
              <a:rPr lang="en-US" altLang="ko-KR" dirty="0">
                <a:hlinkClick r:id="rId3"/>
              </a:rPr>
              <a:t>First-Class-Object</a:t>
            </a:r>
            <a:r>
              <a:rPr lang="ko-KR" altLang="en-US" dirty="0">
                <a:hlinkClick r:id="rId3"/>
              </a:rPr>
              <a:t>란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4"/>
              </a:rPr>
              <a:t>https://mozzi-devlog.tistory.com/11#google_vignette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5"/>
              </a:rPr>
              <a:t>https://velog.io/@shines/first-class-object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6"/>
              </a:rPr>
              <a:t>https://soeunlee.medium.com/javascript</a:t>
            </a:r>
            <a:r>
              <a:rPr lang="ko-KR" altLang="en-US" dirty="0">
                <a:hlinkClick r:id="rId6"/>
              </a:rPr>
              <a:t>에서</a:t>
            </a:r>
            <a:r>
              <a:rPr lang="en-US" altLang="ko-KR" dirty="0">
                <a:hlinkClick r:id="rId6"/>
              </a:rPr>
              <a:t>-</a:t>
            </a:r>
            <a:r>
              <a:rPr lang="ko-KR" altLang="en-US" dirty="0">
                <a:hlinkClick r:id="rId6"/>
              </a:rPr>
              <a:t>왜</a:t>
            </a:r>
            <a:r>
              <a:rPr lang="en-US" altLang="ko-KR" dirty="0">
                <a:hlinkClick r:id="rId6"/>
              </a:rPr>
              <a:t>-</a:t>
            </a:r>
            <a:r>
              <a:rPr lang="ko-KR" altLang="en-US" dirty="0">
                <a:hlinkClick r:id="rId6"/>
              </a:rPr>
              <a:t>함수가</a:t>
            </a:r>
            <a:r>
              <a:rPr lang="en-US" altLang="ko-KR" dirty="0">
                <a:hlinkClick r:id="rId6"/>
              </a:rPr>
              <a:t>-1</a:t>
            </a:r>
            <a:r>
              <a:rPr lang="ko-KR" altLang="en-US" dirty="0">
                <a:hlinkClick r:id="rId6"/>
              </a:rPr>
              <a:t>급</a:t>
            </a:r>
            <a:r>
              <a:rPr lang="en-US" altLang="ko-KR" dirty="0">
                <a:hlinkClick r:id="rId6"/>
              </a:rPr>
              <a:t>-</a:t>
            </a:r>
            <a:r>
              <a:rPr lang="ko-KR" altLang="en-US" dirty="0">
                <a:hlinkClick r:id="rId6"/>
              </a:rPr>
              <a:t>객체일까요</a:t>
            </a:r>
            <a:r>
              <a:rPr lang="en-US" altLang="ko-KR" dirty="0">
                <a:hlinkClick r:id="rId6"/>
              </a:rPr>
              <a:t>-cc6bd2a9ecac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7"/>
              </a:rPr>
              <a:t>https://ella951230.tistory.com/entry/</a:t>
            </a:r>
            <a:r>
              <a:rPr lang="ko-KR" altLang="en-US" dirty="0">
                <a:hlinkClick r:id="rId7"/>
              </a:rPr>
              <a:t>자바스크립트</a:t>
            </a:r>
            <a:r>
              <a:rPr lang="en-US" altLang="ko-KR" dirty="0">
                <a:hlinkClick r:id="rId7"/>
              </a:rPr>
              <a:t>-</a:t>
            </a:r>
            <a:r>
              <a:rPr lang="ko-KR" altLang="en-US" dirty="0">
                <a:hlinkClick r:id="rId7"/>
              </a:rPr>
              <a:t>일급객체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8"/>
              </a:rPr>
              <a:t>https://choijying21.tistory.com/129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9"/>
              </a:rPr>
              <a:t>https://webclub.tistory.com/12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hlinkClick r:id="rId10"/>
              </a:rPr>
              <a:t>https://ko.wikipedia.org/wiki/</a:t>
            </a:r>
            <a:r>
              <a:rPr lang="ko-KR" altLang="en-US" dirty="0">
                <a:effectLst/>
                <a:hlinkClick r:id="rId10"/>
              </a:rPr>
              <a:t>일급</a:t>
            </a:r>
            <a:r>
              <a:rPr lang="en-US" altLang="ko-KR" dirty="0">
                <a:effectLst/>
                <a:hlinkClick r:id="rId10"/>
              </a:rPr>
              <a:t>_</a:t>
            </a:r>
            <a:r>
              <a:rPr lang="ko-KR" altLang="en-US" dirty="0">
                <a:effectLst/>
                <a:hlinkClick r:id="rId10"/>
              </a:rPr>
              <a:t>객체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7284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6186CC-FD00-1021-BAA6-0164280745C2}"/>
              </a:ext>
            </a:extLst>
          </p:cNvPr>
          <p:cNvSpPr/>
          <p:nvPr/>
        </p:nvSpPr>
        <p:spPr>
          <a:xfrm>
            <a:off x="226060" y="198120"/>
            <a:ext cx="11739880" cy="6461760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520337"/>
            <a:ext cx="497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YOUR TITLE HERE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21839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304BBE-65A7-29DF-0029-A7A13DC708FE}"/>
              </a:ext>
            </a:extLst>
          </p:cNvPr>
          <p:cNvSpPr txBox="1"/>
          <p:nvPr/>
        </p:nvSpPr>
        <p:spPr>
          <a:xfrm>
            <a:off x="11102095" y="939481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Ver. 01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D0D929-5AFF-9BCE-959D-64385B8E865F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A595AD-F203-8B61-5D17-E099AFF95E3E}"/>
              </a:ext>
            </a:extLst>
          </p:cNvPr>
          <p:cNvCxnSpPr/>
          <p:nvPr/>
        </p:nvCxnSpPr>
        <p:spPr>
          <a:xfrm>
            <a:off x="469231" y="3444526"/>
            <a:ext cx="1125353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67C93D-3DA9-23A5-801F-A829A2FDBE06}"/>
              </a:ext>
            </a:extLst>
          </p:cNvPr>
          <p:cNvSpPr txBox="1"/>
          <p:nvPr/>
        </p:nvSpPr>
        <p:spPr>
          <a:xfrm>
            <a:off x="4332205" y="2513834"/>
            <a:ext cx="1763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감사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7E4051-BB14-61BF-8B16-C370A5A5D5CE}"/>
              </a:ext>
            </a:extLst>
          </p:cNvPr>
          <p:cNvSpPr txBox="1"/>
          <p:nvPr/>
        </p:nvSpPr>
        <p:spPr>
          <a:xfrm>
            <a:off x="6095999" y="3571890"/>
            <a:ext cx="2706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합니다 </a:t>
            </a:r>
            <a:r>
              <a:rPr lang="en-US" altLang="ko-KR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!</a:t>
            </a:r>
            <a:endParaRPr lang="ko-KR" altLang="en-US" sz="5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86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2242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일급객체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0B7B82-F8A9-8912-0DDC-6F9EB342FD1A}"/>
              </a:ext>
            </a:extLst>
          </p:cNvPr>
          <p:cNvGrpSpPr/>
          <p:nvPr/>
        </p:nvGrpSpPr>
        <p:grpSpPr>
          <a:xfrm>
            <a:off x="10703131" y="567210"/>
            <a:ext cx="1019637" cy="165517"/>
            <a:chOff x="10763288" y="822959"/>
            <a:chExt cx="1019637" cy="165517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6575075-0337-03D3-813E-AEBCD49007FB}"/>
                </a:ext>
              </a:extLst>
            </p:cNvPr>
            <p:cNvSpPr/>
            <p:nvPr/>
          </p:nvSpPr>
          <p:spPr>
            <a:xfrm flipH="1">
              <a:off x="1161672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7AA666F-76DB-D0B0-2998-E54B5DB98B07}"/>
                </a:ext>
              </a:extLst>
            </p:cNvPr>
            <p:cNvSpPr/>
            <p:nvPr/>
          </p:nvSpPr>
          <p:spPr>
            <a:xfrm flipH="1">
              <a:off x="1140336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18B2636-FAE7-0CEB-B969-0DFAD4757502}"/>
                </a:ext>
              </a:extLst>
            </p:cNvPr>
            <p:cNvSpPr/>
            <p:nvPr/>
          </p:nvSpPr>
          <p:spPr>
            <a:xfrm flipH="1">
              <a:off x="1119000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CD25549-D879-DE16-DCE8-626EA0CBF0F6}"/>
                </a:ext>
              </a:extLst>
            </p:cNvPr>
            <p:cNvSpPr/>
            <p:nvPr/>
          </p:nvSpPr>
          <p:spPr>
            <a:xfrm flipH="1">
              <a:off x="1097664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F9E19B5-D8FD-4D12-594F-FA8F466EB880}"/>
                </a:ext>
              </a:extLst>
            </p:cNvPr>
            <p:cNvSpPr/>
            <p:nvPr/>
          </p:nvSpPr>
          <p:spPr>
            <a:xfrm flipH="1">
              <a:off x="10763288" y="822959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50FFAF9-2B14-95C2-0C6A-A2CF57EDA84E}"/>
              </a:ext>
            </a:extLst>
          </p:cNvPr>
          <p:cNvGrpSpPr/>
          <p:nvPr/>
        </p:nvGrpSpPr>
        <p:grpSpPr>
          <a:xfrm>
            <a:off x="469231" y="1097291"/>
            <a:ext cx="11253537" cy="2371823"/>
            <a:chOff x="1092132" y="4003291"/>
            <a:chExt cx="9824359" cy="258256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CDE537F-2613-3C7E-91F5-8E6A916BCA25}"/>
                </a:ext>
              </a:extLst>
            </p:cNvPr>
            <p:cNvSpPr/>
            <p:nvPr/>
          </p:nvSpPr>
          <p:spPr>
            <a:xfrm>
              <a:off x="1115264" y="4003292"/>
              <a:ext cx="9801227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chemeClr val="tx1"/>
                  </a:solidFill>
                </a:rPr>
                <a:t>일급객체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(First-class Object)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란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?</a:t>
              </a: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다른 객체들에 일반적으로 적용 가능한 연산을 모두 지원하는 객체를 가리킨다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보통 함수에 매개변수로 넘기기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수정하기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변수에 대입하기와 같은 연산을 지원할 때 일급 객체라고 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즉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함수를 다른 데이터</a:t>
              </a:r>
              <a:r>
                <a:rPr lang="en-US" altLang="ko-KR" dirty="0">
                  <a:solidFill>
                    <a:schemeClr val="tx1"/>
                  </a:solidFill>
                </a:rPr>
                <a:t>(string, number, </a:t>
              </a:r>
              <a:r>
                <a:rPr lang="en-US" altLang="ko-KR" dirty="0" err="1">
                  <a:solidFill>
                    <a:schemeClr val="tx1"/>
                  </a:solidFill>
                </a:rPr>
                <a:t>boolean</a:t>
              </a:r>
              <a:r>
                <a:rPr lang="en-US" altLang="ko-KR" dirty="0">
                  <a:solidFill>
                    <a:schemeClr val="tx1"/>
                  </a:solidFill>
                </a:rPr>
                <a:t>, object, array, ...) </a:t>
              </a:r>
              <a:r>
                <a:rPr lang="ko-KR" altLang="en-US" dirty="0">
                  <a:solidFill>
                    <a:schemeClr val="tx1"/>
                  </a:solidFill>
                </a:rPr>
                <a:t>다루듯이 다룰 수 있다는 뜻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자바스크립트의 경우 함수도 객체로 표현하기 때문에 일급 객체 및 일급 함수라고 부른다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45BBD42-3B58-75A6-0807-5286EF3A4AA2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776F38D-5DA0-3791-5F4A-A14CB97F1BB0}"/>
              </a:ext>
            </a:extLst>
          </p:cNvPr>
          <p:cNvGrpSpPr/>
          <p:nvPr/>
        </p:nvGrpSpPr>
        <p:grpSpPr>
          <a:xfrm>
            <a:off x="469230" y="3764287"/>
            <a:ext cx="11253537" cy="1977927"/>
            <a:chOff x="1092132" y="4003291"/>
            <a:chExt cx="9824359" cy="258256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879E4A5-775C-3643-2FE6-83054AFE47E3}"/>
                </a:ext>
              </a:extLst>
            </p:cNvPr>
            <p:cNvSpPr/>
            <p:nvPr/>
          </p:nvSpPr>
          <p:spPr>
            <a:xfrm>
              <a:off x="1115264" y="4003292"/>
              <a:ext cx="9801227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chemeClr val="tx1"/>
                  </a:solidFill>
                </a:rPr>
                <a:t>일급함수란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?</a:t>
              </a: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함수를 일급 객체로 취급하는 것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자바스크립트가 일급 객체이기 때문에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콜백함수</a:t>
              </a:r>
              <a:r>
                <a:rPr lang="en-US" altLang="ko-KR" dirty="0">
                  <a:solidFill>
                    <a:schemeClr val="tx1"/>
                  </a:solidFill>
                </a:rPr>
                <a:t>(Callback), </a:t>
              </a:r>
              <a:r>
                <a:rPr lang="ko-KR" altLang="en-US" dirty="0">
                  <a:solidFill>
                    <a:schemeClr val="tx1"/>
                  </a:solidFill>
                </a:rPr>
                <a:t>고차 함수</a:t>
              </a:r>
              <a:r>
                <a:rPr lang="en-US" altLang="ko-KR" dirty="0">
                  <a:solidFill>
                    <a:schemeClr val="tx1"/>
                  </a:solidFill>
                </a:rPr>
                <a:t>(High-order function), </a:t>
              </a:r>
              <a:r>
                <a:rPr lang="ko-KR" altLang="en-US" dirty="0" err="1">
                  <a:solidFill>
                    <a:schemeClr val="tx1"/>
                  </a:solidFill>
                </a:rPr>
                <a:t>클로저</a:t>
              </a:r>
              <a:r>
                <a:rPr lang="en-US" altLang="ko-KR" dirty="0">
                  <a:solidFill>
                    <a:schemeClr val="tx1"/>
                  </a:solidFill>
                </a:rPr>
                <a:t>(Closure)</a:t>
              </a:r>
              <a:r>
                <a:rPr lang="ko-KR" altLang="en-US" dirty="0">
                  <a:solidFill>
                    <a:schemeClr val="tx1"/>
                  </a:solidFill>
                </a:rPr>
                <a:t>와 같은 것들을 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F227B56-2ADB-B4BC-5D7E-90145F036BA1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138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3328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일급객체 조건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321CDA-C51E-233E-520D-B6CA33C41409}"/>
              </a:ext>
            </a:extLst>
          </p:cNvPr>
          <p:cNvGrpSpPr/>
          <p:nvPr/>
        </p:nvGrpSpPr>
        <p:grpSpPr>
          <a:xfrm>
            <a:off x="469231" y="1224643"/>
            <a:ext cx="11253537" cy="2885196"/>
            <a:chOff x="1092132" y="4003291"/>
            <a:chExt cx="9824359" cy="258256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ECD3653-FF30-1E98-C6F0-5828C1392397}"/>
                </a:ext>
              </a:extLst>
            </p:cNvPr>
            <p:cNvSpPr/>
            <p:nvPr/>
          </p:nvSpPr>
          <p:spPr>
            <a:xfrm>
              <a:off x="1115264" y="4003292"/>
              <a:ext cx="9801227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chemeClr val="tx1"/>
                  </a:solidFill>
                </a:rPr>
                <a:t>일급객체의 조건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1. </a:t>
              </a:r>
              <a:r>
                <a:rPr lang="ko-KR" altLang="en-US" dirty="0">
                  <a:solidFill>
                    <a:schemeClr val="tx1"/>
                  </a:solidFill>
                </a:rPr>
                <a:t>무명의 </a:t>
              </a:r>
              <a:r>
                <a:rPr lang="ko-KR" altLang="en-US" dirty="0" err="1">
                  <a:solidFill>
                    <a:schemeClr val="tx1"/>
                  </a:solidFill>
                </a:rPr>
                <a:t>리터럴</a:t>
              </a:r>
              <a:r>
                <a:rPr lang="en-US" altLang="ko-KR" dirty="0">
                  <a:solidFill>
                    <a:schemeClr val="tx1"/>
                  </a:solidFill>
                </a:rPr>
                <a:t>(Literal)</a:t>
              </a:r>
              <a:r>
                <a:rPr lang="ko-KR" altLang="en-US" dirty="0">
                  <a:solidFill>
                    <a:schemeClr val="tx1"/>
                  </a:solidFill>
                </a:rPr>
                <a:t>로 생성할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2. </a:t>
              </a:r>
              <a:r>
                <a:rPr lang="ko-KR" altLang="en-US" dirty="0">
                  <a:solidFill>
                    <a:schemeClr val="tx1"/>
                  </a:solidFill>
                </a:rPr>
                <a:t>변수나 자료구조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객체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배열 등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에 저장할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3. </a:t>
              </a:r>
              <a:r>
                <a:rPr lang="ko-KR" altLang="en-US" dirty="0">
                  <a:solidFill>
                    <a:schemeClr val="tx1"/>
                  </a:solidFill>
                </a:rPr>
                <a:t>함수의 매개변수에 전달할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4. </a:t>
              </a:r>
              <a:r>
                <a:rPr lang="ko-KR" altLang="en-US" dirty="0">
                  <a:solidFill>
                    <a:schemeClr val="tx1"/>
                  </a:solidFill>
                </a:rPr>
                <a:t>함수의 반환 값으로 사용할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자바스크립트의 함수는 </a:t>
              </a:r>
              <a:r>
                <a:rPr lang="ko-KR" altLang="en-US">
                  <a:solidFill>
                    <a:schemeClr val="tx1"/>
                  </a:solidFill>
                </a:rPr>
                <a:t>이 조건들을 </a:t>
              </a:r>
              <a:r>
                <a:rPr lang="ko-KR" altLang="en-US" dirty="0">
                  <a:solidFill>
                    <a:schemeClr val="tx1"/>
                  </a:solidFill>
                </a:rPr>
                <a:t>만족하기에 일급 객체가 되고 일급 함수가 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085C5CA-9669-8F43-6896-ECB5DE2D9CFB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60685FE-7BD5-E8BC-5BA8-E3911BA8EAA3}"/>
              </a:ext>
            </a:extLst>
          </p:cNvPr>
          <p:cNvGrpSpPr/>
          <p:nvPr/>
        </p:nvGrpSpPr>
        <p:grpSpPr>
          <a:xfrm>
            <a:off x="10703131" y="567210"/>
            <a:ext cx="1019637" cy="165517"/>
            <a:chOff x="10763288" y="822959"/>
            <a:chExt cx="1019637" cy="165517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05D717C-3787-D51F-55CE-4CC0339A1F3F}"/>
                </a:ext>
              </a:extLst>
            </p:cNvPr>
            <p:cNvSpPr/>
            <p:nvPr/>
          </p:nvSpPr>
          <p:spPr>
            <a:xfrm flipH="1">
              <a:off x="1161672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35C4535-6956-EE80-A9EC-FDE51A7FF91B}"/>
                </a:ext>
              </a:extLst>
            </p:cNvPr>
            <p:cNvSpPr/>
            <p:nvPr/>
          </p:nvSpPr>
          <p:spPr>
            <a:xfrm flipH="1">
              <a:off x="1140336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B9B0E55-82A6-4E48-72B5-842D23E4105B}"/>
                </a:ext>
              </a:extLst>
            </p:cNvPr>
            <p:cNvSpPr/>
            <p:nvPr/>
          </p:nvSpPr>
          <p:spPr>
            <a:xfrm flipH="1">
              <a:off x="1119000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3A6E176-EE6D-0577-E906-F01A6CE5C35C}"/>
                </a:ext>
              </a:extLst>
            </p:cNvPr>
            <p:cNvSpPr/>
            <p:nvPr/>
          </p:nvSpPr>
          <p:spPr>
            <a:xfrm flipH="1">
              <a:off x="10976648" y="822959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C69AC3C-C659-ACFE-5B32-281F0D2FB63C}"/>
                </a:ext>
              </a:extLst>
            </p:cNvPr>
            <p:cNvSpPr/>
            <p:nvPr/>
          </p:nvSpPr>
          <p:spPr>
            <a:xfrm flipH="1">
              <a:off x="1076328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04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변수에 함수 할당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321CDA-C51E-233E-520D-B6CA33C41409}"/>
              </a:ext>
            </a:extLst>
          </p:cNvPr>
          <p:cNvGrpSpPr/>
          <p:nvPr/>
        </p:nvGrpSpPr>
        <p:grpSpPr>
          <a:xfrm>
            <a:off x="469231" y="3641270"/>
            <a:ext cx="11253538" cy="1828801"/>
            <a:chOff x="1092132" y="4003291"/>
            <a:chExt cx="9824359" cy="258256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ECD3653-FF30-1E98-C6F0-5828C1392397}"/>
                </a:ext>
              </a:extLst>
            </p:cNvPr>
            <p:cNvSpPr/>
            <p:nvPr/>
          </p:nvSpPr>
          <p:spPr>
            <a:xfrm>
              <a:off x="1115264" y="4003292"/>
              <a:ext cx="9801227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자바스크립트는 함수 선언식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함수 표현식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화살표 함수 등으로 다양하게 활용되고 있는데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그 중에서 함수 표현식을 생각해보면 변수에 자유롭게 대입이 가능하다는 것을 알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그래서 변수에 할당은 함수 표현식을 생각하면 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085C5CA-9669-8F43-6896-ECB5DE2D9CFB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73002B9-5F0E-D2AD-5024-D439F8257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552" y="1321863"/>
            <a:ext cx="5878894" cy="164993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550F8D5-16CC-29F3-7482-B3CB5A90A0F4}"/>
              </a:ext>
            </a:extLst>
          </p:cNvPr>
          <p:cNvGrpSpPr/>
          <p:nvPr/>
        </p:nvGrpSpPr>
        <p:grpSpPr>
          <a:xfrm>
            <a:off x="10703131" y="567210"/>
            <a:ext cx="1019637" cy="165517"/>
            <a:chOff x="10763288" y="822959"/>
            <a:chExt cx="1019637" cy="165517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9D0D52F-9D44-0447-FD3A-39EF7C9508AA}"/>
                </a:ext>
              </a:extLst>
            </p:cNvPr>
            <p:cNvSpPr/>
            <p:nvPr/>
          </p:nvSpPr>
          <p:spPr>
            <a:xfrm flipH="1">
              <a:off x="1161672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B26F553-A733-4EAD-CDA3-4F0D1D1DB26C}"/>
                </a:ext>
              </a:extLst>
            </p:cNvPr>
            <p:cNvSpPr/>
            <p:nvPr/>
          </p:nvSpPr>
          <p:spPr>
            <a:xfrm flipH="1">
              <a:off x="1140336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06DD21C-38AB-CFB8-D4F9-A1DFCD415081}"/>
                </a:ext>
              </a:extLst>
            </p:cNvPr>
            <p:cNvSpPr/>
            <p:nvPr/>
          </p:nvSpPr>
          <p:spPr>
            <a:xfrm flipH="1">
              <a:off x="11190008" y="822959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07D3960-C580-12F9-D1ED-B4D9E35166CC}"/>
                </a:ext>
              </a:extLst>
            </p:cNvPr>
            <p:cNvSpPr/>
            <p:nvPr/>
          </p:nvSpPr>
          <p:spPr>
            <a:xfrm flipH="1">
              <a:off x="1097664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4BACB62-DCE8-B39F-5EE5-953A82999A84}"/>
                </a:ext>
              </a:extLst>
            </p:cNvPr>
            <p:cNvSpPr/>
            <p:nvPr/>
          </p:nvSpPr>
          <p:spPr>
            <a:xfrm flipH="1">
              <a:off x="1076328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321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4201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함수에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인자로 전달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0F0504BF-9962-98BB-739F-5C84A5A46747}"/>
              </a:ext>
            </a:extLst>
          </p:cNvPr>
          <p:cNvGrpSpPr/>
          <p:nvPr/>
        </p:nvGrpSpPr>
        <p:grpSpPr>
          <a:xfrm>
            <a:off x="469231" y="4540145"/>
            <a:ext cx="11253538" cy="1828801"/>
            <a:chOff x="1092132" y="4003291"/>
            <a:chExt cx="9824359" cy="258256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15ADE0F-0BBC-2A4F-0F5E-7B3C90AD6B7B}"/>
                </a:ext>
              </a:extLst>
            </p:cNvPr>
            <p:cNvSpPr/>
            <p:nvPr/>
          </p:nvSpPr>
          <p:spPr>
            <a:xfrm>
              <a:off x="1115264" y="4003292"/>
              <a:ext cx="9801227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모든 일급객체는 다른 함수의 인자로 전달할 수 있다는 것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예시로는 콜백함수를 말할 수 있는데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자바스크립트는 콜백함수 형태로 함수의 파라미터로 넘길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파라미터로 넘긴 애를 인자로 받는 함수는 고차 함수가 되는 것이다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DF103ED-39AE-4DCD-DB79-5B7E75006DE0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D990BE2-60E4-0BF9-32F4-E02AAE6878D9}"/>
              </a:ext>
            </a:extLst>
          </p:cNvPr>
          <p:cNvGrpSpPr/>
          <p:nvPr/>
        </p:nvGrpSpPr>
        <p:grpSpPr>
          <a:xfrm>
            <a:off x="10703131" y="567210"/>
            <a:ext cx="1019637" cy="165517"/>
            <a:chOff x="10763288" y="822959"/>
            <a:chExt cx="1019637" cy="165517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315A4E7-F60D-3190-0952-AEBC2DE806C4}"/>
                </a:ext>
              </a:extLst>
            </p:cNvPr>
            <p:cNvSpPr/>
            <p:nvPr/>
          </p:nvSpPr>
          <p:spPr>
            <a:xfrm flipH="1">
              <a:off x="1161672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8991643-C726-EF74-4E88-B78E222090B4}"/>
                </a:ext>
              </a:extLst>
            </p:cNvPr>
            <p:cNvSpPr/>
            <p:nvPr/>
          </p:nvSpPr>
          <p:spPr>
            <a:xfrm flipH="1">
              <a:off x="11403368" y="822959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3BE2CAD-C0F0-F2AE-1B71-2758193BD909}"/>
                </a:ext>
              </a:extLst>
            </p:cNvPr>
            <p:cNvSpPr/>
            <p:nvPr/>
          </p:nvSpPr>
          <p:spPr>
            <a:xfrm flipH="1">
              <a:off x="1119000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97F5630-1E1C-9A0B-3F4C-8947292B3896}"/>
                </a:ext>
              </a:extLst>
            </p:cNvPr>
            <p:cNvSpPr/>
            <p:nvPr/>
          </p:nvSpPr>
          <p:spPr>
            <a:xfrm flipH="1">
              <a:off x="1097664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3C4B378-0DD8-554D-0AC7-039FF69B03A2}"/>
                </a:ext>
              </a:extLst>
            </p:cNvPr>
            <p:cNvSpPr/>
            <p:nvPr/>
          </p:nvSpPr>
          <p:spPr>
            <a:xfrm flipH="1">
              <a:off x="1076328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DCFF759-13AA-0213-8583-AB60CCAFF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1" y="1093791"/>
            <a:ext cx="6735115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4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함수 반환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D961F3-6DF2-CB26-7699-1B0911E79DCD}"/>
              </a:ext>
            </a:extLst>
          </p:cNvPr>
          <p:cNvGrpSpPr/>
          <p:nvPr/>
        </p:nvGrpSpPr>
        <p:grpSpPr>
          <a:xfrm>
            <a:off x="469230" y="4132906"/>
            <a:ext cx="11253538" cy="1828801"/>
            <a:chOff x="1092132" y="4003291"/>
            <a:chExt cx="9824359" cy="258256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79376D7-905B-326A-1D0A-9F91322B230B}"/>
                </a:ext>
              </a:extLst>
            </p:cNvPr>
            <p:cNvSpPr/>
            <p:nvPr/>
          </p:nvSpPr>
          <p:spPr>
            <a:xfrm>
              <a:off x="1115264" y="4003292"/>
              <a:ext cx="9801227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다른 함수의 결과로 리턴이 될 수 있다</a:t>
              </a:r>
              <a:r>
                <a:rPr lang="en-US" altLang="ko-KR" sz="20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자바스크립트는 </a:t>
              </a:r>
              <a:r>
                <a:rPr lang="ko-KR" altLang="en-US" dirty="0" err="1">
                  <a:solidFill>
                    <a:schemeClr val="tx1"/>
                  </a:solidFill>
                </a:rPr>
                <a:t>클로저라는</a:t>
              </a:r>
              <a:r>
                <a:rPr lang="ko-KR" altLang="en-US" dirty="0">
                  <a:solidFill>
                    <a:schemeClr val="tx1"/>
                  </a:solidFill>
                </a:rPr>
                <a:t> 기법이 존재하기 때문에 이를 통해 함수의 리턴 값으로 구성될 수 있습니다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즉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클로저가</a:t>
              </a:r>
              <a:r>
                <a:rPr lang="ko-KR" altLang="en-US" dirty="0">
                  <a:solidFill>
                    <a:schemeClr val="tx1"/>
                  </a:solidFill>
                </a:rPr>
                <a:t> 함수의 일급객체 성질을 이용한다는 것이다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46B0280-E070-1233-E4FB-6CBFBB36B2A7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D4535DFA-F57D-2ADC-5340-DD500A86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416" y="1033067"/>
            <a:ext cx="4763165" cy="2915057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4A58F273-E33D-50D4-99D7-4E02B94A442A}"/>
              </a:ext>
            </a:extLst>
          </p:cNvPr>
          <p:cNvGrpSpPr/>
          <p:nvPr/>
        </p:nvGrpSpPr>
        <p:grpSpPr>
          <a:xfrm>
            <a:off x="10703131" y="567210"/>
            <a:ext cx="1019637" cy="165517"/>
            <a:chOff x="10763288" y="822959"/>
            <a:chExt cx="1019637" cy="165517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D95FC3B-C18F-53A6-1219-02408210614A}"/>
                </a:ext>
              </a:extLst>
            </p:cNvPr>
            <p:cNvSpPr/>
            <p:nvPr/>
          </p:nvSpPr>
          <p:spPr>
            <a:xfrm flipH="1">
              <a:off x="11616728" y="822959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B017C06-B825-302A-A612-26DA1FC137BB}"/>
                </a:ext>
              </a:extLst>
            </p:cNvPr>
            <p:cNvSpPr/>
            <p:nvPr/>
          </p:nvSpPr>
          <p:spPr>
            <a:xfrm flipH="1">
              <a:off x="1140336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C527C6C-B3B7-3A86-409E-83459F54A80F}"/>
                </a:ext>
              </a:extLst>
            </p:cNvPr>
            <p:cNvSpPr/>
            <p:nvPr/>
          </p:nvSpPr>
          <p:spPr>
            <a:xfrm flipH="1">
              <a:off x="1119000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1BA7901-1910-77AB-8143-9F1A732FE073}"/>
                </a:ext>
              </a:extLst>
            </p:cNvPr>
            <p:cNvSpPr/>
            <p:nvPr/>
          </p:nvSpPr>
          <p:spPr>
            <a:xfrm flipH="1">
              <a:off x="1097664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3EB7BA4-4159-D4E0-6899-91317E88BA89}"/>
                </a:ext>
              </a:extLst>
            </p:cNvPr>
            <p:cNvSpPr/>
            <p:nvPr/>
          </p:nvSpPr>
          <p:spPr>
            <a:xfrm flipH="1">
              <a:off x="1076328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252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2ECFFA4-9EF4-02F8-5583-531810BA9AF4}"/>
              </a:ext>
            </a:extLst>
          </p:cNvPr>
          <p:cNvGrpSpPr/>
          <p:nvPr/>
        </p:nvGrpSpPr>
        <p:grpSpPr>
          <a:xfrm>
            <a:off x="469231" y="1316959"/>
            <a:ext cx="11253537" cy="4467725"/>
            <a:chOff x="1172254" y="4491217"/>
            <a:chExt cx="9824359" cy="429355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A43496D-470E-FFB9-34FC-62A4287668E7}"/>
                </a:ext>
              </a:extLst>
            </p:cNvPr>
            <p:cNvSpPr/>
            <p:nvPr/>
          </p:nvSpPr>
          <p:spPr>
            <a:xfrm>
              <a:off x="1195386" y="4491219"/>
              <a:ext cx="9801227" cy="42935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i="0" dirty="0">
                  <a:solidFill>
                    <a:srgbClr val="000000"/>
                  </a:solidFill>
                  <a:effectLst/>
                  <a:latin typeface="Roboto" panose="020F0502020204030204" pitchFamily="2" charset="0"/>
                </a:rPr>
                <a:t>개발자 도구에서 소스 편집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준비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바탕화면에 폴더 만들기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아무 브라우저에 접속 후</a:t>
              </a:r>
              <a:r>
                <a:rPr lang="en-US" altLang="ko-KR" dirty="0">
                  <a:solidFill>
                    <a:schemeClr val="tx1"/>
                  </a:solidFill>
                </a:rPr>
                <a:t>, F12(</a:t>
              </a:r>
              <a:r>
                <a:rPr lang="ko-KR" altLang="en-US" dirty="0">
                  <a:solidFill>
                    <a:schemeClr val="tx1"/>
                  </a:solidFill>
                </a:rPr>
                <a:t>개발자 도구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Sources -&gt; File system(Workspace)</a:t>
              </a: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만든 폴더 가져온 후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허용버튼 누르기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개발자 도구에서 </a:t>
              </a:r>
              <a:r>
                <a:rPr lang="en-US" altLang="ko-KR" dirty="0">
                  <a:solidFill>
                    <a:schemeClr val="tx1"/>
                  </a:solidFill>
                </a:rPr>
                <a:t>New file</a:t>
              </a:r>
              <a:r>
                <a:rPr lang="ko-KR" altLang="en-US" dirty="0">
                  <a:solidFill>
                    <a:schemeClr val="tx1"/>
                  </a:solidFill>
                </a:rPr>
                <a:t>을 만들고 </a:t>
              </a:r>
              <a:r>
                <a:rPr lang="en-US" altLang="ko-KR" dirty="0">
                  <a:solidFill>
                    <a:schemeClr val="tx1"/>
                  </a:solidFill>
                </a:rPr>
                <a:t>index.html</a:t>
              </a:r>
              <a:r>
                <a:rPr lang="ko-KR" altLang="en-US" dirty="0">
                  <a:solidFill>
                    <a:schemeClr val="tx1"/>
                  </a:solidFill>
                </a:rPr>
                <a:t>로 하면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만든 폴더 안에도 </a:t>
              </a:r>
              <a:r>
                <a:rPr lang="en-US" altLang="ko-KR" dirty="0">
                  <a:solidFill>
                    <a:schemeClr val="tx1"/>
                  </a:solidFill>
                </a:rPr>
                <a:t>index.html</a:t>
              </a:r>
              <a:r>
                <a:rPr lang="ko-KR" altLang="en-US" dirty="0">
                  <a:solidFill>
                    <a:schemeClr val="tx1"/>
                  </a:solidFill>
                </a:rPr>
                <a:t>이 만들어진 것을 볼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파일을 드래그해서 브라우저에 열기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6CD8DE-E281-41AB-9D88-CD76EE58E5BB}"/>
                </a:ext>
              </a:extLst>
            </p:cNvPr>
            <p:cNvSpPr/>
            <p:nvPr/>
          </p:nvSpPr>
          <p:spPr>
            <a:xfrm>
              <a:off x="1172254" y="4491217"/>
              <a:ext cx="70275" cy="42935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3CDB9573-DA3A-10E7-6B34-869ED5061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786" y="3711977"/>
            <a:ext cx="5121729" cy="40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3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139807A-F4E5-F58D-8AA4-30E57CFBE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077" y="1698630"/>
            <a:ext cx="4157568" cy="269919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4266ECF-1B11-C6BB-1238-16A3880F174C}"/>
              </a:ext>
            </a:extLst>
          </p:cNvPr>
          <p:cNvGrpSpPr/>
          <p:nvPr/>
        </p:nvGrpSpPr>
        <p:grpSpPr>
          <a:xfrm>
            <a:off x="6276759" y="1698630"/>
            <a:ext cx="4157568" cy="2699194"/>
            <a:chOff x="1172254" y="4491217"/>
            <a:chExt cx="9871501" cy="429355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92702CF-06A6-1CC9-0B32-DA557B652727}"/>
                </a:ext>
              </a:extLst>
            </p:cNvPr>
            <p:cNvSpPr/>
            <p:nvPr/>
          </p:nvSpPr>
          <p:spPr>
            <a:xfrm>
              <a:off x="1242528" y="4491217"/>
              <a:ext cx="9801227" cy="4293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solidFill>
                    <a:schemeClr val="tx1"/>
                  </a:solidFill>
                </a:rPr>
                <a:t>&lt;script&gt;</a:t>
              </a:r>
            </a:p>
            <a:p>
              <a:r>
                <a:rPr lang="en-US" altLang="ko-KR" sz="2000" dirty="0">
                  <a:solidFill>
                    <a:schemeClr val="tx1"/>
                  </a:solidFill>
                </a:rPr>
                <a:t>let hello = function() {</a:t>
              </a:r>
            </a:p>
            <a:p>
              <a:r>
                <a:rPr lang="en-US" altLang="ko-KR" sz="2000" dirty="0">
                  <a:solidFill>
                    <a:schemeClr val="tx1"/>
                  </a:solidFill>
                </a:rPr>
                <a:t>	return "Hello World!";</a:t>
              </a:r>
            </a:p>
            <a:p>
              <a:r>
                <a:rPr lang="en-US" altLang="ko-KR" sz="2000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ko-KR" sz="2000" dirty="0">
                <a:solidFill>
                  <a:schemeClr val="tx1"/>
                </a:solidFill>
              </a:endParaRPr>
            </a:p>
            <a:p>
              <a:r>
                <a:rPr lang="en-US" altLang="ko-KR" sz="2000" dirty="0">
                  <a:solidFill>
                    <a:schemeClr val="tx1"/>
                  </a:solidFill>
                </a:rPr>
                <a:t>console.log(hello());</a:t>
              </a:r>
            </a:p>
            <a:p>
              <a:r>
                <a:rPr lang="en-US" altLang="ko-KR" sz="2000" dirty="0">
                  <a:solidFill>
                    <a:schemeClr val="tx1"/>
                  </a:solidFill>
                </a:rPr>
                <a:t>&lt;/script&gt;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BB1D97-B231-6A6C-A553-1959C40B84C5}"/>
                </a:ext>
              </a:extLst>
            </p:cNvPr>
            <p:cNvSpPr/>
            <p:nvPr/>
          </p:nvSpPr>
          <p:spPr>
            <a:xfrm>
              <a:off x="1172254" y="4491217"/>
              <a:ext cx="70275" cy="42935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DF3D-F75D-1C9E-E391-268A147E63F5}"/>
              </a:ext>
            </a:extLst>
          </p:cNvPr>
          <p:cNvGrpSpPr/>
          <p:nvPr/>
        </p:nvGrpSpPr>
        <p:grpSpPr>
          <a:xfrm>
            <a:off x="3173727" y="4702257"/>
            <a:ext cx="6030143" cy="440786"/>
            <a:chOff x="1172254" y="4491217"/>
            <a:chExt cx="9824359" cy="139251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A4A95C-6F1D-8136-A3B7-2325043A0EA4}"/>
                </a:ext>
              </a:extLst>
            </p:cNvPr>
            <p:cNvSpPr/>
            <p:nvPr/>
          </p:nvSpPr>
          <p:spPr>
            <a:xfrm>
              <a:off x="1195386" y="4491219"/>
              <a:ext cx="9801227" cy="13925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코드</a:t>
              </a:r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EE810A4-753D-C648-73BC-FB55F7B0C5CC}"/>
                </a:ext>
              </a:extLst>
            </p:cNvPr>
            <p:cNvSpPr/>
            <p:nvPr/>
          </p:nvSpPr>
          <p:spPr>
            <a:xfrm>
              <a:off x="1172254" y="4491217"/>
              <a:ext cx="45719" cy="13925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A3F4BF42-D444-93FE-5138-B2A142896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174" y="5624466"/>
            <a:ext cx="2619741" cy="638264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54B81D35-8E6A-BE0D-DA32-14D967E6B376}"/>
              </a:ext>
            </a:extLst>
          </p:cNvPr>
          <p:cNvGrpSpPr/>
          <p:nvPr/>
        </p:nvGrpSpPr>
        <p:grpSpPr>
          <a:xfrm>
            <a:off x="4749015" y="5624465"/>
            <a:ext cx="6030143" cy="896076"/>
            <a:chOff x="1172254" y="4491217"/>
            <a:chExt cx="9824360" cy="139251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BDF3DD5-BA73-DFF5-5C6C-7EFAAD681518}"/>
                </a:ext>
              </a:extLst>
            </p:cNvPr>
            <p:cNvSpPr/>
            <p:nvPr/>
          </p:nvSpPr>
          <p:spPr>
            <a:xfrm>
              <a:off x="1195386" y="4491219"/>
              <a:ext cx="9801228" cy="13925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chemeClr val="tx1"/>
                  </a:solidFill>
                </a:rPr>
                <a:t>결과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1000" b="1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변수 </a:t>
              </a:r>
              <a:r>
                <a:rPr lang="en-US" altLang="ko-KR" dirty="0">
                  <a:solidFill>
                    <a:schemeClr val="tx1"/>
                  </a:solidFill>
                </a:rPr>
                <a:t>hello</a:t>
              </a:r>
              <a:r>
                <a:rPr lang="ko-KR" altLang="en-US" dirty="0">
                  <a:solidFill>
                    <a:schemeClr val="tx1"/>
                  </a:solidFill>
                </a:rPr>
                <a:t>의 경우 </a:t>
              </a:r>
              <a:r>
                <a:rPr lang="en-US" altLang="ko-KR" dirty="0">
                  <a:solidFill>
                    <a:schemeClr val="tx1"/>
                  </a:solidFill>
                </a:rPr>
                <a:t>Hello World!</a:t>
              </a:r>
              <a:r>
                <a:rPr lang="ko-KR" altLang="en-US" dirty="0">
                  <a:solidFill>
                    <a:schemeClr val="tx1"/>
                  </a:solidFill>
                </a:rPr>
                <a:t>가 출력된다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09352E1-1583-25BD-D0AD-FB97634C150C}"/>
                </a:ext>
              </a:extLst>
            </p:cNvPr>
            <p:cNvSpPr/>
            <p:nvPr/>
          </p:nvSpPr>
          <p:spPr>
            <a:xfrm>
              <a:off x="1172254" y="4491217"/>
              <a:ext cx="45719" cy="13925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F08CC9E-D5B9-EB59-A661-B7C8C29B38B9}"/>
              </a:ext>
            </a:extLst>
          </p:cNvPr>
          <p:cNvGrpSpPr/>
          <p:nvPr/>
        </p:nvGrpSpPr>
        <p:grpSpPr>
          <a:xfrm>
            <a:off x="3080927" y="1037451"/>
            <a:ext cx="6030143" cy="440786"/>
            <a:chOff x="1172254" y="4491217"/>
            <a:chExt cx="9824359" cy="139251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A4838BB-73A6-5AEA-07EB-B161D264A7FF}"/>
                </a:ext>
              </a:extLst>
            </p:cNvPr>
            <p:cNvSpPr/>
            <p:nvPr/>
          </p:nvSpPr>
          <p:spPr>
            <a:xfrm>
              <a:off x="1195386" y="4491219"/>
              <a:ext cx="9801227" cy="13925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변수에 함수 할당</a:t>
              </a:r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AB9871C-1BF8-CC46-5237-32F327C94D36}"/>
                </a:ext>
              </a:extLst>
            </p:cNvPr>
            <p:cNvSpPr/>
            <p:nvPr/>
          </p:nvSpPr>
          <p:spPr>
            <a:xfrm>
              <a:off x="1172254" y="4491217"/>
              <a:ext cx="45719" cy="13925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789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4266ECF-1B11-C6BB-1238-16A3880F174C}"/>
              </a:ext>
            </a:extLst>
          </p:cNvPr>
          <p:cNvGrpSpPr/>
          <p:nvPr/>
        </p:nvGrpSpPr>
        <p:grpSpPr>
          <a:xfrm>
            <a:off x="6276759" y="1698630"/>
            <a:ext cx="4157568" cy="2699194"/>
            <a:chOff x="1172254" y="4491217"/>
            <a:chExt cx="9871501" cy="429355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92702CF-06A6-1CC9-0B32-DA557B652727}"/>
                </a:ext>
              </a:extLst>
            </p:cNvPr>
            <p:cNvSpPr/>
            <p:nvPr/>
          </p:nvSpPr>
          <p:spPr>
            <a:xfrm>
              <a:off x="1242528" y="4491217"/>
              <a:ext cx="9801227" cy="4293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</a:rPr>
                <a:t>&lt;script&gt;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let hello = function(){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	let hi = 10;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	return hi;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let world = function(world){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	console.log(world);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world(hello());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&lt;/script&gt;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BB1D97-B231-6A6C-A553-1959C40B84C5}"/>
                </a:ext>
              </a:extLst>
            </p:cNvPr>
            <p:cNvSpPr/>
            <p:nvPr/>
          </p:nvSpPr>
          <p:spPr>
            <a:xfrm>
              <a:off x="1172254" y="4491217"/>
              <a:ext cx="70275" cy="42935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DF3D-F75D-1C9E-E391-268A147E63F5}"/>
              </a:ext>
            </a:extLst>
          </p:cNvPr>
          <p:cNvGrpSpPr/>
          <p:nvPr/>
        </p:nvGrpSpPr>
        <p:grpSpPr>
          <a:xfrm>
            <a:off x="3173727" y="4702257"/>
            <a:ext cx="6030143" cy="440786"/>
            <a:chOff x="1172254" y="4491217"/>
            <a:chExt cx="9824359" cy="139251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A4A95C-6F1D-8136-A3B7-2325043A0EA4}"/>
                </a:ext>
              </a:extLst>
            </p:cNvPr>
            <p:cNvSpPr/>
            <p:nvPr/>
          </p:nvSpPr>
          <p:spPr>
            <a:xfrm>
              <a:off x="1195386" y="4491219"/>
              <a:ext cx="9801227" cy="13925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코드</a:t>
              </a:r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EE810A4-753D-C648-73BC-FB55F7B0C5CC}"/>
                </a:ext>
              </a:extLst>
            </p:cNvPr>
            <p:cNvSpPr/>
            <p:nvPr/>
          </p:nvSpPr>
          <p:spPr>
            <a:xfrm>
              <a:off x="1172254" y="4491217"/>
              <a:ext cx="45719" cy="13925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4B81D35-8E6A-BE0D-DA32-14D967E6B376}"/>
              </a:ext>
            </a:extLst>
          </p:cNvPr>
          <p:cNvGrpSpPr/>
          <p:nvPr/>
        </p:nvGrpSpPr>
        <p:grpSpPr>
          <a:xfrm>
            <a:off x="4808887" y="5350329"/>
            <a:ext cx="6030143" cy="1303561"/>
            <a:chOff x="1172254" y="4491217"/>
            <a:chExt cx="9824360" cy="139251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BDF3DD5-BA73-DFF5-5C6C-7EFAAD681518}"/>
                </a:ext>
              </a:extLst>
            </p:cNvPr>
            <p:cNvSpPr/>
            <p:nvPr/>
          </p:nvSpPr>
          <p:spPr>
            <a:xfrm>
              <a:off x="1195386" y="4491219"/>
              <a:ext cx="9801228" cy="13925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chemeClr val="tx1"/>
                  </a:solidFill>
                </a:rPr>
                <a:t>결과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1000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</a:rPr>
                <a:t>hello</a:t>
              </a:r>
              <a:r>
                <a:rPr lang="ko-KR" altLang="en-US" sz="1600" dirty="0">
                  <a:solidFill>
                    <a:schemeClr val="tx1"/>
                  </a:solidFill>
                </a:rPr>
                <a:t>를 호출하게 되면 </a:t>
              </a:r>
              <a:r>
                <a:rPr lang="en-US" altLang="ko-KR" sz="1600" dirty="0">
                  <a:solidFill>
                    <a:schemeClr val="tx1"/>
                  </a:solidFill>
                </a:rPr>
                <a:t>10</a:t>
              </a:r>
              <a:r>
                <a:rPr lang="ko-KR" altLang="en-US" sz="1600" dirty="0">
                  <a:solidFill>
                    <a:schemeClr val="tx1"/>
                  </a:solidFill>
                </a:rPr>
                <a:t>을 반환한다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</a:rPr>
                <a:t>아래의 </a:t>
              </a:r>
              <a:r>
                <a:rPr lang="en-US" altLang="ko-KR" sz="1600" dirty="0">
                  <a:solidFill>
                    <a:schemeClr val="tx1"/>
                  </a:solidFill>
                </a:rPr>
                <a:t>world</a:t>
              </a:r>
              <a:r>
                <a:rPr lang="ko-KR" altLang="en-US" sz="1600" dirty="0">
                  <a:solidFill>
                    <a:schemeClr val="tx1"/>
                  </a:solidFill>
                </a:rPr>
                <a:t>에 파라미터로 </a:t>
              </a:r>
              <a:r>
                <a:rPr lang="en-US" altLang="ko-KR" sz="1600" dirty="0">
                  <a:solidFill>
                    <a:schemeClr val="tx1"/>
                  </a:solidFill>
                </a:rPr>
                <a:t>hello</a:t>
              </a:r>
              <a:r>
                <a:rPr lang="ko-KR" altLang="en-US" sz="1600" dirty="0">
                  <a:solidFill>
                    <a:schemeClr val="tx1"/>
                  </a:solidFill>
                </a:rPr>
                <a:t>를 넣어 </a:t>
              </a:r>
              <a:r>
                <a:rPr lang="en-US" altLang="ko-KR" sz="1600" dirty="0">
                  <a:solidFill>
                    <a:schemeClr val="tx1"/>
                  </a:solidFill>
                </a:rPr>
                <a:t>10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 출력된다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09352E1-1583-25BD-D0AD-FB97634C150C}"/>
                </a:ext>
              </a:extLst>
            </p:cNvPr>
            <p:cNvSpPr/>
            <p:nvPr/>
          </p:nvSpPr>
          <p:spPr>
            <a:xfrm>
              <a:off x="1172254" y="4491217"/>
              <a:ext cx="45719" cy="13925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F08CC9E-D5B9-EB59-A661-B7C8C29B38B9}"/>
              </a:ext>
            </a:extLst>
          </p:cNvPr>
          <p:cNvGrpSpPr/>
          <p:nvPr/>
        </p:nvGrpSpPr>
        <p:grpSpPr>
          <a:xfrm>
            <a:off x="3080927" y="1037451"/>
            <a:ext cx="6030143" cy="440786"/>
            <a:chOff x="1172254" y="4491217"/>
            <a:chExt cx="9824359" cy="139251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A4838BB-73A6-5AEA-07EB-B161D264A7FF}"/>
                </a:ext>
              </a:extLst>
            </p:cNvPr>
            <p:cNvSpPr/>
            <p:nvPr/>
          </p:nvSpPr>
          <p:spPr>
            <a:xfrm>
              <a:off x="1195386" y="4491219"/>
              <a:ext cx="9801227" cy="13925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함수에 인자로 전달</a:t>
              </a:r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AB9871C-1BF8-CC46-5237-32F327C94D36}"/>
                </a:ext>
              </a:extLst>
            </p:cNvPr>
            <p:cNvSpPr/>
            <p:nvPr/>
          </p:nvSpPr>
          <p:spPr>
            <a:xfrm>
              <a:off x="1172254" y="4491217"/>
              <a:ext cx="45719" cy="13925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AE05BBB-0A42-6D50-CF26-4DA1A191F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782" y="1698630"/>
            <a:ext cx="3586257" cy="27323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826E45-B00A-6834-914E-66F74DBF3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782" y="5350329"/>
            <a:ext cx="1729265" cy="89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1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650</Words>
  <Application>Microsoft Office PowerPoint</Application>
  <PresentationFormat>와이드스크린</PresentationFormat>
  <Paragraphs>117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G마켓 산스 Bold</vt:lpstr>
      <vt:lpstr>G마켓 산스 Medium</vt:lpstr>
      <vt:lpstr>맑은 고딕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조경은[ 직원 / 학술정보인프라부 ]</dc:creator>
  <cp:lastModifiedBy>예진 최</cp:lastModifiedBy>
  <cp:revision>125</cp:revision>
  <dcterms:created xsi:type="dcterms:W3CDTF">2022-05-24T05:24:49Z</dcterms:created>
  <dcterms:modified xsi:type="dcterms:W3CDTF">2024-05-12T14:54:59Z</dcterms:modified>
</cp:coreProperties>
</file>