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86" r:id="rId4"/>
    <p:sldId id="273" r:id="rId5"/>
    <p:sldId id="274" r:id="rId6"/>
    <p:sldId id="262" r:id="rId7"/>
    <p:sldId id="275" r:id="rId8"/>
    <p:sldId id="264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6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A"/>
    <a:srgbClr val="E6E8E7"/>
    <a:srgbClr val="F6F4E7"/>
    <a:srgbClr val="FFFFFF"/>
    <a:srgbClr val="ED7D31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21E5D-DAD9-4066-8BA1-AA652F659209}" v="187" dt="2024-03-25T05:50:16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58121E5D-DAD9-4066-8BA1-AA652F659209}"/>
    <pc:docChg chg="undo redo custSel addSld delSld modSld sldOrd">
      <pc:chgData name="예진 최" userId="1e11584200a3bbf3" providerId="LiveId" clId="{58121E5D-DAD9-4066-8BA1-AA652F659209}" dt="2024-03-25T05:50:16.692" v="9211" actId="571"/>
      <pc:docMkLst>
        <pc:docMk/>
      </pc:docMkLst>
      <pc:sldChg chg="addSp delSp modSp mod">
        <pc:chgData name="예진 최" userId="1e11584200a3bbf3" providerId="LiveId" clId="{58121E5D-DAD9-4066-8BA1-AA652F659209}" dt="2024-03-24T15:33:28.628" v="8844" actId="1076"/>
        <pc:sldMkLst>
          <pc:docMk/>
          <pc:sldMk cId="1146451201" sldId="261"/>
        </pc:sldMkLst>
        <pc:spChg chg="add mod">
          <ac:chgData name="예진 최" userId="1e11584200a3bbf3" providerId="LiveId" clId="{58121E5D-DAD9-4066-8BA1-AA652F659209}" dt="2024-03-22T00:33:28.247" v="23" actId="20577"/>
          <ac:spMkLst>
            <pc:docMk/>
            <pc:sldMk cId="1146451201" sldId="261"/>
            <ac:spMk id="6" creationId="{04525D42-80E3-D971-F81F-EA28C110DE42}"/>
          </ac:spMkLst>
        </pc:spChg>
        <pc:spChg chg="add mod">
          <ac:chgData name="예진 최" userId="1e11584200a3bbf3" providerId="LiveId" clId="{58121E5D-DAD9-4066-8BA1-AA652F659209}" dt="2024-03-24T15:33:28.628" v="8844" actId="1076"/>
          <ac:spMkLst>
            <pc:docMk/>
            <pc:sldMk cId="1146451201" sldId="261"/>
            <ac:spMk id="8" creationId="{4AD27D57-BBB9-4897-4C06-7FC399762D9E}"/>
          </ac:spMkLst>
        </pc:spChg>
        <pc:spChg chg="del">
          <ac:chgData name="예진 최" userId="1e11584200a3bbf3" providerId="LiveId" clId="{58121E5D-DAD9-4066-8BA1-AA652F659209}" dt="2024-03-22T00:32:53.081" v="0" actId="478"/>
          <ac:spMkLst>
            <pc:docMk/>
            <pc:sldMk cId="1146451201" sldId="261"/>
            <ac:spMk id="11" creationId="{B867C93D-3DA9-23A5-801F-A829A2FDBE06}"/>
          </ac:spMkLst>
        </pc:spChg>
        <pc:spChg chg="mod">
          <ac:chgData name="예진 최" userId="1e11584200a3bbf3" providerId="LiveId" clId="{58121E5D-DAD9-4066-8BA1-AA652F659209}" dt="2024-03-22T00:33:10.801" v="7" actId="1076"/>
          <ac:spMkLst>
            <pc:docMk/>
            <pc:sldMk cId="1146451201" sldId="261"/>
            <ac:spMk id="12" creationId="{797E4051-BB14-61BF-8B16-C370A5A5D5CE}"/>
          </ac:spMkLst>
        </pc:spChg>
      </pc:sldChg>
      <pc:sldChg chg="addSp delSp modSp mod ord delAnim modAnim">
        <pc:chgData name="예진 최" userId="1e11584200a3bbf3" providerId="LiveId" clId="{58121E5D-DAD9-4066-8BA1-AA652F659209}" dt="2024-03-24T15:32:21.419" v="8802" actId="207"/>
        <pc:sldMkLst>
          <pc:docMk/>
          <pc:sldMk cId="2261383864" sldId="262"/>
        </pc:sldMkLst>
        <pc:spChg chg="add del mod">
          <ac:chgData name="예진 최" userId="1e11584200a3bbf3" providerId="LiveId" clId="{58121E5D-DAD9-4066-8BA1-AA652F659209}" dt="2024-03-24T07:27:06.551" v="1522" actId="1076"/>
          <ac:spMkLst>
            <pc:docMk/>
            <pc:sldMk cId="2261383864" sldId="262"/>
            <ac:spMk id="2" creationId="{C509311B-D469-6795-7AAD-F796FDFA9402}"/>
          </ac:spMkLst>
        </pc:spChg>
        <pc:spChg chg="add mod">
          <ac:chgData name="예진 최" userId="1e11584200a3bbf3" providerId="LiveId" clId="{58121E5D-DAD9-4066-8BA1-AA652F659209}" dt="2024-03-24T07:32:37.531" v="1893" actId="14100"/>
          <ac:spMkLst>
            <pc:docMk/>
            <pc:sldMk cId="2261383864" sldId="262"/>
            <ac:spMk id="3" creationId="{79CBDB31-9834-1299-B5A0-F169BD50DFC3}"/>
          </ac:spMkLst>
        </pc:spChg>
        <pc:spChg chg="add del mod">
          <ac:chgData name="예진 최" userId="1e11584200a3bbf3" providerId="LiveId" clId="{58121E5D-DAD9-4066-8BA1-AA652F659209}" dt="2024-03-22T00:38:24.807" v="61" actId="478"/>
          <ac:spMkLst>
            <pc:docMk/>
            <pc:sldMk cId="2261383864" sldId="262"/>
            <ac:spMk id="3" creationId="{80C6098B-516D-6FE6-FA10-728630891F88}"/>
          </ac:spMkLst>
        </pc:spChg>
        <pc:spChg chg="add del mod">
          <ac:chgData name="예진 최" userId="1e11584200a3bbf3" providerId="LiveId" clId="{58121E5D-DAD9-4066-8BA1-AA652F659209}" dt="2024-03-22T00:34:24.100" v="39" actId="20577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07:33:21.469" v="1898" actId="208"/>
          <ac:spMkLst>
            <pc:docMk/>
            <pc:sldMk cId="2261383864" sldId="262"/>
            <ac:spMk id="7" creationId="{395917F2-CDBE-C34E-D4F5-2D73CAC87BDF}"/>
          </ac:spMkLst>
        </pc:spChg>
        <pc:spChg chg="add del mod">
          <ac:chgData name="예진 최" userId="1e11584200a3bbf3" providerId="LiveId" clId="{58121E5D-DAD9-4066-8BA1-AA652F659209}" dt="2024-03-22T00:38:27.183" v="62" actId="478"/>
          <ac:spMkLst>
            <pc:docMk/>
            <pc:sldMk cId="2261383864" sldId="262"/>
            <ac:spMk id="7" creationId="{67971217-995B-AAD4-A2D1-20687226B228}"/>
          </ac:spMkLst>
        </pc:spChg>
        <pc:spChg chg="add del mod">
          <ac:chgData name="예진 최" userId="1e11584200a3bbf3" providerId="LiveId" clId="{58121E5D-DAD9-4066-8BA1-AA652F659209}" dt="2024-03-22T00:38:24.807" v="61" actId="478"/>
          <ac:spMkLst>
            <pc:docMk/>
            <pc:sldMk cId="2261383864" sldId="262"/>
            <ac:spMk id="8" creationId="{5CF27EBF-B3D4-5329-1BCF-8DD085869C82}"/>
          </ac:spMkLst>
        </pc:spChg>
        <pc:spChg chg="mod">
          <ac:chgData name="예진 최" userId="1e11584200a3bbf3" providerId="LiveId" clId="{58121E5D-DAD9-4066-8BA1-AA652F659209}" dt="2024-03-24T15:32:21.419" v="8802" actId="207"/>
          <ac:spMkLst>
            <pc:docMk/>
            <pc:sldMk cId="2261383864" sldId="262"/>
            <ac:spMk id="9" creationId="{1D5F4405-CFC7-7A0C-7A4E-F4FFE91D3ADC}"/>
          </ac:spMkLst>
        </pc:spChg>
        <pc:spChg chg="add del mod">
          <ac:chgData name="예진 최" userId="1e11584200a3bbf3" providerId="LiveId" clId="{58121E5D-DAD9-4066-8BA1-AA652F659209}" dt="2024-03-22T00:38:21.713" v="60" actId="478"/>
          <ac:spMkLst>
            <pc:docMk/>
            <pc:sldMk cId="2261383864" sldId="262"/>
            <ac:spMk id="9" creationId="{F51B6CD9-C5F2-2AE4-FC2A-E59C2C98F69C}"/>
          </ac:spMkLst>
        </pc:spChg>
        <pc:spChg chg="mod">
          <ac:chgData name="예진 최" userId="1e11584200a3bbf3" providerId="LiveId" clId="{58121E5D-DAD9-4066-8BA1-AA652F659209}" dt="2024-03-24T15:32:15.513" v="8800"/>
          <ac:spMkLst>
            <pc:docMk/>
            <pc:sldMk cId="2261383864" sldId="262"/>
            <ac:spMk id="10" creationId="{8AC80758-0DF0-EA83-FF5F-BA2C12E04474}"/>
          </ac:spMkLst>
        </pc:spChg>
        <pc:spChg chg="add del mod">
          <ac:chgData name="예진 최" userId="1e11584200a3bbf3" providerId="LiveId" clId="{58121E5D-DAD9-4066-8BA1-AA652F659209}" dt="2024-03-22T00:38:21.713" v="60" actId="478"/>
          <ac:spMkLst>
            <pc:docMk/>
            <pc:sldMk cId="2261383864" sldId="262"/>
            <ac:spMk id="10" creationId="{D6E9B5F3-5DC3-6199-F250-447906133A9D}"/>
          </ac:spMkLst>
        </pc:spChg>
        <pc:spChg chg="mod">
          <ac:chgData name="예진 최" userId="1e11584200a3bbf3" providerId="LiveId" clId="{58121E5D-DAD9-4066-8BA1-AA652F659209}" dt="2024-03-24T15:32:15.513" v="8800"/>
          <ac:spMkLst>
            <pc:docMk/>
            <pc:sldMk cId="2261383864" sldId="262"/>
            <ac:spMk id="11" creationId="{D111840C-3105-4512-171C-ED0A79542AB0}"/>
          </ac:spMkLst>
        </pc:spChg>
        <pc:spChg chg="mod">
          <ac:chgData name="예진 최" userId="1e11584200a3bbf3" providerId="LiveId" clId="{58121E5D-DAD9-4066-8BA1-AA652F659209}" dt="2024-03-24T15:32:18.851" v="8801" actId="207"/>
          <ac:spMkLst>
            <pc:docMk/>
            <pc:sldMk cId="2261383864" sldId="262"/>
            <ac:spMk id="12" creationId="{EB1CB9D6-4DAA-9D42-0332-0B6B1F2AB5F1}"/>
          </ac:spMkLst>
        </pc:spChg>
        <pc:spChg chg="mod">
          <ac:chgData name="예진 최" userId="1e11584200a3bbf3" providerId="LiveId" clId="{58121E5D-DAD9-4066-8BA1-AA652F659209}" dt="2024-03-24T15:32:15.513" v="8800"/>
          <ac:spMkLst>
            <pc:docMk/>
            <pc:sldMk cId="2261383864" sldId="262"/>
            <ac:spMk id="13" creationId="{E1C79287-DF78-3385-0998-5F1889465A35}"/>
          </ac:spMkLst>
        </pc:spChg>
        <pc:spChg chg="mod">
          <ac:chgData name="예진 최" userId="1e11584200a3bbf3" providerId="LiveId" clId="{58121E5D-DAD9-4066-8BA1-AA652F659209}" dt="2024-03-24T15:32:15.513" v="8800"/>
          <ac:spMkLst>
            <pc:docMk/>
            <pc:sldMk cId="2261383864" sldId="262"/>
            <ac:spMk id="15" creationId="{E5DBCB7D-171D-6412-92DC-91184FDD174A}"/>
          </ac:spMkLst>
        </pc:spChg>
        <pc:spChg chg="add del">
          <ac:chgData name="예진 최" userId="1e11584200a3bbf3" providerId="LiveId" clId="{58121E5D-DAD9-4066-8BA1-AA652F659209}" dt="2024-03-22T00:39:59.814" v="75" actId="478"/>
          <ac:spMkLst>
            <pc:docMk/>
            <pc:sldMk cId="2261383864" sldId="262"/>
            <ac:spMk id="16" creationId="{12B5FA5F-864C-0699-131F-ABC275D0A4B4}"/>
          </ac:spMkLst>
        </pc:spChg>
        <pc:spChg chg="add mod ord">
          <ac:chgData name="예진 최" userId="1e11584200a3bbf3" providerId="LiveId" clId="{58121E5D-DAD9-4066-8BA1-AA652F659209}" dt="2024-03-24T07:33:36.043" v="1900" actId="113"/>
          <ac:spMkLst>
            <pc:docMk/>
            <pc:sldMk cId="2261383864" sldId="262"/>
            <ac:spMk id="17" creationId="{49A59A01-3CAB-D557-1D63-E68216D27835}"/>
          </ac:spMkLst>
        </pc:spChg>
        <pc:spChg chg="add del mod ord topLvl">
          <ac:chgData name="예진 최" userId="1e11584200a3bbf3" providerId="LiveId" clId="{58121E5D-DAD9-4066-8BA1-AA652F659209}" dt="2024-03-22T01:01:11.523" v="244" actId="478"/>
          <ac:spMkLst>
            <pc:docMk/>
            <pc:sldMk cId="2261383864" sldId="262"/>
            <ac:spMk id="18" creationId="{3B7DC94F-1524-2F4B-39F3-4A72ED536C95}"/>
          </ac:spMkLst>
        </pc:spChg>
        <pc:spChg chg="add del mod">
          <ac:chgData name="예진 최" userId="1e11584200a3bbf3" providerId="LiveId" clId="{58121E5D-DAD9-4066-8BA1-AA652F659209}" dt="2024-03-22T01:02:37.966" v="305" actId="478"/>
          <ac:spMkLst>
            <pc:docMk/>
            <pc:sldMk cId="2261383864" sldId="262"/>
            <ac:spMk id="20" creationId="{8A814FB5-03E6-2120-1C2B-BA35208D87D9}"/>
          </ac:spMkLst>
        </pc:spChg>
        <pc:spChg chg="mod">
          <ac:chgData name="예진 최" userId="1e11584200a3bbf3" providerId="LiveId" clId="{58121E5D-DAD9-4066-8BA1-AA652F659209}" dt="2024-03-22T00:59:58.224" v="240" actId="207"/>
          <ac:spMkLst>
            <pc:docMk/>
            <pc:sldMk cId="2261383864" sldId="262"/>
            <ac:spMk id="22" creationId="{556B56E9-47C7-5ABD-F834-8AEBE46629AD}"/>
          </ac:spMkLst>
        </pc:spChg>
        <pc:spChg chg="add del mod">
          <ac:chgData name="예진 최" userId="1e11584200a3bbf3" providerId="LiveId" clId="{58121E5D-DAD9-4066-8BA1-AA652F659209}" dt="2024-03-24T07:23:34.818" v="1481" actId="478"/>
          <ac:spMkLst>
            <pc:docMk/>
            <pc:sldMk cId="2261383864" sldId="262"/>
            <ac:spMk id="24" creationId="{DE620F5C-91C1-166D-BC6F-A42AEA247B99}"/>
          </ac:spMkLst>
        </pc:spChg>
        <pc:spChg chg="add del mod ord">
          <ac:chgData name="예진 최" userId="1e11584200a3bbf3" providerId="LiveId" clId="{58121E5D-DAD9-4066-8BA1-AA652F659209}" dt="2024-03-24T07:24:23.321" v="1492" actId="478"/>
          <ac:spMkLst>
            <pc:docMk/>
            <pc:sldMk cId="2261383864" sldId="262"/>
            <ac:spMk id="25" creationId="{C2DB2351-5296-0E4B-03A4-461C43886750}"/>
          </ac:spMkLst>
        </pc:spChg>
        <pc:spChg chg="add del mod">
          <ac:chgData name="예진 최" userId="1e11584200a3bbf3" providerId="LiveId" clId="{58121E5D-DAD9-4066-8BA1-AA652F659209}" dt="2024-03-24T07:23:45.081" v="1483" actId="478"/>
          <ac:spMkLst>
            <pc:docMk/>
            <pc:sldMk cId="2261383864" sldId="262"/>
            <ac:spMk id="26" creationId="{C5AB1C07-3004-6CAE-BFAC-B26556540972}"/>
          </ac:spMkLst>
        </pc:spChg>
        <pc:spChg chg="add del mod">
          <ac:chgData name="예진 최" userId="1e11584200a3bbf3" providerId="LiveId" clId="{58121E5D-DAD9-4066-8BA1-AA652F659209}" dt="2024-03-24T07:26:27.313" v="1517" actId="478"/>
          <ac:spMkLst>
            <pc:docMk/>
            <pc:sldMk cId="2261383864" sldId="262"/>
            <ac:spMk id="27" creationId="{64140C19-AC60-97BD-93D9-C1939C508113}"/>
          </ac:spMkLst>
        </pc:spChg>
        <pc:grpChg chg="add mod">
          <ac:chgData name="예진 최" userId="1e11584200a3bbf3" providerId="LiveId" clId="{58121E5D-DAD9-4066-8BA1-AA652F659209}" dt="2024-03-24T15:32:15.513" v="8800"/>
          <ac:grpSpMkLst>
            <pc:docMk/>
            <pc:sldMk cId="2261383864" sldId="262"/>
            <ac:grpSpMk id="8" creationId="{660E9BE2-DC19-C55D-50F0-FA7AF365073D}"/>
          </ac:grpSpMkLst>
        </pc:grpChg>
        <pc:grpChg chg="add del mod">
          <ac:chgData name="예진 최" userId="1e11584200a3bbf3" providerId="LiveId" clId="{58121E5D-DAD9-4066-8BA1-AA652F659209}" dt="2024-03-22T01:01:11.523" v="244" actId="478"/>
          <ac:grpSpMkLst>
            <pc:docMk/>
            <pc:sldMk cId="2261383864" sldId="262"/>
            <ac:grpSpMk id="19" creationId="{6378827D-485F-66AD-8B24-13F9DF41684F}"/>
          </ac:grpSpMkLst>
        </pc:grpChg>
        <pc:grpChg chg="add del mod">
          <ac:chgData name="예진 최" userId="1e11584200a3bbf3" providerId="LiveId" clId="{58121E5D-DAD9-4066-8BA1-AA652F659209}" dt="2024-03-22T01:02:37.966" v="305" actId="478"/>
          <ac:grpSpMkLst>
            <pc:docMk/>
            <pc:sldMk cId="2261383864" sldId="262"/>
            <ac:grpSpMk id="21" creationId="{9CBDB49C-ACC6-1D2E-737C-561783AFA58F}"/>
          </ac:grpSpMkLst>
        </pc:grpChg>
        <pc:picChg chg="add del mod">
          <ac:chgData name="예진 최" userId="1e11584200a3bbf3" providerId="LiveId" clId="{58121E5D-DAD9-4066-8BA1-AA652F659209}" dt="2024-03-22T00:39:02.288" v="67" actId="478"/>
          <ac:picMkLst>
            <pc:docMk/>
            <pc:sldMk cId="2261383864" sldId="262"/>
            <ac:picMk id="12" creationId="{636CF14E-B9BE-4548-E592-D333A2CD9A37}"/>
          </ac:picMkLst>
        </pc:picChg>
        <pc:picChg chg="add mod ord topLvl">
          <ac:chgData name="예진 최" userId="1e11584200a3bbf3" providerId="LiveId" clId="{58121E5D-DAD9-4066-8BA1-AA652F659209}" dt="2024-03-24T07:27:06.551" v="1522" actId="1076"/>
          <ac:picMkLst>
            <pc:docMk/>
            <pc:sldMk cId="2261383864" sldId="262"/>
            <ac:picMk id="14" creationId="{5FF355B9-C713-8224-5B18-16E6183BF99B}"/>
          </ac:picMkLst>
        </pc:picChg>
        <pc:picChg chg="add del mod">
          <ac:chgData name="예진 최" userId="1e11584200a3bbf3" providerId="LiveId" clId="{58121E5D-DAD9-4066-8BA1-AA652F659209}" dt="2024-03-22T00:41:30.010" v="88" actId="478"/>
          <ac:picMkLst>
            <pc:docMk/>
            <pc:sldMk cId="2261383864" sldId="262"/>
            <ac:picMk id="15" creationId="{B98FAB13-90AE-C0CB-C2EF-5B8C650C647F}"/>
          </ac:picMkLst>
        </pc:picChg>
        <pc:picChg chg="mod">
          <ac:chgData name="예진 최" userId="1e11584200a3bbf3" providerId="LiveId" clId="{58121E5D-DAD9-4066-8BA1-AA652F659209}" dt="2024-03-22T00:42:46.478" v="104"/>
          <ac:picMkLst>
            <pc:docMk/>
            <pc:sldMk cId="2261383864" sldId="262"/>
            <ac:picMk id="23" creationId="{F8F57B4D-5A63-EB83-5B00-82F8A2327055}"/>
          </ac:picMkLst>
        </pc:picChg>
        <pc:picChg chg="add mod">
          <ac:chgData name="예진 최" userId="1e11584200a3bbf3" providerId="LiveId" clId="{58121E5D-DAD9-4066-8BA1-AA652F659209}" dt="2024-03-24T07:27:24.412" v="1566" actId="1076"/>
          <ac:picMkLst>
            <pc:docMk/>
            <pc:sldMk cId="2261383864" sldId="262"/>
            <ac:picMk id="28" creationId="{CE2C680F-1854-19C2-C25C-6BB8B743204C}"/>
          </ac:picMkLst>
        </pc:picChg>
      </pc:sldChg>
      <pc:sldChg chg="addSp delSp modSp mod">
        <pc:chgData name="예진 최" userId="1e11584200a3bbf3" providerId="LiveId" clId="{58121E5D-DAD9-4066-8BA1-AA652F659209}" dt="2024-03-24T17:56:47.792" v="9004" actId="20577"/>
        <pc:sldMkLst>
          <pc:docMk/>
          <pc:sldMk cId="74040924" sldId="263"/>
        </pc:sldMkLst>
        <pc:spChg chg="mod topLvl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58121E5D-DAD9-4066-8BA1-AA652F659209}" dt="2024-03-24T15:31:12.733" v="878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58121E5D-DAD9-4066-8BA1-AA652F659209}" dt="2024-03-24T06:53:01.931" v="464" actId="20577"/>
          <ac:spMkLst>
            <pc:docMk/>
            <pc:sldMk cId="74040924" sldId="263"/>
            <ac:spMk id="5" creationId="{52F2C23D-C1F5-FFE8-D0E8-0FAD7EF36255}"/>
          </ac:spMkLst>
        </pc:spChg>
        <pc:spChg chg="mod topLvl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7" creationId="{67AA666F-76DB-D0B0-2998-E54B5DB98B07}"/>
          </ac:spMkLst>
        </pc:spChg>
        <pc:spChg chg="mod topLvl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8" creationId="{518B2636-FAE7-0CEB-B969-0DFAD4757502}"/>
          </ac:spMkLst>
        </pc:spChg>
        <pc:spChg chg="mod topLvl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9" creationId="{3CD25549-D879-DE16-DCE8-626EA0CBF0F6}"/>
          </ac:spMkLst>
        </pc:spChg>
        <pc:spChg chg="mod topLvl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10" creationId="{BF9E19B5-D8FD-4D12-594F-FA8F466EB880}"/>
          </ac:spMkLst>
        </pc:spChg>
        <pc:spChg chg="add mod">
          <ac:chgData name="예진 최" userId="1e11584200a3bbf3" providerId="LiveId" clId="{58121E5D-DAD9-4066-8BA1-AA652F659209}" dt="2024-03-24T15:31:10.420" v="8781" actId="164"/>
          <ac:spMkLst>
            <pc:docMk/>
            <pc:sldMk cId="74040924" sldId="263"/>
            <ac:spMk id="11" creationId="{66E705E5-C179-2BFA-9DD9-7177A6A77ED0}"/>
          </ac:spMkLst>
        </pc:spChg>
        <pc:spChg chg="add mod">
          <ac:chgData name="예진 최" userId="1e11584200a3bbf3" providerId="LiveId" clId="{58121E5D-DAD9-4066-8BA1-AA652F659209}" dt="2024-03-24T17:56:13.624" v="9001" actId="20577"/>
          <ac:spMkLst>
            <pc:docMk/>
            <pc:sldMk cId="74040924" sldId="263"/>
            <ac:spMk id="14" creationId="{26C1AF45-506C-30F2-22BB-35093CD94435}"/>
          </ac:spMkLst>
        </pc:spChg>
        <pc:spChg chg="add">
          <ac:chgData name="예진 최" userId="1e11584200a3bbf3" providerId="LiveId" clId="{58121E5D-DAD9-4066-8BA1-AA652F659209}" dt="2024-03-24T07:12:32.221" v="611"/>
          <ac:spMkLst>
            <pc:docMk/>
            <pc:sldMk cId="74040924" sldId="263"/>
            <ac:spMk id="15" creationId="{D3D01A48-E2A6-47FF-80FB-5D7B38D06E8E}"/>
          </ac:spMkLst>
        </pc:spChg>
        <pc:spChg chg="add mod">
          <ac:chgData name="예진 최" userId="1e11584200a3bbf3" providerId="LiveId" clId="{58121E5D-DAD9-4066-8BA1-AA652F659209}" dt="2024-03-24T17:56:47.792" v="9004" actId="20577"/>
          <ac:spMkLst>
            <pc:docMk/>
            <pc:sldMk cId="74040924" sldId="263"/>
            <ac:spMk id="16" creationId="{6B7CF2F5-F065-E837-8D98-64DE4D92DC92}"/>
          </ac:spMkLst>
        </pc:spChg>
        <pc:grpChg chg="del">
          <ac:chgData name="예진 최" userId="1e11584200a3bbf3" providerId="LiveId" clId="{58121E5D-DAD9-4066-8BA1-AA652F659209}" dt="2024-03-24T15:31:06.888" v="8780" actId="165"/>
          <ac:grpSpMkLst>
            <pc:docMk/>
            <pc:sldMk cId="74040924" sldId="263"/>
            <ac:grpSpMk id="2" creationId="{4B0B7B82-F8A9-8912-0DDC-6F9EB342FD1A}"/>
          </ac:grpSpMkLst>
        </pc:grpChg>
        <pc:grpChg chg="del mod">
          <ac:chgData name="예진 최" userId="1e11584200a3bbf3" providerId="LiveId" clId="{58121E5D-DAD9-4066-8BA1-AA652F659209}" dt="2024-03-24T07:06:12.016" v="534" actId="478"/>
          <ac:grpSpMkLst>
            <pc:docMk/>
            <pc:sldMk cId="74040924" sldId="263"/>
            <ac:grpSpMk id="11" creationId="{3285809F-BE88-A5D7-C8FB-BB231557BF21}"/>
          </ac:grpSpMkLst>
        </pc:grpChg>
        <pc:grpChg chg="add mod">
          <ac:chgData name="예진 최" userId="1e11584200a3bbf3" providerId="LiveId" clId="{58121E5D-DAD9-4066-8BA1-AA652F659209}" dt="2024-03-24T15:31:17.151" v="8784" actId="1076"/>
          <ac:grpSpMkLst>
            <pc:docMk/>
            <pc:sldMk cId="74040924" sldId="263"/>
            <ac:grpSpMk id="12" creationId="{10B2DA3C-0B7C-E4BC-8478-B5441BA5BAED}"/>
          </ac:grpSpMkLst>
        </pc:grpChg>
        <pc:cxnChg chg="add mod">
          <ac:chgData name="예진 최" userId="1e11584200a3bbf3" providerId="LiveId" clId="{58121E5D-DAD9-4066-8BA1-AA652F659209}" dt="2024-03-24T07:35:07.952" v="1967" actId="1582"/>
          <ac:cxnSpMkLst>
            <pc:docMk/>
            <pc:sldMk cId="74040924" sldId="263"/>
            <ac:cxnSpMk id="17" creationId="{E0E45541-7F81-E345-C5DD-19A30E69D285}"/>
          </ac:cxnSpMkLst>
        </pc:cxnChg>
      </pc:sldChg>
      <pc:sldChg chg="modSp add mod ord">
        <pc:chgData name="예진 최" userId="1e11584200a3bbf3" providerId="LiveId" clId="{58121E5D-DAD9-4066-8BA1-AA652F659209}" dt="2024-03-24T13:02:10.296" v="5392"/>
        <pc:sldMkLst>
          <pc:docMk/>
          <pc:sldMk cId="3943343901" sldId="264"/>
        </pc:sldMkLst>
        <pc:spChg chg="mod">
          <ac:chgData name="예진 최" userId="1e11584200a3bbf3" providerId="LiveId" clId="{58121E5D-DAD9-4066-8BA1-AA652F659209}" dt="2024-03-24T06:48:27.326" v="379" actId="20577"/>
          <ac:spMkLst>
            <pc:docMk/>
            <pc:sldMk cId="3943343901" sldId="264"/>
            <ac:spMk id="6" creationId="{04525D42-80E3-D971-F81F-EA28C110DE42}"/>
          </ac:spMkLst>
        </pc:spChg>
        <pc:spChg chg="mod">
          <ac:chgData name="예진 최" userId="1e11584200a3bbf3" providerId="LiveId" clId="{58121E5D-DAD9-4066-8BA1-AA652F659209}" dt="2024-03-24T06:48:24.538" v="371" actId="20577"/>
          <ac:spMkLst>
            <pc:docMk/>
            <pc:sldMk cId="3943343901" sldId="264"/>
            <ac:spMk id="12" creationId="{797E4051-BB14-61BF-8B16-C370A5A5D5CE}"/>
          </ac:spMkLst>
        </pc:spChg>
      </pc:sldChg>
      <pc:sldChg chg="add del">
        <pc:chgData name="예진 최" userId="1e11584200a3bbf3" providerId="LiveId" clId="{58121E5D-DAD9-4066-8BA1-AA652F659209}" dt="2024-03-24T06:47:07.351" v="314"/>
        <pc:sldMkLst>
          <pc:docMk/>
          <pc:sldMk cId="4214861903" sldId="264"/>
        </pc:sldMkLst>
      </pc:sldChg>
      <pc:sldChg chg="add del">
        <pc:chgData name="예진 최" userId="1e11584200a3bbf3" providerId="LiveId" clId="{58121E5D-DAD9-4066-8BA1-AA652F659209}" dt="2024-03-24T06:47:15.893" v="318" actId="47"/>
        <pc:sldMkLst>
          <pc:docMk/>
          <pc:sldMk cId="4213513389" sldId="265"/>
        </pc:sldMkLst>
      </pc:sldChg>
      <pc:sldChg chg="add del">
        <pc:chgData name="예진 최" userId="1e11584200a3bbf3" providerId="LiveId" clId="{58121E5D-DAD9-4066-8BA1-AA652F659209}" dt="2024-03-24T06:48:04.348" v="333" actId="47"/>
        <pc:sldMkLst>
          <pc:docMk/>
          <pc:sldMk cId="2215921704" sldId="266"/>
        </pc:sldMkLst>
      </pc:sldChg>
      <pc:sldChg chg="addSp delSp modSp add mod">
        <pc:chgData name="예진 최" userId="1e11584200a3bbf3" providerId="LiveId" clId="{58121E5D-DAD9-4066-8BA1-AA652F659209}" dt="2024-03-24T17:52:47.870" v="8993" actId="20577"/>
        <pc:sldMkLst>
          <pc:docMk/>
          <pc:sldMk cId="947284273" sldId="267"/>
        </pc:sldMkLst>
        <pc:spChg chg="add mod">
          <ac:chgData name="예진 최" userId="1e11584200a3bbf3" providerId="LiveId" clId="{58121E5D-DAD9-4066-8BA1-AA652F659209}" dt="2024-03-24T17:52:47.870" v="8993" actId="20577"/>
          <ac:spMkLst>
            <pc:docMk/>
            <pc:sldMk cId="947284273" sldId="267"/>
            <ac:spMk id="2" creationId="{0AD4F07B-D95C-1228-4F0E-B1961504926A}"/>
          </ac:spMkLst>
        </pc:spChg>
        <pc:spChg chg="mod">
          <ac:chgData name="예진 최" userId="1e11584200a3bbf3" providerId="LiveId" clId="{58121E5D-DAD9-4066-8BA1-AA652F659209}" dt="2024-03-24T06:47:26.098" v="330" actId="20577"/>
          <ac:spMkLst>
            <pc:docMk/>
            <pc:sldMk cId="947284273" sldId="267"/>
            <ac:spMk id="5" creationId="{52F2C23D-C1F5-FFE8-D0E8-0FAD7EF36255}"/>
          </ac:spMkLst>
        </pc:spChg>
        <pc:spChg chg="add del mod">
          <ac:chgData name="예진 최" userId="1e11584200a3bbf3" providerId="LiveId" clId="{58121E5D-DAD9-4066-8BA1-AA652F659209}" dt="2024-03-24T11:10:13.298" v="3567" actId="478"/>
          <ac:spMkLst>
            <pc:docMk/>
            <pc:sldMk cId="947284273" sldId="267"/>
            <ac:spMk id="14" creationId="{F544453F-E5AB-2BD9-DA58-53A3204ED98C}"/>
          </ac:spMkLst>
        </pc:spChg>
        <pc:grpChg chg="del">
          <ac:chgData name="예진 최" userId="1e11584200a3bbf3" providerId="LiveId" clId="{58121E5D-DAD9-4066-8BA1-AA652F659209}" dt="2024-03-24T06:47:45.731" v="331" actId="478"/>
          <ac:grpSpMkLst>
            <pc:docMk/>
            <pc:sldMk cId="947284273" sldId="267"/>
            <ac:grpSpMk id="2" creationId="{4B0B7B82-F8A9-8912-0DDC-6F9EB342FD1A}"/>
          </ac:grpSpMkLst>
        </pc:grpChg>
        <pc:grpChg chg="del mod">
          <ac:chgData name="예진 최" userId="1e11584200a3bbf3" providerId="LiveId" clId="{58121E5D-DAD9-4066-8BA1-AA652F659209}" dt="2024-03-24T06:48:42.924" v="381" actId="478"/>
          <ac:grpSpMkLst>
            <pc:docMk/>
            <pc:sldMk cId="947284273" sldId="267"/>
            <ac:grpSpMk id="11" creationId="{3285809F-BE88-A5D7-C8FB-BB231557BF21}"/>
          </ac:grpSpMkLst>
        </pc:grpChg>
      </pc:sldChg>
      <pc:sldChg chg="add">
        <pc:chgData name="예진 최" userId="1e11584200a3bbf3" providerId="LiveId" clId="{58121E5D-DAD9-4066-8BA1-AA652F659209}" dt="2024-03-24T06:48:02.697" v="332"/>
        <pc:sldMkLst>
          <pc:docMk/>
          <pc:sldMk cId="705866075" sldId="272"/>
        </pc:sldMkLst>
      </pc:sldChg>
      <pc:sldChg chg="addSp delSp modSp add mod ord">
        <pc:chgData name="예진 최" userId="1e11584200a3bbf3" providerId="LiveId" clId="{58121E5D-DAD9-4066-8BA1-AA652F659209}" dt="2024-03-24T15:31:54.813" v="8794" actId="207"/>
        <pc:sldMkLst>
          <pc:docMk/>
          <pc:sldMk cId="1356173436" sldId="273"/>
        </pc:sldMkLst>
        <pc:spChg chg="mod">
          <ac:chgData name="예진 최" userId="1e11584200a3bbf3" providerId="LiveId" clId="{58121E5D-DAD9-4066-8BA1-AA652F659209}" dt="2024-03-24T15:05:00.177" v="8537" actId="1076"/>
          <ac:spMkLst>
            <pc:docMk/>
            <pc:sldMk cId="1356173436" sldId="273"/>
            <ac:spMk id="4" creationId="{347548A2-4C42-34E3-1B02-4A8156ECA525}"/>
          </ac:spMkLst>
        </pc:spChg>
        <pc:spChg chg="mod">
          <ac:chgData name="예진 최" userId="1e11584200a3bbf3" providerId="LiveId" clId="{58121E5D-DAD9-4066-8BA1-AA652F659209}" dt="2024-03-24T06:53:14.234" v="487" actId="20577"/>
          <ac:spMkLst>
            <pc:docMk/>
            <pc:sldMk cId="1356173436" sldId="273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15:05:03.290" v="8538" actId="1076"/>
          <ac:spMkLst>
            <pc:docMk/>
            <pc:sldMk cId="1356173436" sldId="273"/>
            <ac:spMk id="14" creationId="{CCA536D2-F618-2D1B-2C6D-D627E86D347F}"/>
          </ac:spMkLst>
        </pc:spChg>
        <pc:spChg chg="add mod">
          <ac:chgData name="예진 최" userId="1e11584200a3bbf3" providerId="LiveId" clId="{58121E5D-DAD9-4066-8BA1-AA652F659209}" dt="2024-03-24T15:05:21.738" v="8546" actId="255"/>
          <ac:spMkLst>
            <pc:docMk/>
            <pc:sldMk cId="1356173436" sldId="273"/>
            <ac:spMk id="15" creationId="{657E1699-F001-6680-549B-E5CF5F470E9C}"/>
          </ac:spMkLst>
        </pc:spChg>
        <pc:spChg chg="add mod">
          <ac:chgData name="예진 최" userId="1e11584200a3bbf3" providerId="LiveId" clId="{58121E5D-DAD9-4066-8BA1-AA652F659209}" dt="2024-03-24T15:31:41.586" v="8791"/>
          <ac:spMkLst>
            <pc:docMk/>
            <pc:sldMk cId="1356173436" sldId="273"/>
            <ac:spMk id="17" creationId="{8B1BE00F-DCBB-2840-9257-87989A42691A}"/>
          </ac:spMkLst>
        </pc:spChg>
        <pc:spChg chg="mod">
          <ac:chgData name="예진 최" userId="1e11584200a3bbf3" providerId="LiveId" clId="{58121E5D-DAD9-4066-8BA1-AA652F659209}" dt="2024-03-24T15:31:45.825" v="8792"/>
          <ac:spMkLst>
            <pc:docMk/>
            <pc:sldMk cId="1356173436" sldId="273"/>
            <ac:spMk id="19" creationId="{DBC576F2-17BC-7388-AF60-8528165785A8}"/>
          </ac:spMkLst>
        </pc:spChg>
        <pc:spChg chg="mod">
          <ac:chgData name="예진 최" userId="1e11584200a3bbf3" providerId="LiveId" clId="{58121E5D-DAD9-4066-8BA1-AA652F659209}" dt="2024-03-24T15:31:45.825" v="8792"/>
          <ac:spMkLst>
            <pc:docMk/>
            <pc:sldMk cId="1356173436" sldId="273"/>
            <ac:spMk id="20" creationId="{892BE85C-4398-2A70-BD4C-A04C192FCF48}"/>
          </ac:spMkLst>
        </pc:spChg>
        <pc:spChg chg="mod">
          <ac:chgData name="예진 최" userId="1e11584200a3bbf3" providerId="LiveId" clId="{58121E5D-DAD9-4066-8BA1-AA652F659209}" dt="2024-03-24T15:31:54.813" v="8794" actId="207"/>
          <ac:spMkLst>
            <pc:docMk/>
            <pc:sldMk cId="1356173436" sldId="273"/>
            <ac:spMk id="21" creationId="{C06D3C56-4EDD-9711-90A5-D173D6CF8D38}"/>
          </ac:spMkLst>
        </pc:spChg>
        <pc:spChg chg="mod">
          <ac:chgData name="예진 최" userId="1e11584200a3bbf3" providerId="LiveId" clId="{58121E5D-DAD9-4066-8BA1-AA652F659209}" dt="2024-03-24T15:31:49.751" v="8793" actId="207"/>
          <ac:spMkLst>
            <pc:docMk/>
            <pc:sldMk cId="1356173436" sldId="273"/>
            <ac:spMk id="22" creationId="{9E061F73-634A-AB1E-C1FF-A234AA1192A1}"/>
          </ac:spMkLst>
        </pc:spChg>
        <pc:spChg chg="mod">
          <ac:chgData name="예진 최" userId="1e11584200a3bbf3" providerId="LiveId" clId="{58121E5D-DAD9-4066-8BA1-AA652F659209}" dt="2024-03-24T15:31:45.825" v="8792"/>
          <ac:spMkLst>
            <pc:docMk/>
            <pc:sldMk cId="1356173436" sldId="273"/>
            <ac:spMk id="23" creationId="{94E265DB-2340-B724-D7DD-8FDD0C9332C7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24" creationId="{0A11658C-DDB1-FBE2-37FC-1F75F6E7DD7F}"/>
          </ac:spMkLst>
        </pc:spChg>
        <pc:spChg chg="mod">
          <ac:chgData name="예진 최" userId="1e11584200a3bbf3" providerId="LiveId" clId="{58121E5D-DAD9-4066-8BA1-AA652F659209}" dt="2024-03-24T15:31:45.825" v="8792"/>
          <ac:spMkLst>
            <pc:docMk/>
            <pc:sldMk cId="1356173436" sldId="273"/>
            <ac:spMk id="25" creationId="{9E0C74FA-A9B0-82D2-3DED-E610DCFA8B66}"/>
          </ac:spMkLst>
        </pc:spChg>
        <pc:spChg chg="add del mod">
          <ac:chgData name="예진 최" userId="1e11584200a3bbf3" providerId="LiveId" clId="{58121E5D-DAD9-4066-8BA1-AA652F659209}" dt="2024-03-24T08:10:59.741" v="2181" actId="478"/>
          <ac:spMkLst>
            <pc:docMk/>
            <pc:sldMk cId="1356173436" sldId="273"/>
            <ac:spMk id="37" creationId="{E2FE6C4F-A9C9-4949-AFAD-A636C2962704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46" creationId="{DD0A6FC1-C764-44D2-33EC-2704042EC15C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47" creationId="{809E7D80-4667-F91D-5893-9F1FFD3914B8}"/>
          </ac:spMkLst>
        </pc:spChg>
        <pc:spChg chg="add del">
          <ac:chgData name="예진 최" userId="1e11584200a3bbf3" providerId="LiveId" clId="{58121E5D-DAD9-4066-8BA1-AA652F659209}" dt="2024-03-24T08:06:51.268" v="2113" actId="478"/>
          <ac:spMkLst>
            <pc:docMk/>
            <pc:sldMk cId="1356173436" sldId="273"/>
            <ac:spMk id="48" creationId="{62596CD7-3F91-E531-753F-3D9E2521167E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52" creationId="{5BB9CD86-7E47-D9C3-982A-41D562A1C5A9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53" creationId="{2D758863-8F0C-CD99-1357-D16298947DD7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57" creationId="{308E220E-2861-FE0B-720E-A32FC90BBCEA}"/>
          </ac:spMkLst>
        </pc:spChg>
        <pc:spChg chg="add mod">
          <ac:chgData name="예진 최" userId="1e11584200a3bbf3" providerId="LiveId" clId="{58121E5D-DAD9-4066-8BA1-AA652F659209}" dt="2024-03-24T08:11:39.597" v="2193" actId="164"/>
          <ac:spMkLst>
            <pc:docMk/>
            <pc:sldMk cId="1356173436" sldId="273"/>
            <ac:spMk id="58" creationId="{6099E4B9-2286-0C88-8886-9CDCEC3229B2}"/>
          </ac:spMkLst>
        </pc:spChg>
        <pc:grpChg chg="del">
          <ac:chgData name="예진 최" userId="1e11584200a3bbf3" providerId="LiveId" clId="{58121E5D-DAD9-4066-8BA1-AA652F659209}" dt="2024-03-24T15:31:40.797" v="8790" actId="478"/>
          <ac:grpSpMkLst>
            <pc:docMk/>
            <pc:sldMk cId="1356173436" sldId="273"/>
            <ac:grpSpMk id="2" creationId="{4B0B7B82-F8A9-8912-0DDC-6F9EB342FD1A}"/>
          </ac:grpSpMkLst>
        </pc:grpChg>
        <pc:grpChg chg="del mod">
          <ac:chgData name="예진 최" userId="1e11584200a3bbf3" providerId="LiveId" clId="{58121E5D-DAD9-4066-8BA1-AA652F659209}" dt="2024-03-24T15:01:39.100" v="8388" actId="478"/>
          <ac:grpSpMkLst>
            <pc:docMk/>
            <pc:sldMk cId="1356173436" sldId="273"/>
            <ac:grpSpMk id="11" creationId="{3285809F-BE88-A5D7-C8FB-BB231557BF21}"/>
          </ac:grpSpMkLst>
        </pc:grpChg>
        <pc:grpChg chg="add mod">
          <ac:chgData name="예진 최" userId="1e11584200a3bbf3" providerId="LiveId" clId="{58121E5D-DAD9-4066-8BA1-AA652F659209}" dt="2024-03-24T15:31:45.825" v="8792"/>
          <ac:grpSpMkLst>
            <pc:docMk/>
            <pc:sldMk cId="1356173436" sldId="273"/>
            <ac:grpSpMk id="18" creationId="{574CD11B-01E3-702F-6417-2556B41FA882}"/>
          </ac:grpSpMkLst>
        </pc:grpChg>
        <pc:grpChg chg="add mod">
          <ac:chgData name="예진 최" userId="1e11584200a3bbf3" providerId="LiveId" clId="{58121E5D-DAD9-4066-8BA1-AA652F659209}" dt="2024-03-24T08:11:39.597" v="2193" actId="164"/>
          <ac:grpSpMkLst>
            <pc:docMk/>
            <pc:sldMk cId="1356173436" sldId="273"/>
            <ac:grpSpMk id="51" creationId="{1D4E3F93-6FEB-5562-1144-0563BDE3C580}"/>
          </ac:grpSpMkLst>
        </pc:grpChg>
        <pc:grpChg chg="add mod">
          <ac:chgData name="예진 최" userId="1e11584200a3bbf3" providerId="LiveId" clId="{58121E5D-DAD9-4066-8BA1-AA652F659209}" dt="2024-03-24T08:11:39.597" v="2193" actId="164"/>
          <ac:grpSpMkLst>
            <pc:docMk/>
            <pc:sldMk cId="1356173436" sldId="273"/>
            <ac:grpSpMk id="54" creationId="{C063687C-BB67-C6C0-ADB5-04F1F2D48E88}"/>
          </ac:grpSpMkLst>
        </pc:grpChg>
        <pc:grpChg chg="add mod">
          <ac:chgData name="예진 최" userId="1e11584200a3bbf3" providerId="LiveId" clId="{58121E5D-DAD9-4066-8BA1-AA652F659209}" dt="2024-03-24T14:06:17.716" v="7921" actId="1076"/>
          <ac:grpSpMkLst>
            <pc:docMk/>
            <pc:sldMk cId="1356173436" sldId="273"/>
            <ac:grpSpMk id="59" creationId="{83350208-747F-8D00-1E74-49274209C9DB}"/>
          </ac:grpSpMkLst>
        </pc:grp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16" creationId="{10AC849A-FEFD-7B6F-0EE5-3E314726F8FB}"/>
          </ac:cxnSpMkLst>
        </pc:cxnChg>
        <pc:cxnChg chg="add del mod">
          <ac:chgData name="예진 최" userId="1e11584200a3bbf3" providerId="LiveId" clId="{58121E5D-DAD9-4066-8BA1-AA652F659209}" dt="2024-03-24T07:37:55.673" v="2029" actId="478"/>
          <ac:cxnSpMkLst>
            <pc:docMk/>
            <pc:sldMk cId="1356173436" sldId="273"/>
            <ac:cxnSpMk id="18" creationId="{C33A884D-8F74-AF32-3939-C5427116F61E}"/>
          </ac:cxnSpMkLst>
        </pc:cxnChg>
        <pc:cxnChg chg="add del mod">
          <ac:chgData name="예진 최" userId="1e11584200a3bbf3" providerId="LiveId" clId="{58121E5D-DAD9-4066-8BA1-AA652F659209}" dt="2024-03-24T07:38:06.818" v="2032" actId="478"/>
          <ac:cxnSpMkLst>
            <pc:docMk/>
            <pc:sldMk cId="1356173436" sldId="273"/>
            <ac:cxnSpMk id="22" creationId="{0DC06C39-EFEC-86D5-772F-11C441EFC6B4}"/>
          </ac:cxnSpMkLst>
        </pc:cxn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26" creationId="{C2669A88-2C38-9F19-BB81-A0CE76A67C95}"/>
          </ac:cxnSpMkLst>
        </pc:cxn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27" creationId="{90BB6A07-4715-B962-CEE4-791F3A98DA3C}"/>
          </ac:cxnSpMkLst>
        </pc:cxnChg>
        <pc:cxnChg chg="add mod">
          <ac:chgData name="예진 최" userId="1e11584200a3bbf3" providerId="LiveId" clId="{58121E5D-DAD9-4066-8BA1-AA652F659209}" dt="2024-03-24T07:39:09.563" v="2052" actId="571"/>
          <ac:cxnSpMkLst>
            <pc:docMk/>
            <pc:sldMk cId="1356173436" sldId="273"/>
            <ac:cxnSpMk id="30" creationId="{30540609-8375-2F17-578B-56ED250516B7}"/>
          </ac:cxnSpMkLst>
        </pc:cxnChg>
        <pc:cxnChg chg="add mod">
          <ac:chgData name="예진 최" userId="1e11584200a3bbf3" providerId="LiveId" clId="{58121E5D-DAD9-4066-8BA1-AA652F659209}" dt="2024-03-24T07:39:12.771" v="2054" actId="571"/>
          <ac:cxnSpMkLst>
            <pc:docMk/>
            <pc:sldMk cId="1356173436" sldId="273"/>
            <ac:cxnSpMk id="31" creationId="{9FBE90CA-1831-4AA3-99D7-AFA0C8CA2447}"/>
          </ac:cxnSpMkLst>
        </pc:cxnChg>
        <pc:cxnChg chg="add mod">
          <ac:chgData name="예진 최" userId="1e11584200a3bbf3" providerId="LiveId" clId="{58121E5D-DAD9-4066-8BA1-AA652F659209}" dt="2024-03-24T07:39:12.771" v="2054" actId="571"/>
          <ac:cxnSpMkLst>
            <pc:docMk/>
            <pc:sldMk cId="1356173436" sldId="273"/>
            <ac:cxnSpMk id="32" creationId="{9D868747-3A08-CFA1-CC53-00F4666C5D4E}"/>
          </ac:cxnSpMkLst>
        </pc:cxnChg>
        <pc:cxnChg chg="add del mod">
          <ac:chgData name="예진 최" userId="1e11584200a3bbf3" providerId="LiveId" clId="{58121E5D-DAD9-4066-8BA1-AA652F659209}" dt="2024-03-24T07:39:48.339" v="2060" actId="478"/>
          <ac:cxnSpMkLst>
            <pc:docMk/>
            <pc:sldMk cId="1356173436" sldId="273"/>
            <ac:cxnSpMk id="33" creationId="{574F739E-96AE-059F-5BA8-598979A7515D}"/>
          </ac:cxnSpMkLst>
        </pc:cxn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35" creationId="{9C7466AE-7DDE-B4E7-DF8C-DC837174C2AD}"/>
          </ac:cxnSpMkLst>
        </pc:cxn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38" creationId="{545F06BD-7198-7296-3856-ABD00782E1EC}"/>
          </ac:cxnSpMkLst>
        </pc:cxnChg>
        <pc:cxnChg chg="add mod">
          <ac:chgData name="예진 최" userId="1e11584200a3bbf3" providerId="LiveId" clId="{58121E5D-DAD9-4066-8BA1-AA652F659209}" dt="2024-03-24T07:43:38.478" v="2087" actId="571"/>
          <ac:cxnSpMkLst>
            <pc:docMk/>
            <pc:sldMk cId="1356173436" sldId="273"/>
            <ac:cxnSpMk id="40" creationId="{E0F0B21A-9223-AEF2-B631-5307ABBDCB9E}"/>
          </ac:cxnSpMkLst>
        </pc:cxnChg>
        <pc:cxnChg chg="add mod">
          <ac:chgData name="예진 최" userId="1e11584200a3bbf3" providerId="LiveId" clId="{58121E5D-DAD9-4066-8BA1-AA652F659209}" dt="2024-03-24T07:43:38.478" v="2087" actId="571"/>
          <ac:cxnSpMkLst>
            <pc:docMk/>
            <pc:sldMk cId="1356173436" sldId="273"/>
            <ac:cxnSpMk id="41" creationId="{AE7799D6-79F1-448A-946E-FB140BF4884E}"/>
          </ac:cxnSpMkLst>
        </pc:cxnChg>
        <pc:cxnChg chg="add del mod">
          <ac:chgData name="예진 최" userId="1e11584200a3bbf3" providerId="LiveId" clId="{58121E5D-DAD9-4066-8BA1-AA652F659209}" dt="2024-03-24T07:43:49.697" v="2090" actId="478"/>
          <ac:cxnSpMkLst>
            <pc:docMk/>
            <pc:sldMk cId="1356173436" sldId="273"/>
            <ac:cxnSpMk id="42" creationId="{2573385C-ADBC-14FB-7B8D-82AF799660FE}"/>
          </ac:cxnSpMkLst>
        </pc:cxnChg>
        <pc:cxnChg chg="add mod">
          <ac:chgData name="예진 최" userId="1e11584200a3bbf3" providerId="LiveId" clId="{58121E5D-DAD9-4066-8BA1-AA652F659209}" dt="2024-03-24T08:11:39.597" v="2193" actId="164"/>
          <ac:cxnSpMkLst>
            <pc:docMk/>
            <pc:sldMk cId="1356173436" sldId="273"/>
            <ac:cxnSpMk id="44" creationId="{28B8C3D1-089D-5385-7EC7-71584D0DB05B}"/>
          </ac:cxnSpMkLst>
        </pc:cxnChg>
        <pc:cxnChg chg="add mod">
          <ac:chgData name="예진 최" userId="1e11584200a3bbf3" providerId="LiveId" clId="{58121E5D-DAD9-4066-8BA1-AA652F659209}" dt="2024-03-24T08:09:29.122" v="2160" actId="208"/>
          <ac:cxnSpMkLst>
            <pc:docMk/>
            <pc:sldMk cId="1356173436" sldId="273"/>
            <ac:cxnSpMk id="49" creationId="{56E0D98F-4228-C247-B68D-45332A4676FB}"/>
          </ac:cxnSpMkLst>
        </pc:cxnChg>
        <pc:cxnChg chg="add mod">
          <ac:chgData name="예진 최" userId="1e11584200a3bbf3" providerId="LiveId" clId="{58121E5D-DAD9-4066-8BA1-AA652F659209}" dt="2024-03-24T08:09:29.122" v="2160" actId="208"/>
          <ac:cxnSpMkLst>
            <pc:docMk/>
            <pc:sldMk cId="1356173436" sldId="273"/>
            <ac:cxnSpMk id="50" creationId="{21E75284-6139-E5D1-C3C7-2E066D440BE9}"/>
          </ac:cxnSpMkLst>
        </pc:cxnChg>
        <pc:cxnChg chg="mod">
          <ac:chgData name="예진 최" userId="1e11584200a3bbf3" providerId="LiveId" clId="{58121E5D-DAD9-4066-8BA1-AA652F659209}" dt="2024-03-24T08:09:29.122" v="2160" actId="208"/>
          <ac:cxnSpMkLst>
            <pc:docMk/>
            <pc:sldMk cId="1356173436" sldId="273"/>
            <ac:cxnSpMk id="55" creationId="{7EC89577-6A43-118D-A113-A9575FF83777}"/>
          </ac:cxnSpMkLst>
        </pc:cxnChg>
        <pc:cxnChg chg="mod">
          <ac:chgData name="예진 최" userId="1e11584200a3bbf3" providerId="LiveId" clId="{58121E5D-DAD9-4066-8BA1-AA652F659209}" dt="2024-03-24T08:09:29.122" v="2160" actId="208"/>
          <ac:cxnSpMkLst>
            <pc:docMk/>
            <pc:sldMk cId="1356173436" sldId="273"/>
            <ac:cxnSpMk id="56" creationId="{E192BD5B-9C20-026A-9794-ACBF7EE75F7A}"/>
          </ac:cxnSpMkLst>
        </pc:cxnChg>
      </pc:sldChg>
      <pc:sldChg chg="addSp delSp modSp add mod">
        <pc:chgData name="예진 최" userId="1e11584200a3bbf3" providerId="LiveId" clId="{58121E5D-DAD9-4066-8BA1-AA652F659209}" dt="2024-03-24T15:32:09.950" v="8799" actId="207"/>
        <pc:sldMkLst>
          <pc:docMk/>
          <pc:sldMk cId="657641181" sldId="274"/>
        </pc:sldMkLst>
        <pc:spChg chg="mod">
          <ac:chgData name="예진 최" userId="1e11584200a3bbf3" providerId="LiveId" clId="{58121E5D-DAD9-4066-8BA1-AA652F659209}" dt="2024-03-24T10:52:50.867" v="3139" actId="1076"/>
          <ac:spMkLst>
            <pc:docMk/>
            <pc:sldMk cId="657641181" sldId="274"/>
            <ac:spMk id="4" creationId="{347548A2-4C42-34E3-1B02-4A8156ECA525}"/>
          </ac:spMkLst>
        </pc:spChg>
        <pc:spChg chg="mod">
          <ac:chgData name="예진 최" userId="1e11584200a3bbf3" providerId="LiveId" clId="{58121E5D-DAD9-4066-8BA1-AA652F659209}" dt="2024-03-24T06:53:18.699" v="497" actId="20577"/>
          <ac:spMkLst>
            <pc:docMk/>
            <pc:sldMk cId="657641181" sldId="274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15:30:07.028" v="8777"/>
          <ac:spMkLst>
            <pc:docMk/>
            <pc:sldMk cId="657641181" sldId="274"/>
            <ac:spMk id="11" creationId="{FC2D14F0-CA64-1485-2C88-89EBEEB424F9}"/>
          </ac:spMkLst>
        </pc:spChg>
        <pc:spChg chg="add mod">
          <ac:chgData name="예진 최" userId="1e11584200a3bbf3" providerId="LiveId" clId="{58121E5D-DAD9-4066-8BA1-AA652F659209}" dt="2024-03-24T15:30:02.112" v="8776"/>
          <ac:spMkLst>
            <pc:docMk/>
            <pc:sldMk cId="657641181" sldId="274"/>
            <ac:spMk id="15" creationId="{FE5BC013-BEE2-FE30-E332-1C8C7F1F2DAD}"/>
          </ac:spMkLst>
        </pc:spChg>
        <pc:spChg chg="add mod">
          <ac:chgData name="예진 최" userId="1e11584200a3bbf3" providerId="LiveId" clId="{58121E5D-DAD9-4066-8BA1-AA652F659209}" dt="2024-03-24T15:30:02.112" v="8776"/>
          <ac:spMkLst>
            <pc:docMk/>
            <pc:sldMk cId="657641181" sldId="274"/>
            <ac:spMk id="16" creationId="{394820F2-C9E2-DABD-2717-F3099FBF0374}"/>
          </ac:spMkLst>
        </pc:spChg>
        <pc:spChg chg="add mod">
          <ac:chgData name="예진 최" userId="1e11584200a3bbf3" providerId="LiveId" clId="{58121E5D-DAD9-4066-8BA1-AA652F659209}" dt="2024-03-24T15:30:02.112" v="8776"/>
          <ac:spMkLst>
            <pc:docMk/>
            <pc:sldMk cId="657641181" sldId="274"/>
            <ac:spMk id="17" creationId="{96CD0490-2521-44F4-3F51-765C254D6A97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19" creationId="{B1FC3716-D11A-4051-F60A-65A1D66F5D4B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20" creationId="{5F8101FE-7DE9-3924-3E0B-F1A90701AB0E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21" creationId="{727173D3-3CCA-3095-CF83-A576752D8810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22" creationId="{002DB8CB-D2B1-EFE9-D6D1-ABA95A79A506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23" creationId="{47389744-C962-E3C8-1387-744811BDB297}"/>
          </ac:spMkLst>
        </pc:spChg>
        <pc:spChg chg="mod">
          <ac:chgData name="예진 최" userId="1e11584200a3bbf3" providerId="LiveId" clId="{58121E5D-DAD9-4066-8BA1-AA652F659209}" dt="2024-03-24T15:31:59.298" v="8795"/>
          <ac:spMkLst>
            <pc:docMk/>
            <pc:sldMk cId="657641181" sldId="274"/>
            <ac:spMk id="24" creationId="{756FF49F-0DD3-47AA-86B5-310121454D70}"/>
          </ac:spMkLst>
        </pc:spChg>
        <pc:spChg chg="mod">
          <ac:chgData name="예진 최" userId="1e11584200a3bbf3" providerId="LiveId" clId="{58121E5D-DAD9-4066-8BA1-AA652F659209}" dt="2024-03-24T15:32:02.389" v="8797"/>
          <ac:spMkLst>
            <pc:docMk/>
            <pc:sldMk cId="657641181" sldId="274"/>
            <ac:spMk id="26" creationId="{2EED9041-AC10-765A-45D6-808B3CF5947F}"/>
          </ac:spMkLst>
        </pc:spChg>
        <pc:spChg chg="mod">
          <ac:chgData name="예진 최" userId="1e11584200a3bbf3" providerId="LiveId" clId="{58121E5D-DAD9-4066-8BA1-AA652F659209}" dt="2024-03-24T15:32:09.950" v="8799" actId="207"/>
          <ac:spMkLst>
            <pc:docMk/>
            <pc:sldMk cId="657641181" sldId="274"/>
            <ac:spMk id="27" creationId="{83F7A879-8715-66B7-FA01-8B6E3928BDE0}"/>
          </ac:spMkLst>
        </pc:spChg>
        <pc:spChg chg="mod">
          <ac:chgData name="예진 최" userId="1e11584200a3bbf3" providerId="LiveId" clId="{58121E5D-DAD9-4066-8BA1-AA652F659209}" dt="2024-03-24T15:32:02.389" v="8797"/>
          <ac:spMkLst>
            <pc:docMk/>
            <pc:sldMk cId="657641181" sldId="274"/>
            <ac:spMk id="28" creationId="{02F742E2-64CA-4668-AA5E-B3ECD2C18F53}"/>
          </ac:spMkLst>
        </pc:spChg>
        <pc:spChg chg="mod">
          <ac:chgData name="예진 최" userId="1e11584200a3bbf3" providerId="LiveId" clId="{58121E5D-DAD9-4066-8BA1-AA652F659209}" dt="2024-03-24T15:32:05.503" v="8798" actId="207"/>
          <ac:spMkLst>
            <pc:docMk/>
            <pc:sldMk cId="657641181" sldId="274"/>
            <ac:spMk id="29" creationId="{7886631A-E668-432A-A70A-0DEAA83CE155}"/>
          </ac:spMkLst>
        </pc:spChg>
        <pc:spChg chg="mod">
          <ac:chgData name="예진 최" userId="1e11584200a3bbf3" providerId="LiveId" clId="{58121E5D-DAD9-4066-8BA1-AA652F659209}" dt="2024-03-24T15:32:02.389" v="8797"/>
          <ac:spMkLst>
            <pc:docMk/>
            <pc:sldMk cId="657641181" sldId="274"/>
            <ac:spMk id="30" creationId="{B97A3A02-5149-214E-2E15-24C353DB71CD}"/>
          </ac:spMkLst>
        </pc:spChg>
        <pc:spChg chg="mod">
          <ac:chgData name="예진 최" userId="1e11584200a3bbf3" providerId="LiveId" clId="{58121E5D-DAD9-4066-8BA1-AA652F659209}" dt="2024-03-24T15:32:02.389" v="8797"/>
          <ac:spMkLst>
            <pc:docMk/>
            <pc:sldMk cId="657641181" sldId="274"/>
            <ac:spMk id="31" creationId="{34E03562-03E4-7E1E-4D11-B64C6EBD3D12}"/>
          </ac:spMkLst>
        </pc:spChg>
        <pc:grpChg chg="del">
          <ac:chgData name="예진 최" userId="1e11584200a3bbf3" providerId="LiveId" clId="{58121E5D-DAD9-4066-8BA1-AA652F659209}" dt="2024-03-24T15:32:01.613" v="8796" actId="478"/>
          <ac:grpSpMkLst>
            <pc:docMk/>
            <pc:sldMk cId="657641181" sldId="274"/>
            <ac:grpSpMk id="2" creationId="{4B0B7B82-F8A9-8912-0DDC-6F9EB342FD1A}"/>
          </ac:grpSpMkLst>
        </pc:grpChg>
        <pc:grpChg chg="del">
          <ac:chgData name="예진 최" userId="1e11584200a3bbf3" providerId="LiveId" clId="{58121E5D-DAD9-4066-8BA1-AA652F659209}" dt="2024-03-24T07:23:25.410" v="1478" actId="478"/>
          <ac:grpSpMkLst>
            <pc:docMk/>
            <pc:sldMk cId="657641181" sldId="274"/>
            <ac:grpSpMk id="11" creationId="{3285809F-BE88-A5D7-C8FB-BB231557BF21}"/>
          </ac:grpSpMkLst>
        </pc:grpChg>
        <pc:grpChg chg="add mod">
          <ac:chgData name="예진 최" userId="1e11584200a3bbf3" providerId="LiveId" clId="{58121E5D-DAD9-4066-8BA1-AA652F659209}" dt="2024-03-24T15:31:59.298" v="8795"/>
          <ac:grpSpMkLst>
            <pc:docMk/>
            <pc:sldMk cId="657641181" sldId="274"/>
            <ac:grpSpMk id="18" creationId="{8F888A9A-ACFF-7570-0773-817A5D5D7A39}"/>
          </ac:grpSpMkLst>
        </pc:grpChg>
        <pc:grpChg chg="add mod">
          <ac:chgData name="예진 최" userId="1e11584200a3bbf3" providerId="LiveId" clId="{58121E5D-DAD9-4066-8BA1-AA652F659209}" dt="2024-03-24T15:32:02.389" v="8797"/>
          <ac:grpSpMkLst>
            <pc:docMk/>
            <pc:sldMk cId="657641181" sldId="274"/>
            <ac:grpSpMk id="25" creationId="{9C537ED4-BEDC-94A1-6862-6F594518A810}"/>
          </ac:grpSpMkLst>
        </pc:grpChg>
        <pc:picChg chg="add mod">
          <ac:chgData name="예진 최" userId="1e11584200a3bbf3" providerId="LiveId" clId="{58121E5D-DAD9-4066-8BA1-AA652F659209}" dt="2024-03-24T11:10:56.240" v="3573" actId="1076"/>
          <ac:picMkLst>
            <pc:docMk/>
            <pc:sldMk cId="657641181" sldId="274"/>
            <ac:picMk id="13" creationId="{3CDD593F-CB56-2BE1-76CD-C38A769C1DE3}"/>
          </ac:picMkLst>
        </pc:picChg>
        <pc:cxnChg chg="add mod">
          <ac:chgData name="예진 최" userId="1e11584200a3bbf3" providerId="LiveId" clId="{58121E5D-DAD9-4066-8BA1-AA652F659209}" dt="2024-03-24T11:10:52.632" v="3572" actId="1076"/>
          <ac:cxnSpMkLst>
            <pc:docMk/>
            <pc:sldMk cId="657641181" sldId="274"/>
            <ac:cxnSpMk id="14" creationId="{C5F6E918-9BD1-5E45-465E-D781487A01CF}"/>
          </ac:cxnSpMkLst>
        </pc:cxnChg>
      </pc:sldChg>
      <pc:sldChg chg="new del">
        <pc:chgData name="예진 최" userId="1e11584200a3bbf3" providerId="LiveId" clId="{58121E5D-DAD9-4066-8BA1-AA652F659209}" dt="2024-03-24T11:09:09.024" v="3522" actId="680"/>
        <pc:sldMkLst>
          <pc:docMk/>
          <pc:sldMk cId="1359823798" sldId="275"/>
        </pc:sldMkLst>
      </pc:sldChg>
      <pc:sldChg chg="addSp delSp modSp add mod delAnim">
        <pc:chgData name="예진 최" userId="1e11584200a3bbf3" providerId="LiveId" clId="{58121E5D-DAD9-4066-8BA1-AA652F659209}" dt="2024-03-24T15:32:30.388" v="8805" actId="207"/>
        <pc:sldMkLst>
          <pc:docMk/>
          <pc:sldMk cId="3439628089" sldId="275"/>
        </pc:sldMkLst>
        <pc:spChg chg="del">
          <ac:chgData name="예진 최" userId="1e11584200a3bbf3" providerId="LiveId" clId="{58121E5D-DAD9-4066-8BA1-AA652F659209}" dt="2024-03-24T11:13:36.458" v="3586" actId="478"/>
          <ac:spMkLst>
            <pc:docMk/>
            <pc:sldMk cId="3439628089" sldId="275"/>
            <ac:spMk id="2" creationId="{C509311B-D469-6795-7AAD-F796FDFA9402}"/>
          </ac:spMkLst>
        </pc:spChg>
        <pc:spChg chg="del">
          <ac:chgData name="예진 최" userId="1e11584200a3bbf3" providerId="LiveId" clId="{58121E5D-DAD9-4066-8BA1-AA652F659209}" dt="2024-03-24T11:13:36.458" v="3586" actId="478"/>
          <ac:spMkLst>
            <pc:docMk/>
            <pc:sldMk cId="3439628089" sldId="275"/>
            <ac:spMk id="3" creationId="{79CBDB31-9834-1299-B5A0-F169BD50DFC3}"/>
          </ac:spMkLst>
        </pc:spChg>
        <pc:spChg chg="mod">
          <ac:chgData name="예진 최" userId="1e11584200a3bbf3" providerId="LiveId" clId="{58121E5D-DAD9-4066-8BA1-AA652F659209}" dt="2024-03-24T12:08:37.509" v="3959" actId="20577"/>
          <ac:spMkLst>
            <pc:docMk/>
            <pc:sldMk cId="3439628089" sldId="275"/>
            <ac:spMk id="5" creationId="{52F2C23D-C1F5-FFE8-D0E8-0FAD7EF36255}"/>
          </ac:spMkLst>
        </pc:spChg>
        <pc:spChg chg="del">
          <ac:chgData name="예진 최" userId="1e11584200a3bbf3" providerId="LiveId" clId="{58121E5D-DAD9-4066-8BA1-AA652F659209}" dt="2024-03-24T11:13:36.458" v="3586" actId="478"/>
          <ac:spMkLst>
            <pc:docMk/>
            <pc:sldMk cId="3439628089" sldId="275"/>
            <ac:spMk id="7" creationId="{395917F2-CDBE-C34E-D4F5-2D73CAC87BDF}"/>
          </ac:spMkLst>
        </pc:spChg>
        <pc:spChg chg="add mod">
          <ac:chgData name="예진 최" userId="1e11584200a3bbf3" providerId="LiveId" clId="{58121E5D-DAD9-4066-8BA1-AA652F659209}" dt="2024-03-24T12:08:54.772" v="3999" actId="20577"/>
          <ac:spMkLst>
            <pc:docMk/>
            <pc:sldMk cId="3439628089" sldId="275"/>
            <ac:spMk id="8" creationId="{B066BC1A-E7C2-3109-EC1D-5472A29A9097}"/>
          </ac:spMkLst>
        </pc:spChg>
        <pc:spChg chg="mod">
          <ac:chgData name="예진 최" userId="1e11584200a3bbf3" providerId="LiveId" clId="{58121E5D-DAD9-4066-8BA1-AA652F659209}" dt="2024-03-24T15:32:23.676" v="8803"/>
          <ac:spMkLst>
            <pc:docMk/>
            <pc:sldMk cId="3439628089" sldId="275"/>
            <ac:spMk id="10" creationId="{C7B0547F-13EB-6DF8-B1D6-EE1137F52A40}"/>
          </ac:spMkLst>
        </pc:spChg>
        <pc:spChg chg="mod">
          <ac:chgData name="예진 최" userId="1e11584200a3bbf3" providerId="LiveId" clId="{58121E5D-DAD9-4066-8BA1-AA652F659209}" dt="2024-03-24T15:32:23.676" v="8803"/>
          <ac:spMkLst>
            <pc:docMk/>
            <pc:sldMk cId="3439628089" sldId="275"/>
            <ac:spMk id="11" creationId="{0125982D-E0C2-3709-79B4-D2592BC38FAE}"/>
          </ac:spMkLst>
        </pc:spChg>
        <pc:spChg chg="mod">
          <ac:chgData name="예진 최" userId="1e11584200a3bbf3" providerId="LiveId" clId="{58121E5D-DAD9-4066-8BA1-AA652F659209}" dt="2024-03-24T15:32:23.676" v="8803"/>
          <ac:spMkLst>
            <pc:docMk/>
            <pc:sldMk cId="3439628089" sldId="275"/>
            <ac:spMk id="12" creationId="{6AB5D5D6-F896-F61F-78B4-3BE1D69A8BE0}"/>
          </ac:spMkLst>
        </pc:spChg>
        <pc:spChg chg="mod">
          <ac:chgData name="예진 최" userId="1e11584200a3bbf3" providerId="LiveId" clId="{58121E5D-DAD9-4066-8BA1-AA652F659209}" dt="2024-03-24T15:32:27.069" v="8804" actId="207"/>
          <ac:spMkLst>
            <pc:docMk/>
            <pc:sldMk cId="3439628089" sldId="275"/>
            <ac:spMk id="13" creationId="{11B8EB14-CC59-D8EA-804F-AAA0A5CCE63F}"/>
          </ac:spMkLst>
        </pc:spChg>
        <pc:spChg chg="mod">
          <ac:chgData name="예진 최" userId="1e11584200a3bbf3" providerId="LiveId" clId="{58121E5D-DAD9-4066-8BA1-AA652F659209}" dt="2024-03-24T15:32:23.676" v="8803"/>
          <ac:spMkLst>
            <pc:docMk/>
            <pc:sldMk cId="3439628089" sldId="275"/>
            <ac:spMk id="15" creationId="{054A4F5F-D14D-71ED-A938-861905040B70}"/>
          </ac:spMkLst>
        </pc:spChg>
        <pc:spChg chg="mod">
          <ac:chgData name="예진 최" userId="1e11584200a3bbf3" providerId="LiveId" clId="{58121E5D-DAD9-4066-8BA1-AA652F659209}" dt="2024-03-24T15:32:30.388" v="8805" actId="207"/>
          <ac:spMkLst>
            <pc:docMk/>
            <pc:sldMk cId="3439628089" sldId="275"/>
            <ac:spMk id="16" creationId="{2A1DF9A1-02B3-E89E-1409-1308F3AF8FFA}"/>
          </ac:spMkLst>
        </pc:spChg>
        <pc:spChg chg="del">
          <ac:chgData name="예진 최" userId="1e11584200a3bbf3" providerId="LiveId" clId="{58121E5D-DAD9-4066-8BA1-AA652F659209}" dt="2024-03-24T11:13:36.458" v="3586" actId="478"/>
          <ac:spMkLst>
            <pc:docMk/>
            <pc:sldMk cId="3439628089" sldId="275"/>
            <ac:spMk id="17" creationId="{49A59A01-3CAB-D557-1D63-E68216D27835}"/>
          </ac:spMkLst>
        </pc:spChg>
        <pc:grpChg chg="add mod">
          <ac:chgData name="예진 최" userId="1e11584200a3bbf3" providerId="LiveId" clId="{58121E5D-DAD9-4066-8BA1-AA652F659209}" dt="2024-03-24T15:32:23.676" v="8803"/>
          <ac:grpSpMkLst>
            <pc:docMk/>
            <pc:sldMk cId="3439628089" sldId="275"/>
            <ac:grpSpMk id="9" creationId="{F1315253-CBA7-49D0-7714-953E8082281B}"/>
          </ac:grpSpMkLst>
        </pc:grpChg>
        <pc:picChg chg="del">
          <ac:chgData name="예진 최" userId="1e11584200a3bbf3" providerId="LiveId" clId="{58121E5D-DAD9-4066-8BA1-AA652F659209}" dt="2024-03-24T11:13:36.458" v="3586" actId="478"/>
          <ac:picMkLst>
            <pc:docMk/>
            <pc:sldMk cId="3439628089" sldId="275"/>
            <ac:picMk id="14" creationId="{5FF355B9-C713-8224-5B18-16E6183BF99B}"/>
          </ac:picMkLst>
        </pc:picChg>
        <pc:picChg chg="del">
          <ac:chgData name="예진 최" userId="1e11584200a3bbf3" providerId="LiveId" clId="{58121E5D-DAD9-4066-8BA1-AA652F659209}" dt="2024-03-24T11:13:36.458" v="3586" actId="478"/>
          <ac:picMkLst>
            <pc:docMk/>
            <pc:sldMk cId="3439628089" sldId="275"/>
            <ac:picMk id="28" creationId="{CE2C680F-1854-19C2-C25C-6BB8B743204C}"/>
          </ac:picMkLst>
        </pc:picChg>
      </pc:sldChg>
      <pc:sldChg chg="addSp delSp modSp add mod">
        <pc:chgData name="예진 최" userId="1e11584200a3bbf3" providerId="LiveId" clId="{58121E5D-DAD9-4066-8BA1-AA652F659209}" dt="2024-03-24T16:22:27.150" v="8897" actId="20577"/>
        <pc:sldMkLst>
          <pc:docMk/>
          <pc:sldMk cId="988792579" sldId="276"/>
        </pc:sldMkLst>
        <pc:spChg chg="mod">
          <ac:chgData name="예진 최" userId="1e11584200a3bbf3" providerId="LiveId" clId="{58121E5D-DAD9-4066-8BA1-AA652F659209}" dt="2024-03-24T12:08:51.618" v="3998" actId="20577"/>
          <ac:spMkLst>
            <pc:docMk/>
            <pc:sldMk cId="988792579" sldId="276"/>
            <ac:spMk id="5" creationId="{52F2C23D-C1F5-FFE8-D0E8-0FAD7EF36255}"/>
          </ac:spMkLst>
        </pc:spChg>
        <pc:spChg chg="del">
          <ac:chgData name="예진 최" userId="1e11584200a3bbf3" providerId="LiveId" clId="{58121E5D-DAD9-4066-8BA1-AA652F659209}" dt="2024-03-24T11:26:46.331" v="3945" actId="478"/>
          <ac:spMkLst>
            <pc:docMk/>
            <pc:sldMk cId="988792579" sldId="276"/>
            <ac:spMk id="8" creationId="{B066BC1A-E7C2-3109-EC1D-5472A29A9097}"/>
          </ac:spMkLst>
        </pc:spChg>
        <pc:spChg chg="add mod">
          <ac:chgData name="예진 최" userId="1e11584200a3bbf3" providerId="LiveId" clId="{58121E5D-DAD9-4066-8BA1-AA652F659209}" dt="2024-03-24T16:22:27.150" v="8897" actId="20577"/>
          <ac:spMkLst>
            <pc:docMk/>
            <pc:sldMk cId="988792579" sldId="276"/>
            <ac:spMk id="10" creationId="{7C24E4AA-0D0A-CD93-AC9D-681C0409EAAD}"/>
          </ac:spMkLst>
        </pc:spChg>
        <pc:spChg chg="add del mod">
          <ac:chgData name="예진 최" userId="1e11584200a3bbf3" providerId="LiveId" clId="{58121E5D-DAD9-4066-8BA1-AA652F659209}" dt="2024-03-24T12:39:26.330" v="4302" actId="478"/>
          <ac:spMkLst>
            <pc:docMk/>
            <pc:sldMk cId="988792579" sldId="276"/>
            <ac:spMk id="13" creationId="{63249A63-AB11-C674-AA84-45441B225D04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15" creationId="{4701FEF4-D858-E03C-45C6-A1FC04CC03A6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16" creationId="{9B05D173-ED99-B434-780C-8F21F4DFCEAC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17" creationId="{7B37CD44-3140-BAFC-7443-5DFC49D0F7A4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18" creationId="{4C69497B-88B2-06FC-D742-6B637457E256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19" creationId="{A8ACC249-6B57-2FEC-1713-407D617FFE62}"/>
          </ac:spMkLst>
        </pc:spChg>
        <pc:spChg chg="mod">
          <ac:chgData name="예진 최" userId="1e11584200a3bbf3" providerId="LiveId" clId="{58121E5D-DAD9-4066-8BA1-AA652F659209}" dt="2024-03-24T15:32:38.385" v="8806"/>
          <ac:spMkLst>
            <pc:docMk/>
            <pc:sldMk cId="988792579" sldId="276"/>
            <ac:spMk id="20" creationId="{1DF83706-F76E-BEC1-94EA-4AB5EDC12716}"/>
          </ac:spMkLst>
        </pc:spChg>
        <pc:grpChg chg="add mod">
          <ac:chgData name="예진 최" userId="1e11584200a3bbf3" providerId="LiveId" clId="{58121E5D-DAD9-4066-8BA1-AA652F659209}" dt="2024-03-24T15:32:38.385" v="8806"/>
          <ac:grpSpMkLst>
            <pc:docMk/>
            <pc:sldMk cId="988792579" sldId="276"/>
            <ac:grpSpMk id="14" creationId="{29872050-52B3-A13E-E2E5-23601D6532AD}"/>
          </ac:grpSpMkLst>
        </pc:grpChg>
        <pc:picChg chg="add del mod">
          <ac:chgData name="예진 최" userId="1e11584200a3bbf3" providerId="LiveId" clId="{58121E5D-DAD9-4066-8BA1-AA652F659209}" dt="2024-03-24T11:27:14.562" v="3951" actId="22"/>
          <ac:picMkLst>
            <pc:docMk/>
            <pc:sldMk cId="988792579" sldId="276"/>
            <ac:picMk id="3" creationId="{F2A57F57-FDBB-FF2D-CA82-CA1B4B2767FC}"/>
          </ac:picMkLst>
        </pc:picChg>
        <pc:picChg chg="add del mod">
          <ac:chgData name="예진 최" userId="1e11584200a3bbf3" providerId="LiveId" clId="{58121E5D-DAD9-4066-8BA1-AA652F659209}" dt="2024-03-24T12:39:30.890" v="4303" actId="1076"/>
          <ac:picMkLst>
            <pc:docMk/>
            <pc:sldMk cId="988792579" sldId="276"/>
            <ac:picMk id="9" creationId="{8008DF3B-1BF3-CC08-BE19-9B30F06E8B89}"/>
          </ac:picMkLst>
        </pc:picChg>
        <pc:picChg chg="add del mod">
          <ac:chgData name="예진 최" userId="1e11584200a3bbf3" providerId="LiveId" clId="{58121E5D-DAD9-4066-8BA1-AA652F659209}" dt="2024-03-24T12:39:24.932" v="4301" actId="478"/>
          <ac:picMkLst>
            <pc:docMk/>
            <pc:sldMk cId="988792579" sldId="276"/>
            <ac:picMk id="12" creationId="{3A0A1CB7-90C2-B02F-9CA3-A7CC381009AE}"/>
          </ac:picMkLst>
        </pc:picChg>
      </pc:sldChg>
      <pc:sldChg chg="add del">
        <pc:chgData name="예진 최" userId="1e11584200a3bbf3" providerId="LiveId" clId="{58121E5D-DAD9-4066-8BA1-AA652F659209}" dt="2024-03-24T11:26:47.853" v="3947"/>
        <pc:sldMkLst>
          <pc:docMk/>
          <pc:sldMk cId="634452470" sldId="277"/>
        </pc:sldMkLst>
      </pc:sldChg>
      <pc:sldChg chg="delSp modSp add mod">
        <pc:chgData name="예진 최" userId="1e11584200a3bbf3" providerId="LiveId" clId="{58121E5D-DAD9-4066-8BA1-AA652F659209}" dt="2024-03-24T17:57:57.195" v="9014" actId="1076"/>
        <pc:sldMkLst>
          <pc:docMk/>
          <pc:sldMk cId="1564811495" sldId="277"/>
        </pc:sldMkLst>
        <pc:spChg chg="del">
          <ac:chgData name="예진 최" userId="1e11584200a3bbf3" providerId="LiveId" clId="{58121E5D-DAD9-4066-8BA1-AA652F659209}" dt="2024-03-24T12:40:09.010" v="4317" actId="478"/>
          <ac:spMkLst>
            <pc:docMk/>
            <pc:sldMk cId="1564811495" sldId="277"/>
            <ac:spMk id="10" creationId="{7C24E4AA-0D0A-CD93-AC9D-681C0409EAAD}"/>
          </ac:spMkLst>
        </pc:spChg>
        <pc:spChg chg="mod">
          <ac:chgData name="예진 최" userId="1e11584200a3bbf3" providerId="LiveId" clId="{58121E5D-DAD9-4066-8BA1-AA652F659209}" dt="2024-03-24T17:57:57.195" v="9014" actId="1076"/>
          <ac:spMkLst>
            <pc:docMk/>
            <pc:sldMk cId="1564811495" sldId="277"/>
            <ac:spMk id="13" creationId="{63249A63-AB11-C674-AA84-45441B225D04}"/>
          </ac:spMkLst>
        </pc:spChg>
        <pc:picChg chg="del">
          <ac:chgData name="예진 최" userId="1e11584200a3bbf3" providerId="LiveId" clId="{58121E5D-DAD9-4066-8BA1-AA652F659209}" dt="2024-03-24T12:40:05.658" v="4316" actId="478"/>
          <ac:picMkLst>
            <pc:docMk/>
            <pc:sldMk cId="1564811495" sldId="277"/>
            <ac:picMk id="9" creationId="{8008DF3B-1BF3-CC08-BE19-9B30F06E8B89}"/>
          </ac:picMkLst>
        </pc:picChg>
        <pc:picChg chg="mod">
          <ac:chgData name="예진 최" userId="1e11584200a3bbf3" providerId="LiveId" clId="{58121E5D-DAD9-4066-8BA1-AA652F659209}" dt="2024-03-24T12:40:19.435" v="4321" actId="1076"/>
          <ac:picMkLst>
            <pc:docMk/>
            <pc:sldMk cId="1564811495" sldId="277"/>
            <ac:picMk id="12" creationId="{3A0A1CB7-90C2-B02F-9CA3-A7CC381009AE}"/>
          </ac:picMkLst>
        </pc:picChg>
      </pc:sldChg>
      <pc:sldChg chg="addSp delSp modSp add mod">
        <pc:chgData name="예진 최" userId="1e11584200a3bbf3" providerId="LiveId" clId="{58121E5D-DAD9-4066-8BA1-AA652F659209}" dt="2024-03-24T17:58:08.994" v="9017" actId="1076"/>
        <pc:sldMkLst>
          <pc:docMk/>
          <pc:sldMk cId="4246887592" sldId="278"/>
        </pc:sldMkLst>
        <pc:spChg chg="del">
          <ac:chgData name="예진 최" userId="1e11584200a3bbf3" providerId="LiveId" clId="{58121E5D-DAD9-4066-8BA1-AA652F659209}" dt="2024-03-24T12:40:42.954" v="4323" actId="478"/>
          <ac:spMkLst>
            <pc:docMk/>
            <pc:sldMk cId="4246887592" sldId="278"/>
            <ac:spMk id="10" creationId="{7C24E4AA-0D0A-CD93-AC9D-681C0409EAAD}"/>
          </ac:spMkLst>
        </pc:spChg>
        <pc:spChg chg="mod">
          <ac:chgData name="예진 최" userId="1e11584200a3bbf3" providerId="LiveId" clId="{58121E5D-DAD9-4066-8BA1-AA652F659209}" dt="2024-03-24T17:58:08.994" v="9017" actId="1076"/>
          <ac:spMkLst>
            <pc:docMk/>
            <pc:sldMk cId="4246887592" sldId="278"/>
            <ac:spMk id="13" creationId="{63249A63-AB11-C674-AA84-45441B225D04}"/>
          </ac:spMkLst>
        </pc:spChg>
        <pc:picChg chg="add mod">
          <ac:chgData name="예진 최" userId="1e11584200a3bbf3" providerId="LiveId" clId="{58121E5D-DAD9-4066-8BA1-AA652F659209}" dt="2024-03-24T12:41:06.447" v="4331" actId="1076"/>
          <ac:picMkLst>
            <pc:docMk/>
            <pc:sldMk cId="4246887592" sldId="278"/>
            <ac:picMk id="3" creationId="{3E3D9F23-BCB9-6EC8-E491-EDE315BE4E55}"/>
          </ac:picMkLst>
        </pc:picChg>
        <pc:picChg chg="del">
          <ac:chgData name="예진 최" userId="1e11584200a3bbf3" providerId="LiveId" clId="{58121E5D-DAD9-4066-8BA1-AA652F659209}" dt="2024-03-24T12:40:43.690" v="4324" actId="478"/>
          <ac:picMkLst>
            <pc:docMk/>
            <pc:sldMk cId="4246887592" sldId="278"/>
            <ac:picMk id="9" creationId="{8008DF3B-1BF3-CC08-BE19-9B30F06E8B89}"/>
          </ac:picMkLst>
        </pc:picChg>
        <pc:picChg chg="del">
          <ac:chgData name="예진 최" userId="1e11584200a3bbf3" providerId="LiveId" clId="{58121E5D-DAD9-4066-8BA1-AA652F659209}" dt="2024-03-24T12:40:45.946" v="4325" actId="478"/>
          <ac:picMkLst>
            <pc:docMk/>
            <pc:sldMk cId="4246887592" sldId="278"/>
            <ac:picMk id="12" creationId="{3A0A1CB7-90C2-B02F-9CA3-A7CC381009AE}"/>
          </ac:picMkLst>
        </pc:picChg>
      </pc:sldChg>
      <pc:sldChg chg="addSp delSp modSp add mod">
        <pc:chgData name="예진 최" userId="1e11584200a3bbf3" providerId="LiveId" clId="{58121E5D-DAD9-4066-8BA1-AA652F659209}" dt="2024-03-24T12:47:53.030" v="4608" actId="1076"/>
        <pc:sldMkLst>
          <pc:docMk/>
          <pc:sldMk cId="974992310" sldId="279"/>
        </pc:sldMkLst>
        <pc:spChg chg="mod">
          <ac:chgData name="예진 최" userId="1e11584200a3bbf3" providerId="LiveId" clId="{58121E5D-DAD9-4066-8BA1-AA652F659209}" dt="2024-03-24T12:43:26.873" v="4510" actId="20577"/>
          <ac:spMkLst>
            <pc:docMk/>
            <pc:sldMk cId="974992310" sldId="279"/>
            <ac:spMk id="5" creationId="{52F2C23D-C1F5-FFE8-D0E8-0FAD7EF36255}"/>
          </ac:spMkLst>
        </pc:spChg>
        <pc:spChg chg="del">
          <ac:chgData name="예진 최" userId="1e11584200a3bbf3" providerId="LiveId" clId="{58121E5D-DAD9-4066-8BA1-AA652F659209}" dt="2024-03-24T12:43:29.444" v="4512" actId="478"/>
          <ac:spMkLst>
            <pc:docMk/>
            <pc:sldMk cId="974992310" sldId="279"/>
            <ac:spMk id="10" creationId="{7C24E4AA-0D0A-CD93-AC9D-681C0409EAAD}"/>
          </ac:spMkLst>
        </pc:spChg>
        <pc:spChg chg="mod">
          <ac:chgData name="예진 최" userId="1e11584200a3bbf3" providerId="LiveId" clId="{58121E5D-DAD9-4066-8BA1-AA652F659209}" dt="2024-03-24T12:47:53.030" v="4608" actId="1076"/>
          <ac:spMkLst>
            <pc:docMk/>
            <pc:sldMk cId="974992310" sldId="279"/>
            <ac:spMk id="13" creationId="{63249A63-AB11-C674-AA84-45441B225D04}"/>
          </ac:spMkLst>
        </pc:spChg>
        <pc:picChg chg="add mod">
          <ac:chgData name="예진 최" userId="1e11584200a3bbf3" providerId="LiveId" clId="{58121E5D-DAD9-4066-8BA1-AA652F659209}" dt="2024-03-24T12:45:27.705" v="4526" actId="1076"/>
          <ac:picMkLst>
            <pc:docMk/>
            <pc:sldMk cId="974992310" sldId="279"/>
            <ac:picMk id="3" creationId="{1DF3C5C6-C7F1-AB00-4E43-3F293E46505D}"/>
          </ac:picMkLst>
        </pc:picChg>
        <pc:picChg chg="add del mod">
          <ac:chgData name="예진 최" userId="1e11584200a3bbf3" providerId="LiveId" clId="{58121E5D-DAD9-4066-8BA1-AA652F659209}" dt="2024-03-24T12:45:07.594" v="4521" actId="478"/>
          <ac:picMkLst>
            <pc:docMk/>
            <pc:sldMk cId="974992310" sldId="279"/>
            <ac:picMk id="8" creationId="{98B6C648-D4DF-95C5-797E-94D1AE62190B}"/>
          </ac:picMkLst>
        </pc:picChg>
        <pc:picChg chg="del">
          <ac:chgData name="예진 최" userId="1e11584200a3bbf3" providerId="LiveId" clId="{58121E5D-DAD9-4066-8BA1-AA652F659209}" dt="2024-03-24T12:43:27.681" v="4511" actId="478"/>
          <ac:picMkLst>
            <pc:docMk/>
            <pc:sldMk cId="974992310" sldId="279"/>
            <ac:picMk id="9" creationId="{8008DF3B-1BF3-CC08-BE19-9B30F06E8B89}"/>
          </ac:picMkLst>
        </pc:picChg>
        <pc:picChg chg="del">
          <ac:chgData name="예진 최" userId="1e11584200a3bbf3" providerId="LiveId" clId="{58121E5D-DAD9-4066-8BA1-AA652F659209}" dt="2024-03-24T12:43:29.897" v="4513" actId="478"/>
          <ac:picMkLst>
            <pc:docMk/>
            <pc:sldMk cId="974992310" sldId="279"/>
            <ac:picMk id="12" creationId="{3A0A1CB7-90C2-B02F-9CA3-A7CC381009AE}"/>
          </ac:picMkLst>
        </pc:picChg>
        <pc:picChg chg="add del mod">
          <ac:chgData name="예진 최" userId="1e11584200a3bbf3" providerId="LiveId" clId="{58121E5D-DAD9-4066-8BA1-AA652F659209}" dt="2024-03-24T12:45:06.409" v="4520" actId="478"/>
          <ac:picMkLst>
            <pc:docMk/>
            <pc:sldMk cId="974992310" sldId="279"/>
            <ac:picMk id="14" creationId="{3763A07F-1D28-AAD2-B26E-781CBE0F16DA}"/>
          </ac:picMkLst>
        </pc:picChg>
        <pc:picChg chg="add del mod">
          <ac:chgData name="예진 최" userId="1e11584200a3bbf3" providerId="LiveId" clId="{58121E5D-DAD9-4066-8BA1-AA652F659209}" dt="2024-03-24T12:45:05.761" v="4519" actId="478"/>
          <ac:picMkLst>
            <pc:docMk/>
            <pc:sldMk cId="974992310" sldId="279"/>
            <ac:picMk id="16" creationId="{75C0B8A6-4C5B-2F96-6173-BE5AE853667B}"/>
          </ac:picMkLst>
        </pc:picChg>
        <pc:picChg chg="add del mod">
          <ac:chgData name="예진 최" userId="1e11584200a3bbf3" providerId="LiveId" clId="{58121E5D-DAD9-4066-8BA1-AA652F659209}" dt="2024-03-24T12:45:05.033" v="4518" actId="478"/>
          <ac:picMkLst>
            <pc:docMk/>
            <pc:sldMk cId="974992310" sldId="279"/>
            <ac:picMk id="18" creationId="{096A8F1F-9F7F-DFE2-133E-F29533AC56CD}"/>
          </ac:picMkLst>
        </pc:picChg>
        <pc:picChg chg="add del mod">
          <ac:chgData name="예진 최" userId="1e11584200a3bbf3" providerId="LiveId" clId="{58121E5D-DAD9-4066-8BA1-AA652F659209}" dt="2024-03-24T12:47:22.009" v="4537" actId="21"/>
          <ac:picMkLst>
            <pc:docMk/>
            <pc:sldMk cId="974992310" sldId="279"/>
            <ac:picMk id="19" creationId="{3763A07F-1D28-AAD2-B26E-781CBE0F16DA}"/>
          </ac:picMkLst>
        </pc:picChg>
      </pc:sldChg>
      <pc:sldChg chg="addSp delSp modSp add mod">
        <pc:chgData name="예진 최" userId="1e11584200a3bbf3" providerId="LiveId" clId="{58121E5D-DAD9-4066-8BA1-AA652F659209}" dt="2024-03-24T17:58:39.153" v="9028" actId="20577"/>
        <pc:sldMkLst>
          <pc:docMk/>
          <pc:sldMk cId="1083170102" sldId="280"/>
        </pc:sldMkLst>
        <pc:spChg chg="mod">
          <ac:chgData name="예진 최" userId="1e11584200a3bbf3" providerId="LiveId" clId="{58121E5D-DAD9-4066-8BA1-AA652F659209}" dt="2024-03-24T17:58:39.153" v="9028" actId="20577"/>
          <ac:spMkLst>
            <pc:docMk/>
            <pc:sldMk cId="1083170102" sldId="280"/>
            <ac:spMk id="13" creationId="{63249A63-AB11-C674-AA84-45441B225D04}"/>
          </ac:spMkLst>
        </pc:spChg>
        <pc:picChg chg="del">
          <ac:chgData name="예진 최" userId="1e11584200a3bbf3" providerId="LiveId" clId="{58121E5D-DAD9-4066-8BA1-AA652F659209}" dt="2024-03-24T12:45:02.210" v="4517" actId="478"/>
          <ac:picMkLst>
            <pc:docMk/>
            <pc:sldMk cId="1083170102" sldId="280"/>
            <ac:picMk id="3" creationId="{1DF3C5C6-C7F1-AB00-4E43-3F293E46505D}"/>
          </ac:picMkLst>
        </pc:picChg>
        <pc:picChg chg="del mod">
          <ac:chgData name="예진 최" userId="1e11584200a3bbf3" providerId="LiveId" clId="{58121E5D-DAD9-4066-8BA1-AA652F659209}" dt="2024-03-24T12:48:10.142" v="4613" actId="21"/>
          <ac:picMkLst>
            <pc:docMk/>
            <pc:sldMk cId="1083170102" sldId="280"/>
            <ac:picMk id="8" creationId="{98B6C648-D4DF-95C5-797E-94D1AE62190B}"/>
          </ac:picMkLst>
        </pc:picChg>
        <pc:picChg chg="del mod">
          <ac:chgData name="예진 최" userId="1e11584200a3bbf3" providerId="LiveId" clId="{58121E5D-DAD9-4066-8BA1-AA652F659209}" dt="2024-03-24T12:46:35.865" v="4534" actId="21"/>
          <ac:picMkLst>
            <pc:docMk/>
            <pc:sldMk cId="1083170102" sldId="280"/>
            <ac:picMk id="14" creationId="{3763A07F-1D28-AAD2-B26E-781CBE0F16DA}"/>
          </ac:picMkLst>
        </pc:picChg>
        <pc:picChg chg="del mod">
          <ac:chgData name="예진 최" userId="1e11584200a3bbf3" providerId="LiveId" clId="{58121E5D-DAD9-4066-8BA1-AA652F659209}" dt="2024-03-24T12:51:00.736" v="4857" actId="21"/>
          <ac:picMkLst>
            <pc:docMk/>
            <pc:sldMk cId="1083170102" sldId="280"/>
            <ac:picMk id="16" creationId="{75C0B8A6-4C5B-2F96-6173-BE5AE853667B}"/>
          </ac:picMkLst>
        </pc:picChg>
        <pc:picChg chg="mod">
          <ac:chgData name="예진 최" userId="1e11584200a3bbf3" providerId="LiveId" clId="{58121E5D-DAD9-4066-8BA1-AA652F659209}" dt="2024-03-24T12:51:27.427" v="4860" actId="1076"/>
          <ac:picMkLst>
            <pc:docMk/>
            <pc:sldMk cId="1083170102" sldId="280"/>
            <ac:picMk id="18" creationId="{096A8F1F-9F7F-DFE2-133E-F29533AC56CD}"/>
          </ac:picMkLst>
        </pc:picChg>
        <pc:picChg chg="add del mod">
          <ac:chgData name="예진 최" userId="1e11584200a3bbf3" providerId="LiveId" clId="{58121E5D-DAD9-4066-8BA1-AA652F659209}" dt="2024-03-24T12:49:00.463" v="4691" actId="21"/>
          <ac:picMkLst>
            <pc:docMk/>
            <pc:sldMk cId="1083170102" sldId="280"/>
            <ac:picMk id="19" creationId="{3763A07F-1D28-AAD2-B26E-781CBE0F16DA}"/>
          </ac:picMkLst>
        </pc:picChg>
      </pc:sldChg>
      <pc:sldChg chg="addSp delSp modSp add mod">
        <pc:chgData name="예진 최" userId="1e11584200a3bbf3" providerId="LiveId" clId="{58121E5D-DAD9-4066-8BA1-AA652F659209}" dt="2024-03-24T17:38:42.046" v="8911" actId="1076"/>
        <pc:sldMkLst>
          <pc:docMk/>
          <pc:sldMk cId="2309702451" sldId="281"/>
        </pc:sldMkLst>
        <pc:spChg chg="add mod">
          <ac:chgData name="예진 최" userId="1e11584200a3bbf3" providerId="LiveId" clId="{58121E5D-DAD9-4066-8BA1-AA652F659209}" dt="2024-03-24T16:31:31.885" v="8906" actId="14100"/>
          <ac:spMkLst>
            <pc:docMk/>
            <pc:sldMk cId="2309702451" sldId="281"/>
            <ac:spMk id="7" creationId="{840D1C19-AE79-C52A-C4E9-9E2F9CF475C9}"/>
          </ac:spMkLst>
        </pc:spChg>
        <pc:spChg chg="add del mod">
          <ac:chgData name="예진 최" userId="1e11584200a3bbf3" providerId="LiveId" clId="{58121E5D-DAD9-4066-8BA1-AA652F659209}" dt="2024-03-24T12:53:54.441" v="4891" actId="207"/>
          <ac:spMkLst>
            <pc:docMk/>
            <pc:sldMk cId="2309702451" sldId="281"/>
            <ac:spMk id="9" creationId="{3D3DAD30-4265-FAB2-8DBB-E2D12AA170B3}"/>
          </ac:spMkLst>
        </pc:spChg>
        <pc:spChg chg="add mod">
          <ac:chgData name="예진 최" userId="1e11584200a3bbf3" providerId="LiveId" clId="{58121E5D-DAD9-4066-8BA1-AA652F659209}" dt="2024-03-24T17:38:33.200" v="8908"/>
          <ac:spMkLst>
            <pc:docMk/>
            <pc:sldMk cId="2309702451" sldId="281"/>
            <ac:spMk id="10" creationId="{7E47CA90-36C9-DB01-4813-736AE1EF44E4}"/>
          </ac:spMkLst>
        </pc:spChg>
        <pc:spChg chg="add mod">
          <ac:chgData name="예진 최" userId="1e11584200a3bbf3" providerId="LiveId" clId="{58121E5D-DAD9-4066-8BA1-AA652F659209}" dt="2024-03-24T17:38:42.046" v="8911" actId="1076"/>
          <ac:spMkLst>
            <pc:docMk/>
            <pc:sldMk cId="2309702451" sldId="281"/>
            <ac:spMk id="11" creationId="{B1C3D6EB-298E-55CC-331D-2BA1048E02C4}"/>
          </ac:spMkLst>
        </pc:spChg>
        <pc:spChg chg="mod">
          <ac:chgData name="예진 최" userId="1e11584200a3bbf3" providerId="LiveId" clId="{58121E5D-DAD9-4066-8BA1-AA652F659209}" dt="2024-03-24T12:53:09.487" v="4879" actId="1076"/>
          <ac:spMkLst>
            <pc:docMk/>
            <pc:sldMk cId="2309702451" sldId="281"/>
            <ac:spMk id="13" creationId="{63249A63-AB11-C674-AA84-45441B225D04}"/>
          </ac:spMkLst>
        </pc:spChg>
        <pc:picChg chg="add mod">
          <ac:chgData name="예진 최" userId="1e11584200a3bbf3" providerId="LiveId" clId="{58121E5D-DAD9-4066-8BA1-AA652F659209}" dt="2024-03-24T12:49:20.929" v="4696"/>
          <ac:picMkLst>
            <pc:docMk/>
            <pc:sldMk cId="2309702451" sldId="281"/>
            <ac:picMk id="2" creationId="{45632F76-BBCF-9C2E-DAC2-ED65E12BB9F7}"/>
          </ac:picMkLst>
        </pc:picChg>
        <pc:picChg chg="del">
          <ac:chgData name="예진 최" userId="1e11584200a3bbf3" providerId="LiveId" clId="{58121E5D-DAD9-4066-8BA1-AA652F659209}" dt="2024-03-24T12:47:59.826" v="4610" actId="478"/>
          <ac:picMkLst>
            <pc:docMk/>
            <pc:sldMk cId="2309702451" sldId="281"/>
            <ac:picMk id="3" creationId="{1DF3C5C6-C7F1-AB00-4E43-3F293E46505D}"/>
          </ac:picMkLst>
        </pc:picChg>
        <pc:picChg chg="add mod">
          <ac:chgData name="예진 최" userId="1e11584200a3bbf3" providerId="LiveId" clId="{58121E5D-DAD9-4066-8BA1-AA652F659209}" dt="2024-03-24T12:53:09.487" v="4879" actId="1076"/>
          <ac:picMkLst>
            <pc:docMk/>
            <pc:sldMk cId="2309702451" sldId="281"/>
            <ac:picMk id="8" creationId="{98B6C648-D4DF-95C5-797E-94D1AE62190B}"/>
          </ac:picMkLst>
        </pc:picChg>
        <pc:picChg chg="add mod">
          <ac:chgData name="예진 최" userId="1e11584200a3bbf3" providerId="LiveId" clId="{58121E5D-DAD9-4066-8BA1-AA652F659209}" dt="2024-03-24T12:53:16.422" v="4880" actId="1076"/>
          <ac:picMkLst>
            <pc:docMk/>
            <pc:sldMk cId="2309702451" sldId="281"/>
            <ac:picMk id="16" creationId="{75C0B8A6-4C5B-2F96-6173-BE5AE853667B}"/>
          </ac:picMkLst>
        </pc:picChg>
        <pc:picChg chg="add mod">
          <ac:chgData name="예진 최" userId="1e11584200a3bbf3" providerId="LiveId" clId="{58121E5D-DAD9-4066-8BA1-AA652F659209}" dt="2024-03-24T12:53:05.059" v="4878" actId="1076"/>
          <ac:picMkLst>
            <pc:docMk/>
            <pc:sldMk cId="2309702451" sldId="281"/>
            <ac:picMk id="19" creationId="{3763A07F-1D28-AAD2-B26E-781CBE0F16DA}"/>
          </ac:picMkLst>
        </pc:picChg>
      </pc:sldChg>
      <pc:sldChg chg="addSp delSp modSp add mod">
        <pc:chgData name="예진 최" userId="1e11584200a3bbf3" providerId="LiveId" clId="{58121E5D-DAD9-4066-8BA1-AA652F659209}" dt="2024-03-24T17:59:53.667" v="9094" actId="1076"/>
        <pc:sldMkLst>
          <pc:docMk/>
          <pc:sldMk cId="879358179" sldId="282"/>
        </pc:sldMkLst>
        <pc:spChg chg="add mod">
          <ac:chgData name="예진 최" userId="1e11584200a3bbf3" providerId="LiveId" clId="{58121E5D-DAD9-4066-8BA1-AA652F659209}" dt="2024-03-24T17:59:11.152" v="9089" actId="1036"/>
          <ac:spMkLst>
            <pc:docMk/>
            <pc:sldMk cId="879358179" sldId="282"/>
            <ac:spMk id="2" creationId="{0A178379-B146-C7BC-0CFA-E5F6C7C13695}"/>
          </ac:spMkLst>
        </pc:spChg>
        <pc:spChg chg="mod">
          <ac:chgData name="예진 최" userId="1e11584200a3bbf3" providerId="LiveId" clId="{58121E5D-DAD9-4066-8BA1-AA652F659209}" dt="2024-03-24T13:02:23.874" v="5396" actId="1076"/>
          <ac:spMkLst>
            <pc:docMk/>
            <pc:sldMk cId="879358179" sldId="282"/>
            <ac:spMk id="4" creationId="{347548A2-4C42-34E3-1B02-4A8156ECA525}"/>
          </ac:spMkLst>
        </pc:spChg>
        <pc:spChg chg="mod">
          <ac:chgData name="예진 최" userId="1e11584200a3bbf3" providerId="LiveId" clId="{58121E5D-DAD9-4066-8BA1-AA652F659209}" dt="2024-03-24T13:09:46.827" v="5830"/>
          <ac:spMkLst>
            <pc:docMk/>
            <pc:sldMk cId="879358179" sldId="282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17:59:47.643" v="9093" actId="1076"/>
          <ac:spMkLst>
            <pc:docMk/>
            <pc:sldMk cId="879358179" sldId="282"/>
            <ac:spMk id="7" creationId="{2F177F71-D37B-434F-992D-9BDCF8D8F4FC}"/>
          </ac:spMkLst>
        </pc:spChg>
        <pc:spChg chg="mod">
          <ac:chgData name="예진 최" userId="1e11584200a3bbf3" providerId="LiveId" clId="{58121E5D-DAD9-4066-8BA1-AA652F659209}" dt="2024-03-24T17:59:11.152" v="9089" actId="1036"/>
          <ac:spMkLst>
            <pc:docMk/>
            <pc:sldMk cId="879358179" sldId="282"/>
            <ac:spMk id="13" creationId="{63249A63-AB11-C674-AA84-45441B225D04}"/>
          </ac:spMkLst>
        </pc:spChg>
        <pc:picChg chg="add mod">
          <ac:chgData name="예진 최" userId="1e11584200a3bbf3" providerId="LiveId" clId="{58121E5D-DAD9-4066-8BA1-AA652F659209}" dt="2024-03-24T17:59:53.667" v="9094" actId="1076"/>
          <ac:picMkLst>
            <pc:docMk/>
            <pc:sldMk cId="879358179" sldId="282"/>
            <ac:picMk id="8" creationId="{F1B4E914-FCA9-78A6-EE82-D8C1A0114069}"/>
          </ac:picMkLst>
        </pc:picChg>
        <pc:picChg chg="del">
          <ac:chgData name="예진 최" userId="1e11584200a3bbf3" providerId="LiveId" clId="{58121E5D-DAD9-4066-8BA1-AA652F659209}" dt="2024-03-24T13:02:21.930" v="5394" actId="478"/>
          <ac:picMkLst>
            <pc:docMk/>
            <pc:sldMk cId="879358179" sldId="282"/>
            <ac:picMk id="18" creationId="{096A8F1F-9F7F-DFE2-133E-F29533AC56CD}"/>
          </ac:picMkLst>
        </pc:picChg>
        <pc:cxnChg chg="add mod">
          <ac:chgData name="예진 최" userId="1e11584200a3bbf3" providerId="LiveId" clId="{58121E5D-DAD9-4066-8BA1-AA652F659209}" dt="2024-03-24T17:59:11.152" v="9089" actId="1036"/>
          <ac:cxnSpMkLst>
            <pc:docMk/>
            <pc:sldMk cId="879358179" sldId="282"/>
            <ac:cxnSpMk id="3" creationId="{85E5A631-50B7-B28E-4A1B-FEDF5366A16B}"/>
          </ac:cxnSpMkLst>
        </pc:cxnChg>
        <pc:cxnChg chg="mod">
          <ac:chgData name="예진 최" userId="1e11584200a3bbf3" providerId="LiveId" clId="{58121E5D-DAD9-4066-8BA1-AA652F659209}" dt="2024-03-24T17:58:52.961" v="9036" actId="1036"/>
          <ac:cxnSpMkLst>
            <pc:docMk/>
            <pc:sldMk cId="879358179" sldId="282"/>
            <ac:cxnSpMk id="6" creationId="{083D211E-9BD0-8888-F74B-038C81C385FC}"/>
          </ac:cxnSpMkLst>
        </pc:cxnChg>
      </pc:sldChg>
      <pc:sldChg chg="addSp delSp modSp add mod">
        <pc:chgData name="예진 최" userId="1e11584200a3bbf3" providerId="LiveId" clId="{58121E5D-DAD9-4066-8BA1-AA652F659209}" dt="2024-03-24T13:37:53.411" v="6958" actId="20577"/>
        <pc:sldMkLst>
          <pc:docMk/>
          <pc:sldMk cId="2622009709" sldId="283"/>
        </pc:sldMkLst>
        <pc:spChg chg="add del mod">
          <ac:chgData name="예진 최" userId="1e11584200a3bbf3" providerId="LiveId" clId="{58121E5D-DAD9-4066-8BA1-AA652F659209}" dt="2024-03-24T13:14:55.053" v="6072" actId="21"/>
          <ac:spMkLst>
            <pc:docMk/>
            <pc:sldMk cId="2622009709" sldId="283"/>
            <ac:spMk id="2" creationId="{2F177F71-D37B-434F-992D-9BDCF8D8F4FC}"/>
          </ac:spMkLst>
        </pc:spChg>
        <pc:spChg chg="mod">
          <ac:chgData name="예진 최" userId="1e11584200a3bbf3" providerId="LiveId" clId="{58121E5D-DAD9-4066-8BA1-AA652F659209}" dt="2024-03-24T13:28:48.147" v="6914" actId="1076"/>
          <ac:spMkLst>
            <pc:docMk/>
            <pc:sldMk cId="2622009709" sldId="283"/>
            <ac:spMk id="4" creationId="{347548A2-4C42-34E3-1B02-4A8156ECA525}"/>
          </ac:spMkLst>
        </pc:spChg>
        <pc:spChg chg="mod">
          <ac:chgData name="예진 최" userId="1e11584200a3bbf3" providerId="LiveId" clId="{58121E5D-DAD9-4066-8BA1-AA652F659209}" dt="2024-03-24T13:15:44.059" v="6106" actId="20577"/>
          <ac:spMkLst>
            <pc:docMk/>
            <pc:sldMk cId="2622009709" sldId="283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13:15:56.876" v="6111" actId="1076"/>
          <ac:spMkLst>
            <pc:docMk/>
            <pc:sldMk cId="2622009709" sldId="283"/>
            <ac:spMk id="8" creationId="{3599F03E-01D8-D75E-318F-1D707D3CA254}"/>
          </ac:spMkLst>
        </pc:spChg>
        <pc:spChg chg="add mod">
          <ac:chgData name="예진 최" userId="1e11584200a3bbf3" providerId="LiveId" clId="{58121E5D-DAD9-4066-8BA1-AA652F659209}" dt="2024-03-24T13:37:53.411" v="6958" actId="20577"/>
          <ac:spMkLst>
            <pc:docMk/>
            <pc:sldMk cId="2622009709" sldId="283"/>
            <ac:spMk id="9" creationId="{9F305F99-B89A-776D-49D0-79DCF9EADCAA}"/>
          </ac:spMkLst>
        </pc:spChg>
        <pc:spChg chg="add mod ord">
          <ac:chgData name="예진 최" userId="1e11584200a3bbf3" providerId="LiveId" clId="{58121E5D-DAD9-4066-8BA1-AA652F659209}" dt="2024-03-24T13:29:47.851" v="6923" actId="14100"/>
          <ac:spMkLst>
            <pc:docMk/>
            <pc:sldMk cId="2622009709" sldId="283"/>
            <ac:spMk id="10" creationId="{D072C01B-3B0F-EE2D-F4DB-9C4CF7734404}"/>
          </ac:spMkLst>
        </pc:spChg>
        <pc:spChg chg="add mod">
          <ac:chgData name="예진 최" userId="1e11584200a3bbf3" providerId="LiveId" clId="{58121E5D-DAD9-4066-8BA1-AA652F659209}" dt="2024-03-24T13:31:21.411" v="6946" actId="208"/>
          <ac:spMkLst>
            <pc:docMk/>
            <pc:sldMk cId="2622009709" sldId="283"/>
            <ac:spMk id="11" creationId="{57C594D5-097C-7349-5871-6F788DBBCE58}"/>
          </ac:spMkLst>
        </pc:spChg>
        <pc:spChg chg="del">
          <ac:chgData name="예진 최" userId="1e11584200a3bbf3" providerId="LiveId" clId="{58121E5D-DAD9-4066-8BA1-AA652F659209}" dt="2024-03-24T13:09:21.364" v="5824" actId="478"/>
          <ac:spMkLst>
            <pc:docMk/>
            <pc:sldMk cId="2622009709" sldId="283"/>
            <ac:spMk id="13" creationId="{63249A63-AB11-C674-AA84-45441B225D04}"/>
          </ac:spMkLst>
        </pc:spChg>
        <pc:grpChg chg="add mod">
          <ac:chgData name="예진 최" userId="1e11584200a3bbf3" providerId="LiveId" clId="{58121E5D-DAD9-4066-8BA1-AA652F659209}" dt="2024-03-24T13:30:16.523" v="6943" actId="1076"/>
          <ac:grpSpMkLst>
            <pc:docMk/>
            <pc:sldMk cId="2622009709" sldId="283"/>
            <ac:grpSpMk id="12" creationId="{2D1F7DBA-56EE-5619-557D-4975957D813A}"/>
          </ac:grpSpMkLst>
        </pc:grpChg>
        <pc:picChg chg="add del mod">
          <ac:chgData name="예진 최" userId="1e11584200a3bbf3" providerId="LiveId" clId="{58121E5D-DAD9-4066-8BA1-AA652F659209}" dt="2024-03-24T13:14:55.053" v="6072" actId="21"/>
          <ac:picMkLst>
            <pc:docMk/>
            <pc:sldMk cId="2622009709" sldId="283"/>
            <ac:picMk id="7" creationId="{F1B4E914-FCA9-78A6-EE82-D8C1A0114069}"/>
          </ac:picMkLst>
        </pc:picChg>
        <pc:picChg chg="del">
          <ac:chgData name="예진 최" userId="1e11584200a3bbf3" providerId="LiveId" clId="{58121E5D-DAD9-4066-8BA1-AA652F659209}" dt="2024-03-24T13:06:17.058" v="5811" actId="478"/>
          <ac:picMkLst>
            <pc:docMk/>
            <pc:sldMk cId="2622009709" sldId="283"/>
            <ac:picMk id="18" creationId="{096A8F1F-9F7F-DFE2-133E-F29533AC56CD}"/>
          </ac:picMkLst>
        </pc:picChg>
      </pc:sldChg>
      <pc:sldChg chg="addSp delSp modSp add mod">
        <pc:chgData name="예진 최" userId="1e11584200a3bbf3" providerId="LiveId" clId="{58121E5D-DAD9-4066-8BA1-AA652F659209}" dt="2024-03-25T05:50:16.692" v="9211" actId="571"/>
        <pc:sldMkLst>
          <pc:docMk/>
          <pc:sldMk cId="2007527888" sldId="284"/>
        </pc:sldMkLst>
        <pc:spChg chg="add mod">
          <ac:chgData name="예진 최" userId="1e11584200a3bbf3" providerId="LiveId" clId="{58121E5D-DAD9-4066-8BA1-AA652F659209}" dt="2024-03-25T05:49:56.743" v="9199" actId="1076"/>
          <ac:spMkLst>
            <pc:docMk/>
            <pc:sldMk cId="2007527888" sldId="284"/>
            <ac:spMk id="2" creationId="{D7B54A1E-34A6-7100-49F1-486554B0D77F}"/>
          </ac:spMkLst>
        </pc:spChg>
        <pc:spChg chg="mod">
          <ac:chgData name="예진 최" userId="1e11584200a3bbf3" providerId="LiveId" clId="{58121E5D-DAD9-4066-8BA1-AA652F659209}" dt="2024-03-24T13:25:24.212" v="6864" actId="1076"/>
          <ac:spMkLst>
            <pc:docMk/>
            <pc:sldMk cId="2007527888" sldId="284"/>
            <ac:spMk id="4" creationId="{347548A2-4C42-34E3-1B02-4A8156ECA525}"/>
          </ac:spMkLst>
        </pc:spChg>
        <pc:spChg chg="add mod">
          <ac:chgData name="예진 최" userId="1e11584200a3bbf3" providerId="LiveId" clId="{58121E5D-DAD9-4066-8BA1-AA652F659209}" dt="2024-03-25T05:49:50.111" v="9188" actId="571"/>
          <ac:spMkLst>
            <pc:docMk/>
            <pc:sldMk cId="2007527888" sldId="284"/>
            <ac:spMk id="7" creationId="{9BD27901-504D-0824-0B41-79D6190018E5}"/>
          </ac:spMkLst>
        </pc:spChg>
        <pc:spChg chg="add del mod">
          <ac:chgData name="예진 최" userId="1e11584200a3bbf3" providerId="LiveId" clId="{58121E5D-DAD9-4066-8BA1-AA652F659209}" dt="2024-03-24T13:24:24.252" v="6725" actId="478"/>
          <ac:spMkLst>
            <pc:docMk/>
            <pc:sldMk cId="2007527888" sldId="284"/>
            <ac:spMk id="7" creationId="{E936431E-4F1B-1F4C-A12F-BBA3FFC971DC}"/>
          </ac:spMkLst>
        </pc:spChg>
        <pc:spChg chg="add mod">
          <ac:chgData name="예진 최" userId="1e11584200a3bbf3" providerId="LiveId" clId="{58121E5D-DAD9-4066-8BA1-AA652F659209}" dt="2024-03-24T13:25:28.087" v="6865" actId="1076"/>
          <ac:spMkLst>
            <pc:docMk/>
            <pc:sldMk cId="2007527888" sldId="284"/>
            <ac:spMk id="8" creationId="{7791DEB2-A070-D955-D5ED-A83FD21CE0B9}"/>
          </ac:spMkLst>
        </pc:spChg>
        <pc:spChg chg="add mod">
          <ac:chgData name="예진 최" userId="1e11584200a3bbf3" providerId="LiveId" clId="{58121E5D-DAD9-4066-8BA1-AA652F659209}" dt="2024-03-25T05:50:03.456" v="9201" actId="14100"/>
          <ac:spMkLst>
            <pc:docMk/>
            <pc:sldMk cId="2007527888" sldId="284"/>
            <ac:spMk id="9" creationId="{3A00C6FD-AF8E-B246-A288-50ED25837F3E}"/>
          </ac:spMkLst>
        </pc:spChg>
        <pc:spChg chg="del mod">
          <ac:chgData name="예진 최" userId="1e11584200a3bbf3" providerId="LiveId" clId="{58121E5D-DAD9-4066-8BA1-AA652F659209}" dt="2024-03-24T13:25:29.271" v="6867"/>
          <ac:spMkLst>
            <pc:docMk/>
            <pc:sldMk cId="2007527888" sldId="284"/>
            <ac:spMk id="9" creationId="{9F305F99-B89A-776D-49D0-79DCF9EADCAA}"/>
          </ac:spMkLst>
        </pc:spChg>
        <pc:spChg chg="add mod">
          <ac:chgData name="예진 최" userId="1e11584200a3bbf3" providerId="LiveId" clId="{58121E5D-DAD9-4066-8BA1-AA652F659209}" dt="2024-03-25T05:50:11.417" v="9210" actId="1038"/>
          <ac:spMkLst>
            <pc:docMk/>
            <pc:sldMk cId="2007527888" sldId="284"/>
            <ac:spMk id="10" creationId="{B5C6F210-DFBC-1A2E-AEDD-54BEB10BB67A}"/>
          </ac:spMkLst>
        </pc:spChg>
        <pc:spChg chg="add mod">
          <ac:chgData name="예진 최" userId="1e11584200a3bbf3" providerId="LiveId" clId="{58121E5D-DAD9-4066-8BA1-AA652F659209}" dt="2024-03-25T05:50:16.692" v="9211" actId="571"/>
          <ac:spMkLst>
            <pc:docMk/>
            <pc:sldMk cId="2007527888" sldId="284"/>
            <ac:spMk id="11" creationId="{83E7B3FA-BB5C-A57F-89A4-0AC51ED71D08}"/>
          </ac:spMkLst>
        </pc:spChg>
        <pc:picChg chg="add mod">
          <ac:chgData name="예진 최" userId="1e11584200a3bbf3" providerId="LiveId" clId="{58121E5D-DAD9-4066-8BA1-AA652F659209}" dt="2024-03-24T13:24:43.474" v="6734" actId="1076"/>
          <ac:picMkLst>
            <pc:docMk/>
            <pc:sldMk cId="2007527888" sldId="284"/>
            <ac:picMk id="3" creationId="{2DB3AC32-78DC-9926-26A9-4D0A3C5C88FF}"/>
          </ac:picMkLst>
        </pc:picChg>
      </pc:sldChg>
      <pc:sldChg chg="addSp delSp modSp add mod">
        <pc:chgData name="예진 최" userId="1e11584200a3bbf3" providerId="LiveId" clId="{58121E5D-DAD9-4066-8BA1-AA652F659209}" dt="2024-03-24T18:01:04.912" v="9142" actId="20577"/>
        <pc:sldMkLst>
          <pc:docMk/>
          <pc:sldMk cId="59192913" sldId="285"/>
        </pc:sldMkLst>
        <pc:spChg chg="mod">
          <ac:chgData name="예진 최" userId="1e11584200a3bbf3" providerId="LiveId" clId="{58121E5D-DAD9-4066-8BA1-AA652F659209}" dt="2024-03-24T13:33:19.500" v="6951" actId="20577"/>
          <ac:spMkLst>
            <pc:docMk/>
            <pc:sldMk cId="59192913" sldId="285"/>
            <ac:spMk id="5" creationId="{52F2C23D-C1F5-FFE8-D0E8-0FAD7EF36255}"/>
          </ac:spMkLst>
        </pc:spChg>
        <pc:spChg chg="add mod">
          <ac:chgData name="예진 최" userId="1e11584200a3bbf3" providerId="LiveId" clId="{58121E5D-DAD9-4066-8BA1-AA652F659209}" dt="2024-03-24T18:01:04.912" v="9142" actId="20577"/>
          <ac:spMkLst>
            <pc:docMk/>
            <pc:sldMk cId="59192913" sldId="285"/>
            <ac:spMk id="7" creationId="{89B2D210-D8C8-E3CA-839E-D801C82C99AC}"/>
          </ac:spMkLst>
        </pc:spChg>
        <pc:spChg chg="mod">
          <ac:chgData name="예진 최" userId="1e11584200a3bbf3" providerId="LiveId" clId="{58121E5D-DAD9-4066-8BA1-AA652F659209}" dt="2024-03-24T13:55:09.500" v="7373" actId="1076"/>
          <ac:spMkLst>
            <pc:docMk/>
            <pc:sldMk cId="59192913" sldId="285"/>
            <ac:spMk id="8" creationId="{7791DEB2-A070-D955-D5ED-A83FD21CE0B9}"/>
          </ac:spMkLst>
        </pc:spChg>
        <pc:spChg chg="add mod">
          <ac:chgData name="예진 최" userId="1e11584200a3bbf3" providerId="LiveId" clId="{58121E5D-DAD9-4066-8BA1-AA652F659209}" dt="2024-03-24T14:05:00.278" v="7918" actId="164"/>
          <ac:spMkLst>
            <pc:docMk/>
            <pc:sldMk cId="59192913" sldId="285"/>
            <ac:spMk id="9" creationId="{F0790C64-361F-5997-BE9D-E783FA6F7A47}"/>
          </ac:spMkLst>
        </pc:spChg>
        <pc:spChg chg="add del mod">
          <ac:chgData name="예진 최" userId="1e11584200a3bbf3" providerId="LiveId" clId="{58121E5D-DAD9-4066-8BA1-AA652F659209}" dt="2024-03-24T14:04:00.129" v="7904" actId="478"/>
          <ac:spMkLst>
            <pc:docMk/>
            <pc:sldMk cId="59192913" sldId="285"/>
            <ac:spMk id="10" creationId="{AA2F23B7-81A2-8E98-A21C-9458E137D4FC}"/>
          </ac:spMkLst>
        </pc:spChg>
        <pc:spChg chg="add mod">
          <ac:chgData name="예진 최" userId="1e11584200a3bbf3" providerId="LiveId" clId="{58121E5D-DAD9-4066-8BA1-AA652F659209}" dt="2024-03-24T14:05:00.278" v="7918" actId="164"/>
          <ac:spMkLst>
            <pc:docMk/>
            <pc:sldMk cId="59192913" sldId="285"/>
            <ac:spMk id="11" creationId="{C3672419-F5DE-3C3B-5952-7E222E5292AC}"/>
          </ac:spMkLst>
        </pc:spChg>
        <pc:spChg chg="mod">
          <ac:chgData name="예진 최" userId="1e11584200a3bbf3" providerId="LiveId" clId="{58121E5D-DAD9-4066-8BA1-AA652F659209}" dt="2024-03-24T14:05:04.425" v="7919" actId="571"/>
          <ac:spMkLst>
            <pc:docMk/>
            <pc:sldMk cId="59192913" sldId="285"/>
            <ac:spMk id="14" creationId="{8FF9D604-2288-D1F4-3550-44A3555245DA}"/>
          </ac:spMkLst>
        </pc:spChg>
        <pc:spChg chg="mod">
          <ac:chgData name="예진 최" userId="1e11584200a3bbf3" providerId="LiveId" clId="{58121E5D-DAD9-4066-8BA1-AA652F659209}" dt="2024-03-24T14:05:04.425" v="7919" actId="571"/>
          <ac:spMkLst>
            <pc:docMk/>
            <pc:sldMk cId="59192913" sldId="285"/>
            <ac:spMk id="15" creationId="{C9E72D15-2D19-C9A2-D7A4-3AEEDE83922B}"/>
          </ac:spMkLst>
        </pc:spChg>
        <pc:grpChg chg="add mod">
          <ac:chgData name="예진 최" userId="1e11584200a3bbf3" providerId="LiveId" clId="{58121E5D-DAD9-4066-8BA1-AA652F659209}" dt="2024-03-24T18:00:38.350" v="9134" actId="1036"/>
          <ac:grpSpMkLst>
            <pc:docMk/>
            <pc:sldMk cId="59192913" sldId="285"/>
            <ac:grpSpMk id="12" creationId="{FDAAEDEA-3235-F45E-659A-719D93AD32F6}"/>
          </ac:grpSpMkLst>
        </pc:grpChg>
        <pc:grpChg chg="add mod">
          <ac:chgData name="예진 최" userId="1e11584200a3bbf3" providerId="LiveId" clId="{58121E5D-DAD9-4066-8BA1-AA652F659209}" dt="2024-03-24T18:00:38.350" v="9134" actId="1036"/>
          <ac:grpSpMkLst>
            <pc:docMk/>
            <pc:sldMk cId="59192913" sldId="285"/>
            <ac:grpSpMk id="13" creationId="{52B86F57-6FC4-3E3B-9FC1-926BA60B94F0}"/>
          </ac:grpSpMkLst>
        </pc:grpChg>
        <pc:picChg chg="add mod">
          <ac:chgData name="예진 최" userId="1e11584200a3bbf3" providerId="LiveId" clId="{58121E5D-DAD9-4066-8BA1-AA652F659209}" dt="2024-03-24T18:00:49.407" v="9137" actId="1076"/>
          <ac:picMkLst>
            <pc:docMk/>
            <pc:sldMk cId="59192913" sldId="285"/>
            <ac:picMk id="2" creationId="{F9443529-C8FE-15E5-4C9E-7A8B2951DE9D}"/>
          </ac:picMkLst>
        </pc:picChg>
        <pc:picChg chg="del">
          <ac:chgData name="예진 최" userId="1e11584200a3bbf3" providerId="LiveId" clId="{58121E5D-DAD9-4066-8BA1-AA652F659209}" dt="2024-03-24T13:33:22.026" v="6952" actId="478"/>
          <ac:picMkLst>
            <pc:docMk/>
            <pc:sldMk cId="59192913" sldId="285"/>
            <ac:picMk id="3" creationId="{2DB3AC32-78DC-9926-26A9-4D0A3C5C88FF}"/>
          </ac:picMkLst>
        </pc:picChg>
      </pc:sldChg>
      <pc:sldChg chg="addSp delSp modSp add mod modAnim">
        <pc:chgData name="예진 최" userId="1e11584200a3bbf3" providerId="LiveId" clId="{58121E5D-DAD9-4066-8BA1-AA652F659209}" dt="2024-03-24T15:31:33.895" v="8789"/>
        <pc:sldMkLst>
          <pc:docMk/>
          <pc:sldMk cId="1988264454" sldId="286"/>
        </pc:sldMkLst>
        <pc:spChg chg="mod">
          <ac:chgData name="예진 최" userId="1e11584200a3bbf3" providerId="LiveId" clId="{58121E5D-DAD9-4066-8BA1-AA652F659209}" dt="2024-03-24T15:22:00.349" v="8766" actId="1076"/>
          <ac:spMkLst>
            <pc:docMk/>
            <pc:sldMk cId="1988264454" sldId="286"/>
            <ac:spMk id="4" creationId="{347548A2-4C42-34E3-1B02-4A8156ECA525}"/>
          </ac:spMkLst>
        </pc:spChg>
        <pc:spChg chg="del mod">
          <ac:chgData name="예진 최" userId="1e11584200a3bbf3" providerId="LiveId" clId="{58121E5D-DAD9-4066-8BA1-AA652F659209}" dt="2024-03-24T14:56:09.248" v="8279" actId="478"/>
          <ac:spMkLst>
            <pc:docMk/>
            <pc:sldMk cId="1988264454" sldId="286"/>
            <ac:spMk id="14" creationId="{CCA536D2-F618-2D1B-2C6D-D627E86D347F}"/>
          </ac:spMkLst>
        </pc:spChg>
        <pc:spChg chg="add 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15" creationId="{D5610A79-A4BE-6FE5-025B-9B9EF5E408BC}"/>
          </ac:spMkLst>
        </pc:spChg>
        <pc:spChg chg="add mod or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17" creationId="{AC6FF389-1604-ACA8-6F71-4A09C98B99F2}"/>
          </ac:spMkLst>
        </pc:spChg>
        <pc:spChg chg="add mod or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18" creationId="{C4C0949A-0FBF-68E4-95C7-8D5FBA6644CF}"/>
          </ac:spMkLst>
        </pc:spChg>
        <pc:spChg chg="add mod or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19" creationId="{E9FB7118-B69B-FA86-61E4-5C1F5507168A}"/>
          </ac:spMkLst>
        </pc:spChg>
        <pc:spChg chg="add mod or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20" creationId="{D4FABFFF-2AF7-AB52-72B2-913FE235CBED}"/>
          </ac:spMkLst>
        </pc:spChg>
        <pc:spChg chg="add mod or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21" creationId="{F8A1CB7E-738E-BC83-6B2B-249FCD6CAE3E}"/>
          </ac:spMkLst>
        </pc:spChg>
        <pc:spChg chg="add 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22" creationId="{46DBA969-2299-EFD7-0B3C-E1F173F5E71F}"/>
          </ac:spMkLst>
        </pc:spChg>
        <pc:spChg chg="add 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23" creationId="{62C3179D-04DE-5E51-F45A-99F25B0C7E18}"/>
          </ac:spMkLst>
        </pc:spChg>
        <pc:spChg chg="mod">
          <ac:chgData name="예진 최" userId="1e11584200a3bbf3" providerId="LiveId" clId="{58121E5D-DAD9-4066-8BA1-AA652F659209}" dt="2024-03-24T15:00:09.482" v="8372" actId="14100"/>
          <ac:spMkLst>
            <pc:docMk/>
            <pc:sldMk cId="1988264454" sldId="286"/>
            <ac:spMk id="24" creationId="{0A11658C-DDB1-FBE2-37FC-1F75F6E7DD7F}"/>
          </ac:spMkLst>
        </pc:spChg>
        <pc:spChg chg="add 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25" creationId="{D02C6063-3618-521B-427F-E86E6B20B1D9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0" creationId="{AF7C2C40-D1E9-1C47-45AD-0171233A2EB5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1" creationId="{9314F02E-84FE-4948-EE46-62076C6D63A1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2" creationId="{AFE38937-76A8-A29D-2731-CA9C8A06978E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3" creationId="{AA94F999-510A-0FD2-E414-30F9C7CFA62D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4" creationId="{0C279363-8D14-F055-6B48-EF87669DD331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6" creationId="{66EC8C93-571B-5F60-A0B6-A28C328BFF29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7" creationId="{2C53989F-CF21-9E64-4710-F16797DF6773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39" creationId="{4E378BFC-CEE4-239E-C01F-A7B9D91C6C5B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40" creationId="{307F7AD9-6E1C-6FDD-89AA-30ACA3C9A044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42" creationId="{FCF47E4E-1985-6916-3078-0BA5BCA129E9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43" creationId="{288B49BB-88D7-4C21-6E02-F7E1B055EAEA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45" creationId="{EB9737DC-9795-993A-DE11-8A1F7EA137CB}"/>
          </ac:spMkLst>
        </pc:spChg>
        <pc:spChg chg="mod">
          <ac:chgData name="예진 최" userId="1e11584200a3bbf3" providerId="LiveId" clId="{58121E5D-DAD9-4066-8BA1-AA652F659209}" dt="2024-03-24T15:00:16.821" v="8375" actId="14100"/>
          <ac:spMkLst>
            <pc:docMk/>
            <pc:sldMk cId="1988264454" sldId="286"/>
            <ac:spMk id="46" creationId="{DD0A6FC1-C764-44D2-33EC-2704042EC15C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48" creationId="{C8DFB163-A566-EB26-6CCB-8B1E9BE0E4EE}"/>
          </ac:spMkLst>
        </pc:spChg>
        <pc:spChg chg="mod">
          <ac:chgData name="예진 최" userId="1e11584200a3bbf3" providerId="LiveId" clId="{58121E5D-DAD9-4066-8BA1-AA652F659209}" dt="2024-03-24T15:00:13.705" v="8374" actId="14100"/>
          <ac:spMkLst>
            <pc:docMk/>
            <pc:sldMk cId="1988264454" sldId="286"/>
            <ac:spMk id="53" creationId="{2D758863-8F0C-CD99-1357-D16298947DD7}"/>
          </ac:spMkLst>
        </pc:spChg>
        <pc:spChg chg="mod">
          <ac:chgData name="예진 최" userId="1e11584200a3bbf3" providerId="LiveId" clId="{58121E5D-DAD9-4066-8BA1-AA652F659209}" dt="2024-03-24T15:00:07.809" v="8371" actId="14100"/>
          <ac:spMkLst>
            <pc:docMk/>
            <pc:sldMk cId="1988264454" sldId="286"/>
            <ac:spMk id="57" creationId="{308E220E-2861-FE0B-720E-A32FC90BBCEA}"/>
          </ac:spMkLst>
        </pc:spChg>
        <pc:spChg chg="mod">
          <ac:chgData name="예진 최" userId="1e11584200a3bbf3" providerId="LiveId" clId="{58121E5D-DAD9-4066-8BA1-AA652F659209}" dt="2024-03-24T15:00:11.646" v="8373" actId="14100"/>
          <ac:spMkLst>
            <pc:docMk/>
            <pc:sldMk cId="1988264454" sldId="286"/>
            <ac:spMk id="58" creationId="{6099E4B9-2286-0C88-8886-9CDCEC3229B2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60" creationId="{BD64A30B-E3D0-A6E0-C982-B31700404721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61" creationId="{06336419-1A2C-685F-9AC9-15FF6661C614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62" creationId="{EBD805BF-481E-9BC3-0313-27A195BBE23B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63" creationId="{F7425971-52D5-1B6D-67DA-E5A27AD9B4C4}"/>
          </ac:spMkLst>
        </pc:spChg>
        <pc:spChg chg="mod">
          <ac:chgData name="예진 최" userId="1e11584200a3bbf3" providerId="LiveId" clId="{58121E5D-DAD9-4066-8BA1-AA652F659209}" dt="2024-03-24T14:57:58.438" v="8321" actId="255"/>
          <ac:spMkLst>
            <pc:docMk/>
            <pc:sldMk cId="1988264454" sldId="286"/>
            <ac:spMk id="64" creationId="{24463E02-9025-5316-8926-0A1A6572D3E9}"/>
          </ac:spMkLst>
        </pc:spChg>
        <pc:spChg chg="add mod">
          <ac:chgData name="예진 최" userId="1e11584200a3bbf3" providerId="LiveId" clId="{58121E5D-DAD9-4066-8BA1-AA652F659209}" dt="2024-03-24T15:01:16.045" v="8385" actId="255"/>
          <ac:spMkLst>
            <pc:docMk/>
            <pc:sldMk cId="1988264454" sldId="286"/>
            <ac:spMk id="65" creationId="{76796CC8-13E8-241D-5E15-DF423AE77E89}"/>
          </ac:spMkLst>
        </pc:spChg>
        <pc:spChg chg="add del mod">
          <ac:chgData name="예진 최" userId="1e11584200a3bbf3" providerId="LiveId" clId="{58121E5D-DAD9-4066-8BA1-AA652F659209}" dt="2024-03-24T14:56:07.419" v="8278" actId="478"/>
          <ac:spMkLst>
            <pc:docMk/>
            <pc:sldMk cId="1988264454" sldId="286"/>
            <ac:spMk id="66" creationId="{FC621A81-D08D-2FD9-826F-3C315BC776E7}"/>
          </ac:spMkLst>
        </pc:spChg>
        <pc:spChg chg="add mod">
          <ac:chgData name="예진 최" userId="1e11584200a3bbf3" providerId="LiveId" clId="{58121E5D-DAD9-4066-8BA1-AA652F659209}" dt="2024-03-24T15:01:19.542" v="8387" actId="255"/>
          <ac:spMkLst>
            <pc:docMk/>
            <pc:sldMk cId="1988264454" sldId="286"/>
            <ac:spMk id="67" creationId="{E28FC1F5-8269-6602-926F-7FE6173816CE}"/>
          </ac:spMkLst>
        </pc:spChg>
        <pc:spChg chg="add mod">
          <ac:chgData name="예진 최" userId="1e11584200a3bbf3" providerId="LiveId" clId="{58121E5D-DAD9-4066-8BA1-AA652F659209}" dt="2024-03-24T15:08:10.725" v="8578" actId="164"/>
          <ac:spMkLst>
            <pc:docMk/>
            <pc:sldMk cId="1988264454" sldId="286"/>
            <ac:spMk id="68" creationId="{6948C4E6-4343-CC37-C142-25E456EC95E2}"/>
          </ac:spMkLst>
        </pc:spChg>
        <pc:spChg chg="mod">
          <ac:chgData name="예진 최" userId="1e11584200a3bbf3" providerId="LiveId" clId="{58121E5D-DAD9-4066-8BA1-AA652F659209}" dt="2024-03-24T15:08:28.200" v="8588" actId="1076"/>
          <ac:spMkLst>
            <pc:docMk/>
            <pc:sldMk cId="1988264454" sldId="286"/>
            <ac:spMk id="72" creationId="{AC3D3C9B-8466-1DA0-B4AC-22BFD2B0E676}"/>
          </ac:spMkLst>
        </pc:spChg>
        <pc:spChg chg="mod">
          <ac:chgData name="예진 최" userId="1e11584200a3bbf3" providerId="LiveId" clId="{58121E5D-DAD9-4066-8BA1-AA652F659209}" dt="2024-03-24T15:08:16.736" v="8580" actId="571"/>
          <ac:spMkLst>
            <pc:docMk/>
            <pc:sldMk cId="1988264454" sldId="286"/>
            <ac:spMk id="73" creationId="{3B8DDAE3-6FE5-0F1A-AEE6-FDE8C6BF1DB3}"/>
          </ac:spMkLst>
        </pc:spChg>
        <pc:spChg chg="mod">
          <ac:chgData name="예진 최" userId="1e11584200a3bbf3" providerId="LiveId" clId="{58121E5D-DAD9-4066-8BA1-AA652F659209}" dt="2024-03-24T15:08:16.736" v="8580" actId="571"/>
          <ac:spMkLst>
            <pc:docMk/>
            <pc:sldMk cId="1988264454" sldId="286"/>
            <ac:spMk id="74" creationId="{AAA823E0-2E1F-1A1F-5BC4-580BF73FF868}"/>
          </ac:spMkLst>
        </pc:spChg>
        <pc:spChg chg="add mod">
          <ac:chgData name="예진 최" userId="1e11584200a3bbf3" providerId="LiveId" clId="{58121E5D-DAD9-4066-8BA1-AA652F659209}" dt="2024-03-24T15:08:44.098" v="8589"/>
          <ac:spMkLst>
            <pc:docMk/>
            <pc:sldMk cId="1988264454" sldId="286"/>
            <ac:spMk id="75" creationId="{D03EC760-9FAD-3B90-5B3C-7221A5CDB861}"/>
          </ac:spMkLst>
        </pc:spChg>
        <pc:spChg chg="mod">
          <ac:chgData name="예진 최" userId="1e11584200a3bbf3" providerId="LiveId" clId="{58121E5D-DAD9-4066-8BA1-AA652F659209}" dt="2024-03-24T15:09:00.316" v="8598" actId="14100"/>
          <ac:spMkLst>
            <pc:docMk/>
            <pc:sldMk cId="1988264454" sldId="286"/>
            <ac:spMk id="78" creationId="{970F7483-4CEB-A00D-636E-0C0264D2FFE2}"/>
          </ac:spMkLst>
        </pc:spChg>
        <pc:spChg chg="mod">
          <ac:chgData name="예진 최" userId="1e11584200a3bbf3" providerId="LiveId" clId="{58121E5D-DAD9-4066-8BA1-AA652F659209}" dt="2024-03-24T15:08:48.337" v="8590"/>
          <ac:spMkLst>
            <pc:docMk/>
            <pc:sldMk cId="1988264454" sldId="286"/>
            <ac:spMk id="79" creationId="{0A1A3365-5E6C-212C-19E4-FF80B4E9251F}"/>
          </ac:spMkLst>
        </pc:spChg>
        <pc:spChg chg="mod">
          <ac:chgData name="예진 최" userId="1e11584200a3bbf3" providerId="LiveId" clId="{58121E5D-DAD9-4066-8BA1-AA652F659209}" dt="2024-03-24T15:08:48.337" v="8590"/>
          <ac:spMkLst>
            <pc:docMk/>
            <pc:sldMk cId="1988264454" sldId="286"/>
            <ac:spMk id="80" creationId="{76711273-0102-C737-2F0E-1B2CC43466AD}"/>
          </ac:spMkLst>
        </pc:spChg>
        <pc:spChg chg="mod">
          <ac:chgData name="예진 최" userId="1e11584200a3bbf3" providerId="LiveId" clId="{58121E5D-DAD9-4066-8BA1-AA652F659209}" dt="2024-03-24T15:09:44.862" v="8613" actId="1076"/>
          <ac:spMkLst>
            <pc:docMk/>
            <pc:sldMk cId="1988264454" sldId="286"/>
            <ac:spMk id="83" creationId="{4BE7F556-E7EF-7D10-FF31-EB4C3701673A}"/>
          </ac:spMkLst>
        </pc:spChg>
        <pc:spChg chg="mod">
          <ac:chgData name="예진 최" userId="1e11584200a3bbf3" providerId="LiveId" clId="{58121E5D-DAD9-4066-8BA1-AA652F659209}" dt="2024-03-24T15:09:30.537" v="8599"/>
          <ac:spMkLst>
            <pc:docMk/>
            <pc:sldMk cId="1988264454" sldId="286"/>
            <ac:spMk id="84" creationId="{37D41DFF-91AA-B62E-74B0-88BA895C7699}"/>
          </ac:spMkLst>
        </pc:spChg>
        <pc:spChg chg="mod">
          <ac:chgData name="예진 최" userId="1e11584200a3bbf3" providerId="LiveId" clId="{58121E5D-DAD9-4066-8BA1-AA652F659209}" dt="2024-03-24T15:09:30.537" v="8599"/>
          <ac:spMkLst>
            <pc:docMk/>
            <pc:sldMk cId="1988264454" sldId="286"/>
            <ac:spMk id="85" creationId="{3D25F57C-9E16-0964-6ACC-C813C7B95894}"/>
          </ac:spMkLst>
        </pc:spChg>
        <pc:spChg chg="add mod">
          <ac:chgData name="예진 최" userId="1e11584200a3bbf3" providerId="LiveId" clId="{58121E5D-DAD9-4066-8BA1-AA652F659209}" dt="2024-03-24T15:10:41.279" v="8622" actId="164"/>
          <ac:spMkLst>
            <pc:docMk/>
            <pc:sldMk cId="1988264454" sldId="286"/>
            <ac:spMk id="86" creationId="{62EC1D49-2BC0-7143-2E3B-837BAC805976}"/>
          </ac:spMkLst>
        </pc:spChg>
        <pc:spChg chg="mod">
          <ac:chgData name="예진 최" userId="1e11584200a3bbf3" providerId="LiveId" clId="{58121E5D-DAD9-4066-8BA1-AA652F659209}" dt="2024-03-24T15:14:05.609" v="8632"/>
          <ac:spMkLst>
            <pc:docMk/>
            <pc:sldMk cId="1988264454" sldId="286"/>
            <ac:spMk id="90" creationId="{E699757F-06D6-04FD-4376-508FCA05122B}"/>
          </ac:spMkLst>
        </pc:spChg>
        <pc:spChg chg="mod">
          <ac:chgData name="예진 최" userId="1e11584200a3bbf3" providerId="LiveId" clId="{58121E5D-DAD9-4066-8BA1-AA652F659209}" dt="2024-03-24T15:14:05.609" v="8632"/>
          <ac:spMkLst>
            <pc:docMk/>
            <pc:sldMk cId="1988264454" sldId="286"/>
            <ac:spMk id="91" creationId="{C6006167-32C1-3A83-2A99-C1891C9AC7A1}"/>
          </ac:spMkLst>
        </pc:spChg>
        <pc:spChg chg="mod">
          <ac:chgData name="예진 최" userId="1e11584200a3bbf3" providerId="LiveId" clId="{58121E5D-DAD9-4066-8BA1-AA652F659209}" dt="2024-03-24T15:14:05.609" v="8632"/>
          <ac:spMkLst>
            <pc:docMk/>
            <pc:sldMk cId="1988264454" sldId="286"/>
            <ac:spMk id="92" creationId="{879D39C3-94E9-1FEA-6D92-20B179A954C1}"/>
          </ac:spMkLst>
        </pc:spChg>
        <pc:spChg chg="mod">
          <ac:chgData name="예진 최" userId="1e11584200a3bbf3" providerId="LiveId" clId="{58121E5D-DAD9-4066-8BA1-AA652F659209}" dt="2024-03-24T15:14:45.093" v="8652" actId="1076"/>
          <ac:spMkLst>
            <pc:docMk/>
            <pc:sldMk cId="1988264454" sldId="286"/>
            <ac:spMk id="95" creationId="{28EC757E-92DD-CEC4-E2FA-396C6079173A}"/>
          </ac:spMkLst>
        </pc:spChg>
        <pc:spChg chg="mod">
          <ac:chgData name="예진 최" userId="1e11584200a3bbf3" providerId="LiveId" clId="{58121E5D-DAD9-4066-8BA1-AA652F659209}" dt="2024-03-24T15:14:15.320" v="8637"/>
          <ac:spMkLst>
            <pc:docMk/>
            <pc:sldMk cId="1988264454" sldId="286"/>
            <ac:spMk id="96" creationId="{CCB4DF11-83B4-FBAC-9B20-0A5206DEE2D8}"/>
          </ac:spMkLst>
        </pc:spChg>
        <pc:spChg chg="mod">
          <ac:chgData name="예진 최" userId="1e11584200a3bbf3" providerId="LiveId" clId="{58121E5D-DAD9-4066-8BA1-AA652F659209}" dt="2024-03-24T15:14:15.320" v="8637"/>
          <ac:spMkLst>
            <pc:docMk/>
            <pc:sldMk cId="1988264454" sldId="286"/>
            <ac:spMk id="97" creationId="{88619A32-9588-8C2B-721E-5B1E011062E1}"/>
          </ac:spMkLst>
        </pc:spChg>
        <pc:spChg chg="add mod">
          <ac:chgData name="예진 최" userId="1e11584200a3bbf3" providerId="LiveId" clId="{58121E5D-DAD9-4066-8BA1-AA652F659209}" dt="2024-03-24T15:18:55.920" v="8712" actId="164"/>
          <ac:spMkLst>
            <pc:docMk/>
            <pc:sldMk cId="1988264454" sldId="286"/>
            <ac:spMk id="98" creationId="{E4D02B8A-5464-4621-56FA-006D9696AD7E}"/>
          </ac:spMkLst>
        </pc:spChg>
        <pc:spChg chg="add mod">
          <ac:chgData name="예진 최" userId="1e11584200a3bbf3" providerId="LiveId" clId="{58121E5D-DAD9-4066-8BA1-AA652F659209}" dt="2024-03-24T15:18:03.457" v="8690" actId="164"/>
          <ac:spMkLst>
            <pc:docMk/>
            <pc:sldMk cId="1988264454" sldId="286"/>
            <ac:spMk id="99" creationId="{7B04CE4C-02CA-4618-4B76-C8BFC763282A}"/>
          </ac:spMkLst>
        </pc:spChg>
        <pc:spChg chg="add mod">
          <ac:chgData name="예진 최" userId="1e11584200a3bbf3" providerId="LiveId" clId="{58121E5D-DAD9-4066-8BA1-AA652F659209}" dt="2024-03-24T15:18:03.457" v="8690" actId="164"/>
          <ac:spMkLst>
            <pc:docMk/>
            <pc:sldMk cId="1988264454" sldId="286"/>
            <ac:spMk id="100" creationId="{A8616403-09E3-26D4-0D3C-F7815D090477}"/>
          </ac:spMkLst>
        </pc:spChg>
        <pc:spChg chg="add mod">
          <ac:chgData name="예진 최" userId="1e11584200a3bbf3" providerId="LiveId" clId="{58121E5D-DAD9-4066-8BA1-AA652F659209}" dt="2024-03-24T15:18:03.457" v="8690" actId="164"/>
          <ac:spMkLst>
            <pc:docMk/>
            <pc:sldMk cId="1988264454" sldId="286"/>
            <ac:spMk id="101" creationId="{CA7D9FE3-7DB8-CB05-2ED8-265B56A08C89}"/>
          </ac:spMkLst>
        </pc:spChg>
        <pc:spChg chg="add mod">
          <ac:chgData name="예진 최" userId="1e11584200a3bbf3" providerId="LiveId" clId="{58121E5D-DAD9-4066-8BA1-AA652F659209}" dt="2024-03-24T15:18:55.920" v="8712" actId="164"/>
          <ac:spMkLst>
            <pc:docMk/>
            <pc:sldMk cId="1988264454" sldId="286"/>
            <ac:spMk id="103" creationId="{80FE16BC-D3C7-03B2-AA43-181936C16F79}"/>
          </ac:spMkLst>
        </pc:spChg>
        <pc:spChg chg="add mod">
          <ac:chgData name="예진 최" userId="1e11584200a3bbf3" providerId="LiveId" clId="{58121E5D-DAD9-4066-8BA1-AA652F659209}" dt="2024-03-24T15:19:53.235" v="8725" actId="2085"/>
          <ac:spMkLst>
            <pc:docMk/>
            <pc:sldMk cId="1988264454" sldId="286"/>
            <ac:spMk id="105" creationId="{A8A62AD4-F9FF-A4C7-8411-B909985CDB2A}"/>
          </ac:spMkLst>
        </pc:spChg>
        <pc:spChg chg="add mod">
          <ac:chgData name="예진 최" userId="1e11584200a3bbf3" providerId="LiveId" clId="{58121E5D-DAD9-4066-8BA1-AA652F659209}" dt="2024-03-24T15:21:00.419" v="8734" actId="164"/>
          <ac:spMkLst>
            <pc:docMk/>
            <pc:sldMk cId="1988264454" sldId="286"/>
            <ac:spMk id="108" creationId="{50065030-F5A0-D266-E2C0-09FFC6620DF8}"/>
          </ac:spMkLst>
        </pc:spChg>
        <pc:spChg chg="add mod">
          <ac:chgData name="예진 최" userId="1e11584200a3bbf3" providerId="LiveId" clId="{58121E5D-DAD9-4066-8BA1-AA652F659209}" dt="2024-03-24T15:21:00.419" v="8734" actId="164"/>
          <ac:spMkLst>
            <pc:docMk/>
            <pc:sldMk cId="1988264454" sldId="286"/>
            <ac:spMk id="109" creationId="{3B8FC8B5-E143-8E84-3312-050037E14C84}"/>
          </ac:spMkLst>
        </pc:spChg>
        <pc:spChg chg="add mod">
          <ac:chgData name="예진 최" userId="1e11584200a3bbf3" providerId="LiveId" clId="{58121E5D-DAD9-4066-8BA1-AA652F659209}" dt="2024-03-24T15:21:38.748" v="8763" actId="20577"/>
          <ac:spMkLst>
            <pc:docMk/>
            <pc:sldMk cId="1988264454" sldId="286"/>
            <ac:spMk id="110" creationId="{F5920EB5-57CE-9BDB-31EC-C071E9AEE1FC}"/>
          </ac:spMkLst>
        </pc:spChg>
        <pc:spChg chg="add mod">
          <ac:chgData name="예진 최" userId="1e11584200a3bbf3" providerId="LiveId" clId="{58121E5D-DAD9-4066-8BA1-AA652F659209}" dt="2024-03-24T15:22:35.360" v="8771" actId="2085"/>
          <ac:spMkLst>
            <pc:docMk/>
            <pc:sldMk cId="1988264454" sldId="286"/>
            <ac:spMk id="112" creationId="{A0A591CB-AF96-B2A8-AC72-FCE1EF8CA7D4}"/>
          </ac:spMkLst>
        </pc:spChg>
        <pc:spChg chg="mod">
          <ac:chgData name="예진 최" userId="1e11584200a3bbf3" providerId="LiveId" clId="{58121E5D-DAD9-4066-8BA1-AA652F659209}" dt="2024-03-24T15:31:23.618" v="8786"/>
          <ac:spMkLst>
            <pc:docMk/>
            <pc:sldMk cId="1988264454" sldId="286"/>
            <ac:spMk id="114" creationId="{41EB8DEC-D0C5-1C19-A038-9D213CCCD10D}"/>
          </ac:spMkLst>
        </pc:spChg>
        <pc:spChg chg="mod">
          <ac:chgData name="예진 최" userId="1e11584200a3bbf3" providerId="LiveId" clId="{58121E5D-DAD9-4066-8BA1-AA652F659209}" dt="2024-03-24T15:31:23.618" v="8786"/>
          <ac:spMkLst>
            <pc:docMk/>
            <pc:sldMk cId="1988264454" sldId="286"/>
            <ac:spMk id="115" creationId="{81745310-9964-E38E-595E-73E73815D151}"/>
          </ac:spMkLst>
        </pc:spChg>
        <pc:spChg chg="mod">
          <ac:chgData name="예진 최" userId="1e11584200a3bbf3" providerId="LiveId" clId="{58121E5D-DAD9-4066-8BA1-AA652F659209}" dt="2024-03-24T15:31:23.618" v="8786"/>
          <ac:spMkLst>
            <pc:docMk/>
            <pc:sldMk cId="1988264454" sldId="286"/>
            <ac:spMk id="116" creationId="{C6B241CC-247D-B0A1-853A-2D18C60B598A}"/>
          </ac:spMkLst>
        </pc:spChg>
        <pc:spChg chg="mod">
          <ac:chgData name="예진 최" userId="1e11584200a3bbf3" providerId="LiveId" clId="{58121E5D-DAD9-4066-8BA1-AA652F659209}" dt="2024-03-24T15:31:31.951" v="8788" actId="207"/>
          <ac:spMkLst>
            <pc:docMk/>
            <pc:sldMk cId="1988264454" sldId="286"/>
            <ac:spMk id="117" creationId="{204CE00F-5EAB-83A2-5F13-977F895E8643}"/>
          </ac:spMkLst>
        </pc:spChg>
        <pc:spChg chg="mod">
          <ac:chgData name="예진 최" userId="1e11584200a3bbf3" providerId="LiveId" clId="{58121E5D-DAD9-4066-8BA1-AA652F659209}" dt="2024-03-24T15:31:28.381" v="8787" actId="207"/>
          <ac:spMkLst>
            <pc:docMk/>
            <pc:sldMk cId="1988264454" sldId="286"/>
            <ac:spMk id="118" creationId="{2F9ADD4D-A77B-D907-6D4B-CDF275B94B79}"/>
          </ac:spMkLst>
        </pc:spChg>
        <pc:spChg chg="mod">
          <ac:chgData name="예진 최" userId="1e11584200a3bbf3" providerId="LiveId" clId="{58121E5D-DAD9-4066-8BA1-AA652F659209}" dt="2024-03-24T15:31:23.618" v="8786"/>
          <ac:spMkLst>
            <pc:docMk/>
            <pc:sldMk cId="1988264454" sldId="286"/>
            <ac:spMk id="119" creationId="{2C30874C-245D-EE71-974C-E357E77CCA2E}"/>
          </ac:spMkLst>
        </pc:spChg>
        <pc:spChg chg="add mod">
          <ac:chgData name="예진 최" userId="1e11584200a3bbf3" providerId="LiveId" clId="{58121E5D-DAD9-4066-8BA1-AA652F659209}" dt="2024-03-24T15:31:33.895" v="8789"/>
          <ac:spMkLst>
            <pc:docMk/>
            <pc:sldMk cId="1988264454" sldId="286"/>
            <ac:spMk id="120" creationId="{49F3EF3B-5F3F-B9AD-80F0-1169C3C514CE}"/>
          </ac:spMkLst>
        </pc:spChg>
        <pc:grpChg chg="del">
          <ac:chgData name="예진 최" userId="1e11584200a3bbf3" providerId="LiveId" clId="{58121E5D-DAD9-4066-8BA1-AA652F659209}" dt="2024-03-24T15:31:22.621" v="8785" actId="478"/>
          <ac:grpSpMkLst>
            <pc:docMk/>
            <pc:sldMk cId="1988264454" sldId="286"/>
            <ac:grpSpMk id="2" creationId="{4B0B7B82-F8A9-8912-0DDC-6F9EB342FD1A}"/>
          </ac:grpSpMkLst>
        </pc:grpChg>
        <pc:grpChg chg="add del mod ord">
          <ac:chgData name="예진 최" userId="1e11584200a3bbf3" providerId="LiveId" clId="{58121E5D-DAD9-4066-8BA1-AA652F659209}" dt="2024-03-24T15:08:10.725" v="8578" actId="164"/>
          <ac:grpSpMkLst>
            <pc:docMk/>
            <pc:sldMk cId="1988264454" sldId="286"/>
            <ac:grpSpMk id="11" creationId="{3285809F-BE88-A5D7-C8FB-BB231557BF21}"/>
          </ac:grpSpMkLst>
        </pc:grpChg>
        <pc:grpChg chg="add mod">
          <ac:chgData name="예진 최" userId="1e11584200a3bbf3" providerId="LiveId" clId="{58121E5D-DAD9-4066-8BA1-AA652F659209}" dt="2024-03-24T15:00:55.705" v="8381" actId="1076"/>
          <ac:grpSpMkLst>
            <pc:docMk/>
            <pc:sldMk cId="1988264454" sldId="286"/>
            <ac:grpSpMk id="28" creationId="{D958BED5-1C85-AD13-A91E-04A32101C338}"/>
          </ac:grpSpMkLst>
        </pc:grpChg>
        <pc:grpChg chg="add mod">
          <ac:chgData name="예진 최" userId="1e11584200a3bbf3" providerId="LiveId" clId="{58121E5D-DAD9-4066-8BA1-AA652F659209}" dt="2024-03-24T15:00:55.705" v="8381" actId="1076"/>
          <ac:grpSpMkLst>
            <pc:docMk/>
            <pc:sldMk cId="1988264454" sldId="286"/>
            <ac:grpSpMk id="29" creationId="{5CED0DA1-DF5D-9DB5-68C6-2E97AE4F4036}"/>
          </ac:grpSpMkLst>
        </pc:grpChg>
        <pc:grpChg chg="add mod">
          <ac:chgData name="예진 최" userId="1e11584200a3bbf3" providerId="LiveId" clId="{58121E5D-DAD9-4066-8BA1-AA652F659209}" dt="2024-03-24T15:00:55.705" v="8381" actId="1076"/>
          <ac:grpSpMkLst>
            <pc:docMk/>
            <pc:sldMk cId="1988264454" sldId="286"/>
            <ac:grpSpMk id="41" creationId="{9B628D9D-19C5-7C12-8FA6-0424C5BF8438}"/>
          </ac:grpSpMkLst>
        </pc:grpChg>
        <pc:grpChg chg="mod">
          <ac:chgData name="예진 최" userId="1e11584200a3bbf3" providerId="LiveId" clId="{58121E5D-DAD9-4066-8BA1-AA652F659209}" dt="2024-03-24T15:00:34.703" v="8380" actId="1076"/>
          <ac:grpSpMkLst>
            <pc:docMk/>
            <pc:sldMk cId="1988264454" sldId="286"/>
            <ac:grpSpMk id="59" creationId="{83350208-747F-8D00-1E74-49274209C9DB}"/>
          </ac:grpSpMkLst>
        </pc:grpChg>
        <pc:grpChg chg="add mod">
          <ac:chgData name="예진 최" userId="1e11584200a3bbf3" providerId="LiveId" clId="{58121E5D-DAD9-4066-8BA1-AA652F659209}" dt="2024-03-24T15:08:13.911" v="8579" actId="1076"/>
          <ac:grpSpMkLst>
            <pc:docMk/>
            <pc:sldMk cId="1988264454" sldId="286"/>
            <ac:grpSpMk id="69" creationId="{77B7F5A7-5326-86A1-2222-132C5427710C}"/>
          </ac:grpSpMkLst>
        </pc:grpChg>
        <pc:grpChg chg="add mod">
          <ac:chgData name="예진 최" userId="1e11584200a3bbf3" providerId="LiveId" clId="{58121E5D-DAD9-4066-8BA1-AA652F659209}" dt="2024-03-24T15:08:16.736" v="8580" actId="571"/>
          <ac:grpSpMkLst>
            <pc:docMk/>
            <pc:sldMk cId="1988264454" sldId="286"/>
            <ac:grpSpMk id="70" creationId="{3C810E68-C23D-873D-E93A-007C94FE04BD}"/>
          </ac:grpSpMkLst>
        </pc:grpChg>
        <pc:grpChg chg="mod">
          <ac:chgData name="예진 최" userId="1e11584200a3bbf3" providerId="LiveId" clId="{58121E5D-DAD9-4066-8BA1-AA652F659209}" dt="2024-03-24T15:08:16.736" v="8580" actId="571"/>
          <ac:grpSpMkLst>
            <pc:docMk/>
            <pc:sldMk cId="1988264454" sldId="286"/>
            <ac:grpSpMk id="71" creationId="{9BB7302A-777B-0019-4258-B6F78E1430A8}"/>
          </ac:grpSpMkLst>
        </pc:grpChg>
        <pc:grpChg chg="add mod">
          <ac:chgData name="예진 최" userId="1e11584200a3bbf3" providerId="LiveId" clId="{58121E5D-DAD9-4066-8BA1-AA652F659209}" dt="2024-03-24T15:08:53.648" v="8591" actId="1076"/>
          <ac:grpSpMkLst>
            <pc:docMk/>
            <pc:sldMk cId="1988264454" sldId="286"/>
            <ac:grpSpMk id="76" creationId="{A6D5436D-1D05-37C9-FC32-4DDABD928054}"/>
          </ac:grpSpMkLst>
        </pc:grpChg>
        <pc:grpChg chg="mod">
          <ac:chgData name="예진 최" userId="1e11584200a3bbf3" providerId="LiveId" clId="{58121E5D-DAD9-4066-8BA1-AA652F659209}" dt="2024-03-24T15:08:48.337" v="8590"/>
          <ac:grpSpMkLst>
            <pc:docMk/>
            <pc:sldMk cId="1988264454" sldId="286"/>
            <ac:grpSpMk id="77" creationId="{2B525922-E273-F7D3-7109-369F8731AE32}"/>
          </ac:grpSpMkLst>
        </pc:grpChg>
        <pc:grpChg chg="add mod ord">
          <ac:chgData name="예진 최" userId="1e11584200a3bbf3" providerId="LiveId" clId="{58121E5D-DAD9-4066-8BA1-AA652F659209}" dt="2024-03-24T15:10:41.279" v="8622" actId="164"/>
          <ac:grpSpMkLst>
            <pc:docMk/>
            <pc:sldMk cId="1988264454" sldId="286"/>
            <ac:grpSpMk id="81" creationId="{16D26FF6-0F11-D8CF-509C-46600FCA8C79}"/>
          </ac:grpSpMkLst>
        </pc:grpChg>
        <pc:grpChg chg="mod">
          <ac:chgData name="예진 최" userId="1e11584200a3bbf3" providerId="LiveId" clId="{58121E5D-DAD9-4066-8BA1-AA652F659209}" dt="2024-03-24T15:09:30.537" v="8599"/>
          <ac:grpSpMkLst>
            <pc:docMk/>
            <pc:sldMk cId="1988264454" sldId="286"/>
            <ac:grpSpMk id="82" creationId="{352EF980-5069-B2DE-E1F9-32CB7A1D4BA5}"/>
          </ac:grpSpMkLst>
        </pc:grpChg>
        <pc:grpChg chg="add mod">
          <ac:chgData name="예진 최" userId="1e11584200a3bbf3" providerId="LiveId" clId="{58121E5D-DAD9-4066-8BA1-AA652F659209}" dt="2024-03-24T15:14:13.678" v="8636" actId="1076"/>
          <ac:grpSpMkLst>
            <pc:docMk/>
            <pc:sldMk cId="1988264454" sldId="286"/>
            <ac:grpSpMk id="87" creationId="{D820BDFA-85ED-3F82-B313-55AC5369F105}"/>
          </ac:grpSpMkLst>
        </pc:grpChg>
        <pc:grpChg chg="add mod">
          <ac:chgData name="예진 최" userId="1e11584200a3bbf3" providerId="LiveId" clId="{58121E5D-DAD9-4066-8BA1-AA652F659209}" dt="2024-03-24T15:14:12.716" v="8634" actId="1076"/>
          <ac:grpSpMkLst>
            <pc:docMk/>
            <pc:sldMk cId="1988264454" sldId="286"/>
            <ac:grpSpMk id="88" creationId="{18CF0263-7411-0B59-303A-417FA0B37D1F}"/>
          </ac:grpSpMkLst>
        </pc:grpChg>
        <pc:grpChg chg="mod">
          <ac:chgData name="예진 최" userId="1e11584200a3bbf3" providerId="LiveId" clId="{58121E5D-DAD9-4066-8BA1-AA652F659209}" dt="2024-03-24T15:14:05.609" v="8632"/>
          <ac:grpSpMkLst>
            <pc:docMk/>
            <pc:sldMk cId="1988264454" sldId="286"/>
            <ac:grpSpMk id="89" creationId="{C535FABF-D34D-5505-5E8B-3D7F3D1D077F}"/>
          </ac:grpSpMkLst>
        </pc:grpChg>
        <pc:grpChg chg="add mod">
          <ac:chgData name="예진 최" userId="1e11584200a3bbf3" providerId="LiveId" clId="{58121E5D-DAD9-4066-8BA1-AA652F659209}" dt="2024-03-24T15:18:55.920" v="8712" actId="164"/>
          <ac:grpSpMkLst>
            <pc:docMk/>
            <pc:sldMk cId="1988264454" sldId="286"/>
            <ac:grpSpMk id="93" creationId="{E26E1C03-6624-9238-4947-432D86C8198B}"/>
          </ac:grpSpMkLst>
        </pc:grpChg>
        <pc:grpChg chg="mod">
          <ac:chgData name="예진 최" userId="1e11584200a3bbf3" providerId="LiveId" clId="{58121E5D-DAD9-4066-8BA1-AA652F659209}" dt="2024-03-24T15:14:15.320" v="8637"/>
          <ac:grpSpMkLst>
            <pc:docMk/>
            <pc:sldMk cId="1988264454" sldId="286"/>
            <ac:grpSpMk id="94" creationId="{FFBCE6FF-4E33-5355-513E-4D2121C77ADE}"/>
          </ac:grpSpMkLst>
        </pc:grpChg>
        <pc:grpChg chg="add del mod">
          <ac:chgData name="예진 최" userId="1e11584200a3bbf3" providerId="LiveId" clId="{58121E5D-DAD9-4066-8BA1-AA652F659209}" dt="2024-03-24T15:18:16.356" v="8694" actId="478"/>
          <ac:grpSpMkLst>
            <pc:docMk/>
            <pc:sldMk cId="1988264454" sldId="286"/>
            <ac:grpSpMk id="102" creationId="{1AF3478C-E5D0-2F46-8B60-542C1F4D9A09}"/>
          </ac:grpSpMkLst>
        </pc:grpChg>
        <pc:grpChg chg="add mod">
          <ac:chgData name="예진 최" userId="1e11584200a3bbf3" providerId="LiveId" clId="{58121E5D-DAD9-4066-8BA1-AA652F659209}" dt="2024-03-24T15:19:10.919" v="8713" actId="1076"/>
          <ac:grpSpMkLst>
            <pc:docMk/>
            <pc:sldMk cId="1988264454" sldId="286"/>
            <ac:grpSpMk id="104" creationId="{5198E7BD-32B1-5BCB-7C41-4CA8D99F2C58}"/>
          </ac:grpSpMkLst>
        </pc:grpChg>
        <pc:grpChg chg="add mod">
          <ac:chgData name="예진 최" userId="1e11584200a3bbf3" providerId="LiveId" clId="{58121E5D-DAD9-4066-8BA1-AA652F659209}" dt="2024-03-24T15:22:19.100" v="8769" actId="1076"/>
          <ac:grpSpMkLst>
            <pc:docMk/>
            <pc:sldMk cId="1988264454" sldId="286"/>
            <ac:grpSpMk id="111" creationId="{E4631F37-EA5D-8B76-8229-BD11FBB44B10}"/>
          </ac:grpSpMkLst>
        </pc:grpChg>
        <pc:grpChg chg="add mod">
          <ac:chgData name="예진 최" userId="1e11584200a3bbf3" providerId="LiveId" clId="{58121E5D-DAD9-4066-8BA1-AA652F659209}" dt="2024-03-24T15:31:23.618" v="8786"/>
          <ac:grpSpMkLst>
            <pc:docMk/>
            <pc:sldMk cId="1988264454" sldId="286"/>
            <ac:grpSpMk id="113" creationId="{DBDF461C-3CDA-5C0B-3176-922A8BD368C9}"/>
          </ac:grpSpMkLst>
        </pc:grpChg>
        <pc:picChg chg="add del mod">
          <ac:chgData name="예진 최" userId="1e11584200a3bbf3" providerId="LiveId" clId="{58121E5D-DAD9-4066-8BA1-AA652F659209}" dt="2024-03-24T15:20:47.556" v="8729" actId="22"/>
          <ac:picMkLst>
            <pc:docMk/>
            <pc:sldMk cId="1988264454" sldId="286"/>
            <ac:picMk id="107" creationId="{B7C3C62B-9049-30A6-3E9A-7E7977C26686}"/>
          </ac:picMkLst>
        </pc:picChg>
        <pc:cxnChg chg="mod">
          <ac:chgData name="예진 최" userId="1e11584200a3bbf3" providerId="LiveId" clId="{58121E5D-DAD9-4066-8BA1-AA652F659209}" dt="2024-03-24T15:00:21.390" v="8377" actId="1076"/>
          <ac:cxnSpMkLst>
            <pc:docMk/>
            <pc:sldMk cId="1988264454" sldId="286"/>
            <ac:cxnSpMk id="16" creationId="{10AC849A-FEFD-7B6F-0EE5-3E314726F8FB}"/>
          </ac:cxnSpMkLst>
        </pc:cxnChg>
      </pc:sldChg>
      <pc:sldChg chg="new del">
        <pc:chgData name="예진 최" userId="1e11584200a3bbf3" providerId="LiveId" clId="{58121E5D-DAD9-4066-8BA1-AA652F659209}" dt="2024-03-24T16:29:29.669" v="8904" actId="680"/>
        <pc:sldMkLst>
          <pc:docMk/>
          <pc:sldMk cId="3067236127" sldId="287"/>
        </pc:sldMkLst>
      </pc:sldChg>
    </pc:docChg>
  </pc:docChgLst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19T05:01:25.552" v="112" actId="1076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modSp mod">
        <pc:chgData name="예진 최" userId="1e11584200a3bbf3" providerId="LiveId" clId="{DE8B805E-952F-4482-8ED3-BF142B72CD1C}" dt="2024-03-19T02:09:39.390" v="69" actId="1076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mod">
          <ac:chgData name="예진 최" userId="1e11584200a3bbf3" providerId="LiveId" clId="{DE8B805E-952F-4482-8ED3-BF142B72CD1C}" dt="2024-03-19T02:09:32.366" v="68" actId="1076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19T05:01:25.552" v="112" actId="1076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19T05:01:25.552" v="112" actId="1076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2024-03-25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tlsl13/Git-Github" TargetMode="External"/><Relationship Id="rId7" Type="http://schemas.openxmlformats.org/officeDocument/2006/relationships/hyperlink" Target="https://www.youtube.com/watch?v=PGQIJE4tHAs" TargetMode="External"/><Relationship Id="rId2" Type="http://schemas.openxmlformats.org/officeDocument/2006/relationships/hyperlink" Target="https://www.hohyeonmoon.com/blog/swift-git-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kkbYCajCjM" TargetMode="External"/><Relationship Id="rId5" Type="http://schemas.openxmlformats.org/officeDocument/2006/relationships/hyperlink" Target="https://www.youtube.com/watch?v=lelVripbt2M" TargetMode="External"/><Relationship Id="rId4" Type="http://schemas.openxmlformats.org/officeDocument/2006/relationships/hyperlink" Target="https://hackmd.io/@oW_dDxdsRoSpl0M64Tfg2g/ByfwpNJ-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3107680" y="2350289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5D42-80E3-D971-F81F-EA28C110DE42}"/>
              </a:ext>
            </a:extLst>
          </p:cNvPr>
          <p:cNvSpPr txBox="1"/>
          <p:nvPr/>
        </p:nvSpPr>
        <p:spPr>
          <a:xfrm>
            <a:off x="6095999" y="366720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협업하기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7D57-BBB9-4897-4C06-7FC399762D9E}"/>
              </a:ext>
            </a:extLst>
          </p:cNvPr>
          <p:cNvSpPr txBox="1"/>
          <p:nvPr/>
        </p:nvSpPr>
        <p:spPr>
          <a:xfrm>
            <a:off x="9049757" y="6154430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git clone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A0A1CB7-90C2-B02F-9CA3-A7CC3810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" y="1716601"/>
            <a:ext cx="10468711" cy="2315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3145968" y="4230900"/>
            <a:ext cx="590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clone +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복제 파일 넣을 폴더 이름</a:t>
            </a:r>
          </a:p>
        </p:txBody>
      </p:sp>
    </p:spTree>
    <p:extLst>
      <p:ext uri="{BB962C8B-B14F-4D97-AF65-F5344CB8AC3E}">
        <p14:creationId xmlns:p14="http://schemas.microsoft.com/office/powerpoint/2010/main" val="156481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git clone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3489547" y="5970235"/>
            <a:ext cx="52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vscode</a:t>
            </a:r>
            <a:r>
              <a:rPr lang="ko-KR" altLang="en-US" dirty="0"/>
              <a:t>에서 복제한 폴더 열기</a:t>
            </a:r>
            <a:endParaRPr lang="en-US" altLang="ko-KR" dirty="0"/>
          </a:p>
          <a:p>
            <a:pPr algn="ctr"/>
            <a:r>
              <a:rPr lang="ko-KR" altLang="en-US" dirty="0"/>
              <a:t>마스터에 있던 </a:t>
            </a:r>
            <a:r>
              <a:rPr lang="en-US" altLang="ko-KR" dirty="0"/>
              <a:t>index.html </a:t>
            </a:r>
            <a:r>
              <a:rPr lang="ko-KR" altLang="en-US" dirty="0"/>
              <a:t>파일 내용 그대로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D9F23-BCB9-6EC8-E491-EDE315BE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6" y="998764"/>
            <a:ext cx="9953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Branch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3595005" y="5879949"/>
            <a:ext cx="50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r>
              <a:rPr lang="ko-KR" altLang="en-US" dirty="0"/>
              <a:t>를 누르면 </a:t>
            </a:r>
            <a:r>
              <a:rPr lang="en-US" altLang="ko-KR" dirty="0"/>
              <a:t>issue</a:t>
            </a:r>
            <a:r>
              <a:rPr lang="ko-KR" altLang="en-US" dirty="0"/>
              <a:t>가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F3C5C6-C7F1-AB00-4E43-3F293E46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972910"/>
            <a:ext cx="9497786" cy="47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Branch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537236" y="2421408"/>
            <a:ext cx="50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Issue</a:t>
            </a:r>
            <a:r>
              <a:rPr lang="ko-KR" altLang="en-US" dirty="0"/>
              <a:t>를 눌러서 오른쪽에 보면 </a:t>
            </a:r>
            <a:r>
              <a:rPr lang="en-US" altLang="ko-KR" dirty="0"/>
              <a:t>create a branch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B6C648-D4DF-95C5-797E-94D1AE62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5" y="1096679"/>
            <a:ext cx="4514850" cy="11817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63A07F-1D28-AAD2-B26E-781CBE0F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4" y="1096679"/>
            <a:ext cx="4514850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D1C19-AE79-C52A-C4E9-9E2F9CF475C9}"/>
              </a:ext>
            </a:extLst>
          </p:cNvPr>
          <p:cNvSpPr txBox="1"/>
          <p:nvPr/>
        </p:nvSpPr>
        <p:spPr>
          <a:xfrm>
            <a:off x="780804" y="5502973"/>
            <a:ext cx="1005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name</a:t>
            </a:r>
            <a:r>
              <a:rPr lang="ko-KR" altLang="en-US" dirty="0"/>
              <a:t>에 </a:t>
            </a:r>
            <a:r>
              <a:rPr lang="en-US" altLang="ko-KR" dirty="0"/>
              <a:t>branch </a:t>
            </a:r>
            <a:r>
              <a:rPr lang="ko-KR" altLang="en-US" dirty="0"/>
              <a:t>이름을 적고 </a:t>
            </a:r>
            <a:r>
              <a:rPr lang="en-US" altLang="ko-KR" dirty="0"/>
              <a:t>branch source</a:t>
            </a:r>
            <a:r>
              <a:rPr lang="ko-KR" altLang="en-US" dirty="0"/>
              <a:t>는 </a:t>
            </a:r>
            <a:r>
              <a:rPr lang="en-US" altLang="ko-KR" dirty="0"/>
              <a:t>develop</a:t>
            </a:r>
            <a:r>
              <a:rPr lang="ko-KR" altLang="en-US" dirty="0"/>
              <a:t>으로 해서 </a:t>
            </a:r>
            <a:r>
              <a:rPr lang="en-US" altLang="ko-KR" dirty="0"/>
              <a:t>create branch </a:t>
            </a:r>
            <a:r>
              <a:rPr lang="ko-KR" altLang="en-US" dirty="0"/>
              <a:t>눌러준다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그림처럼 코드가 뜨게 되는데 저 코드를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C0B8A6-4C5B-2F96-6173-BE5AE8536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5" y="3663257"/>
            <a:ext cx="4514850" cy="1590675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3D3DAD30-4265-FAB2-8DBB-E2D12AA170B3}"/>
              </a:ext>
            </a:extLst>
          </p:cNvPr>
          <p:cNvSpPr/>
          <p:nvPr/>
        </p:nvSpPr>
        <p:spPr>
          <a:xfrm>
            <a:off x="5072741" y="4825696"/>
            <a:ext cx="4299859" cy="330823"/>
          </a:xfrm>
          <a:prstGeom prst="leftArrow">
            <a:avLst>
              <a:gd name="adj1" fmla="val 3012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E47CA90-36C9-DB01-4813-736AE1EF44E4}"/>
              </a:ext>
            </a:extLst>
          </p:cNvPr>
          <p:cNvSpPr/>
          <p:nvPr/>
        </p:nvSpPr>
        <p:spPr>
          <a:xfrm>
            <a:off x="9323966" y="4757057"/>
            <a:ext cx="1349829" cy="49687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1C3D6EB-298E-55CC-331D-2BA1048E02C4}"/>
              </a:ext>
            </a:extLst>
          </p:cNvPr>
          <p:cNvSpPr/>
          <p:nvPr/>
        </p:nvSpPr>
        <p:spPr>
          <a:xfrm>
            <a:off x="8375919" y="2665487"/>
            <a:ext cx="1349829" cy="49687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Branch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1828797" y="4624362"/>
            <a:ext cx="853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터미널에서 </a:t>
            </a:r>
            <a:r>
              <a:rPr lang="en-US" altLang="ko-KR" dirty="0"/>
              <a:t>git bash</a:t>
            </a:r>
            <a:r>
              <a:rPr lang="ko-KR" altLang="en-US" dirty="0"/>
              <a:t>를 선택해주고 그곳에 복사한 코드를 붙여 넣어준다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에서 내가 만든 </a:t>
            </a:r>
            <a:r>
              <a:rPr lang="en-US" altLang="ko-KR" dirty="0"/>
              <a:t>branch</a:t>
            </a:r>
            <a:r>
              <a:rPr lang="ko-KR" altLang="en-US" dirty="0"/>
              <a:t>로 바뀌게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6A8F1F-9F7F-DFE2-133E-F29533AC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8" y="1278997"/>
            <a:ext cx="9867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7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개발해서 소스코드 </a:t>
            </a:r>
            <a:r>
              <a:rPr lang="en-US" altLang="ko-KR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올리기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249A63-AB11-C674-AA84-45441B225D04}"/>
              </a:ext>
            </a:extLst>
          </p:cNvPr>
          <p:cNvSpPr txBox="1"/>
          <p:nvPr/>
        </p:nvSpPr>
        <p:spPr>
          <a:xfrm>
            <a:off x="963385" y="1125315"/>
            <a:ext cx="9046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코드에 내가 개발한 것을 개발하고 저장을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터미널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 - git add .</a:t>
            </a:r>
          </a:p>
          <a:p>
            <a:r>
              <a:rPr lang="en-US" altLang="ko-KR" dirty="0"/>
              <a:t> - git commit –m “</a:t>
            </a:r>
            <a:r>
              <a:rPr lang="ko-KR" altLang="en-US" dirty="0"/>
              <a:t>메시지 내용 쓰기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 - git push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github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가면 내가 만든 </a:t>
            </a:r>
            <a:r>
              <a:rPr lang="en-US" altLang="ko-KR" dirty="0"/>
              <a:t>branch</a:t>
            </a:r>
            <a:r>
              <a:rPr lang="ko-KR" altLang="en-US" dirty="0"/>
              <a:t>가 있고 그곳에 내가 쓴 코드로 바뀌게 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78379-B146-C7BC-0CFA-E5F6C7C13695}"/>
              </a:ext>
            </a:extLst>
          </p:cNvPr>
          <p:cNvSpPr txBox="1"/>
          <p:nvPr/>
        </p:nvSpPr>
        <p:spPr>
          <a:xfrm>
            <a:off x="469231" y="3630391"/>
            <a:ext cx="503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Pull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Request(PR)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E5A631-50B7-B28E-4A1B-FEDF5366A16B}"/>
              </a:ext>
            </a:extLst>
          </p:cNvPr>
          <p:cNvCxnSpPr/>
          <p:nvPr/>
        </p:nvCxnSpPr>
        <p:spPr>
          <a:xfrm>
            <a:off x="469231" y="4304500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177F71-D37B-434F-992D-9BDCF8D8F4FC}"/>
              </a:ext>
            </a:extLst>
          </p:cNvPr>
          <p:cNvSpPr txBox="1"/>
          <p:nvPr/>
        </p:nvSpPr>
        <p:spPr>
          <a:xfrm>
            <a:off x="963385" y="4654963"/>
            <a:ext cx="90460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dirty="0"/>
              <a:t>	base</a:t>
            </a:r>
            <a:r>
              <a:rPr lang="ko-KR" altLang="en-US" dirty="0"/>
              <a:t>는 코드 받는 것 </a:t>
            </a:r>
            <a:r>
              <a:rPr lang="en-US" altLang="ko-KR" dirty="0"/>
              <a:t>compare</a:t>
            </a:r>
            <a:r>
              <a:rPr lang="ko-KR" altLang="en-US" dirty="0"/>
              <a:t>는 코드 보내는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4E914-FCA9-78A6-EE82-D8C1A011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96" y="4476151"/>
            <a:ext cx="2752745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4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 충돌 해결하기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305F99-B89A-776D-49D0-79DCF9EADCAA}"/>
              </a:ext>
            </a:extLst>
          </p:cNvPr>
          <p:cNvSpPr txBox="1"/>
          <p:nvPr/>
        </p:nvSpPr>
        <p:spPr>
          <a:xfrm>
            <a:off x="1371600" y="1315810"/>
            <a:ext cx="9764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 충돌이 일어나는 이유는 </a:t>
            </a:r>
            <a:r>
              <a:rPr lang="en-US" altLang="ko-KR" dirty="0"/>
              <a:t>develop branch </a:t>
            </a:r>
            <a:r>
              <a:rPr lang="ko-KR" altLang="en-US" dirty="0"/>
              <a:t>버전이 내가 알던 버전이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다른 코드가 들어가서 버전이 다르기 때문에 일어난다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충돌 안 나게 하는 방법</a:t>
            </a:r>
            <a:endParaRPr lang="en-US" altLang="ko-KR" b="1" dirty="0"/>
          </a:p>
          <a:p>
            <a:endParaRPr lang="en-US" altLang="ko-KR" sz="11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서로 다른 파일에서 작업하기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같은 파일 같은 코드 줄에서 코드를 편집하기 때문에 깃 충돌이 일어나는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Commit </a:t>
            </a:r>
            <a:r>
              <a:rPr lang="ko-KR" altLang="en-US" dirty="0"/>
              <a:t>자주 해주기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Merge </a:t>
            </a:r>
            <a:r>
              <a:rPr lang="ko-KR" altLang="en-US" dirty="0"/>
              <a:t>자주 해주기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Pull</a:t>
            </a:r>
            <a:r>
              <a:rPr lang="ko-KR" altLang="en-US" dirty="0"/>
              <a:t> 자주 해주기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1F7DBA-56EE-5619-557D-4975957D813A}"/>
              </a:ext>
            </a:extLst>
          </p:cNvPr>
          <p:cNvGrpSpPr/>
          <p:nvPr/>
        </p:nvGrpSpPr>
        <p:grpSpPr>
          <a:xfrm>
            <a:off x="821914" y="1372197"/>
            <a:ext cx="468000" cy="468000"/>
            <a:chOff x="7185882" y="4958898"/>
            <a:chExt cx="984412" cy="975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7C594D5-097C-7349-5871-6F788DBBCE58}"/>
                </a:ext>
              </a:extLst>
            </p:cNvPr>
            <p:cNvSpPr/>
            <p:nvPr/>
          </p:nvSpPr>
          <p:spPr>
            <a:xfrm>
              <a:off x="7185882" y="4958898"/>
              <a:ext cx="984412" cy="975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D072C01B-3B0F-EE2D-F4DB-9C4CF7734404}"/>
                </a:ext>
              </a:extLst>
            </p:cNvPr>
            <p:cNvSpPr/>
            <p:nvPr/>
          </p:nvSpPr>
          <p:spPr>
            <a:xfrm>
              <a:off x="7370844" y="5083989"/>
              <a:ext cx="605792" cy="60000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00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 충돌 해결하기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DB3AC32-78DC-9926-26A9-4D0A3C5C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47" y="1148133"/>
            <a:ext cx="9333855" cy="387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1DEB2-A070-D955-D5ED-A83FD21CE0B9}"/>
              </a:ext>
            </a:extLst>
          </p:cNvPr>
          <p:cNvSpPr txBox="1"/>
          <p:nvPr/>
        </p:nvSpPr>
        <p:spPr>
          <a:xfrm>
            <a:off x="3819495" y="5154386"/>
            <a:ext cx="456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Command line</a:t>
            </a:r>
            <a:r>
              <a:rPr lang="ko-KR" altLang="en-US" dirty="0"/>
              <a:t>으로 깃 충돌 해결하기</a:t>
            </a:r>
            <a:endParaRPr lang="en-US" altLang="ko-KR" dirty="0"/>
          </a:p>
          <a:p>
            <a:pPr algn="ctr"/>
            <a:r>
              <a:rPr lang="en-US" altLang="ko-KR" dirty="0"/>
              <a:t>Step</a:t>
            </a:r>
            <a:r>
              <a:rPr lang="ko-KR" altLang="en-US" dirty="0"/>
              <a:t> 따라서 해결하면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B54A1E-34A6-7100-49F1-486554B0D77F}"/>
              </a:ext>
            </a:extLst>
          </p:cNvPr>
          <p:cNvSpPr/>
          <p:nvPr/>
        </p:nvSpPr>
        <p:spPr>
          <a:xfrm>
            <a:off x="2748643" y="1514233"/>
            <a:ext cx="582386" cy="223157"/>
          </a:xfrm>
          <a:prstGeom prst="rect">
            <a:avLst/>
          </a:prstGeom>
          <a:solidFill>
            <a:srgbClr val="F7F8FA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00C6FD-AF8E-B246-A288-50ED25837F3E}"/>
              </a:ext>
            </a:extLst>
          </p:cNvPr>
          <p:cNvSpPr/>
          <p:nvPr/>
        </p:nvSpPr>
        <p:spPr>
          <a:xfrm>
            <a:off x="2569027" y="2343726"/>
            <a:ext cx="827315" cy="223157"/>
          </a:xfrm>
          <a:prstGeom prst="rect">
            <a:avLst/>
          </a:prstGeom>
          <a:solidFill>
            <a:srgbClr val="F7F8FA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C6F210-DFBC-1A2E-AEDD-54BEB10BB67A}"/>
              </a:ext>
            </a:extLst>
          </p:cNvPr>
          <p:cNvSpPr/>
          <p:nvPr/>
        </p:nvSpPr>
        <p:spPr>
          <a:xfrm>
            <a:off x="2314460" y="3173219"/>
            <a:ext cx="827315" cy="223157"/>
          </a:xfrm>
          <a:prstGeom prst="rect">
            <a:avLst/>
          </a:prstGeom>
          <a:solidFill>
            <a:srgbClr val="F7F8FA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E7B3FA-BB5C-A57F-89A4-0AC51ED71D08}"/>
              </a:ext>
            </a:extLst>
          </p:cNvPr>
          <p:cNvSpPr/>
          <p:nvPr/>
        </p:nvSpPr>
        <p:spPr>
          <a:xfrm>
            <a:off x="2982684" y="4631905"/>
            <a:ext cx="827315" cy="223157"/>
          </a:xfrm>
          <a:prstGeom prst="rect">
            <a:avLst/>
          </a:prstGeom>
          <a:solidFill>
            <a:srgbClr val="F7F8FA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2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726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master branch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코드 배포하기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1DEB2-A070-D955-D5ED-A83FD21CE0B9}"/>
              </a:ext>
            </a:extLst>
          </p:cNvPr>
          <p:cNvSpPr txBox="1"/>
          <p:nvPr/>
        </p:nvSpPr>
        <p:spPr>
          <a:xfrm>
            <a:off x="876177" y="1394642"/>
            <a:ext cx="1043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할 일이 끝나고 개발이 다 끝났다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Develop branch</a:t>
            </a:r>
            <a:r>
              <a:rPr lang="ko-KR" altLang="en-US" dirty="0"/>
              <a:t>도 완벽하고 더 이상 개발을 하지 않아도 되는 상태이고</a:t>
            </a:r>
            <a:r>
              <a:rPr lang="en-US" altLang="ko-KR" dirty="0"/>
              <a:t> </a:t>
            </a:r>
            <a:r>
              <a:rPr lang="ko-KR" altLang="en-US" dirty="0"/>
              <a:t>모든 것이 완벽한 상태일 때 </a:t>
            </a:r>
            <a:endParaRPr lang="en-US" altLang="ko-KR" dirty="0"/>
          </a:p>
          <a:p>
            <a:pPr algn="ctr"/>
            <a:r>
              <a:rPr lang="en-US" altLang="ko-KR" dirty="0"/>
              <a:t>develop branch</a:t>
            </a:r>
            <a:r>
              <a:rPr lang="ko-KR" altLang="en-US" dirty="0"/>
              <a:t>에 있는 파일을 </a:t>
            </a:r>
            <a:r>
              <a:rPr lang="en-US" altLang="ko-KR" dirty="0"/>
              <a:t>master branch</a:t>
            </a:r>
            <a:r>
              <a:rPr lang="ko-KR" altLang="en-US" dirty="0"/>
              <a:t>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443529-C8FE-15E5-4C9E-7A8B2951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14" y="2864329"/>
            <a:ext cx="2752745" cy="447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2D210-D8C8-E3CA-839E-D801C82C99AC}"/>
              </a:ext>
            </a:extLst>
          </p:cNvPr>
          <p:cNvSpPr txBox="1"/>
          <p:nvPr/>
        </p:nvSpPr>
        <p:spPr>
          <a:xfrm>
            <a:off x="1610961" y="3017691"/>
            <a:ext cx="618865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lvl="1"/>
            <a:r>
              <a:rPr lang="en-US" altLang="ko-KR" dirty="0"/>
              <a:t>Base</a:t>
            </a:r>
            <a:r>
              <a:rPr lang="ko-KR" altLang="en-US" dirty="0"/>
              <a:t>를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compare</a:t>
            </a:r>
            <a:r>
              <a:rPr lang="ko-KR" altLang="en-US" dirty="0"/>
              <a:t>를 </a:t>
            </a:r>
            <a:r>
              <a:rPr lang="en-US" altLang="ko-KR" dirty="0"/>
              <a:t>develop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X </a:t>
            </a:r>
            <a:r>
              <a:rPr lang="ko-KR" altLang="en-US" dirty="0"/>
              <a:t>표시 두 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800100" lvl="1" indent="-342900">
              <a:buAutoNum type="arabicPeriod"/>
            </a:pPr>
            <a:r>
              <a:rPr lang="ko-KR" altLang="en-US" dirty="0"/>
              <a:t>리뷰를 반드시 해라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sz="1000" dirty="0"/>
          </a:p>
          <a:p>
            <a:pPr marL="800100" lvl="1" indent="-342900">
              <a:buAutoNum type="arabicPeriod"/>
            </a:pPr>
            <a:r>
              <a:rPr lang="ko-KR" altLang="en-US" dirty="0"/>
              <a:t>팀장이 </a:t>
            </a:r>
            <a:r>
              <a:rPr lang="en-US" altLang="ko-KR" dirty="0"/>
              <a:t>branch </a:t>
            </a:r>
            <a:r>
              <a:rPr lang="ko-KR" altLang="en-US" dirty="0"/>
              <a:t>보호한 것 때문에 발생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X </a:t>
            </a:r>
            <a:r>
              <a:rPr lang="ko-KR" altLang="en-US" dirty="0"/>
              <a:t>표시 두 개를 해결하면 </a:t>
            </a:r>
            <a:r>
              <a:rPr lang="en-US" altLang="ko-KR" dirty="0"/>
              <a:t>merge request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/>
              <a:t>Master </a:t>
            </a:r>
            <a:r>
              <a:rPr lang="ko-KR" altLang="en-US"/>
              <a:t>코드를 </a:t>
            </a:r>
            <a:r>
              <a:rPr lang="ko-KR" altLang="en-US" dirty="0"/>
              <a:t>보면 최종본 코드가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AAEDEA-3235-F45E-659A-719D93AD32F6}"/>
              </a:ext>
            </a:extLst>
          </p:cNvPr>
          <p:cNvGrpSpPr/>
          <p:nvPr/>
        </p:nvGrpSpPr>
        <p:grpSpPr>
          <a:xfrm>
            <a:off x="1804183" y="4456852"/>
            <a:ext cx="274989" cy="314986"/>
            <a:chOff x="1804183" y="4157487"/>
            <a:chExt cx="274989" cy="31498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90C64-361F-5997-BE9D-E783FA6F7A47}"/>
                </a:ext>
              </a:extLst>
            </p:cNvPr>
            <p:cNvSpPr/>
            <p:nvPr/>
          </p:nvSpPr>
          <p:spPr>
            <a:xfrm>
              <a:off x="1804183" y="4181108"/>
              <a:ext cx="274989" cy="2677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C3672419-F5DE-3C3B-5952-7E222E5292AC}"/>
                </a:ext>
              </a:extLst>
            </p:cNvPr>
            <p:cNvSpPr/>
            <p:nvPr/>
          </p:nvSpPr>
          <p:spPr>
            <a:xfrm>
              <a:off x="1804183" y="4157487"/>
              <a:ext cx="274989" cy="314986"/>
            </a:xfrm>
            <a:prstGeom prst="mathMultiply">
              <a:avLst>
                <a:gd name="adj1" fmla="val 618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B86F57-6FC4-3E3B-9FC1-926BA60B94F0}"/>
              </a:ext>
            </a:extLst>
          </p:cNvPr>
          <p:cNvGrpSpPr/>
          <p:nvPr/>
        </p:nvGrpSpPr>
        <p:grpSpPr>
          <a:xfrm>
            <a:off x="1804182" y="4881394"/>
            <a:ext cx="274989" cy="314986"/>
            <a:chOff x="1804183" y="4157487"/>
            <a:chExt cx="274989" cy="3149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FF9D604-2288-D1F4-3550-44A3555245DA}"/>
                </a:ext>
              </a:extLst>
            </p:cNvPr>
            <p:cNvSpPr/>
            <p:nvPr/>
          </p:nvSpPr>
          <p:spPr>
            <a:xfrm>
              <a:off x="1804183" y="4181108"/>
              <a:ext cx="274989" cy="2677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C9E72D15-2D19-C9A2-D7A4-3AEEDE83922B}"/>
                </a:ext>
              </a:extLst>
            </p:cNvPr>
            <p:cNvSpPr/>
            <p:nvPr/>
          </p:nvSpPr>
          <p:spPr>
            <a:xfrm>
              <a:off x="1804183" y="4157487"/>
              <a:ext cx="274989" cy="314986"/>
            </a:xfrm>
            <a:prstGeom prst="mathMultiply">
              <a:avLst>
                <a:gd name="adj1" fmla="val 618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9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4F07B-D95C-1228-4F0E-B1961504926A}"/>
              </a:ext>
            </a:extLst>
          </p:cNvPr>
          <p:cNvSpPr txBox="1"/>
          <p:nvPr/>
        </p:nvSpPr>
        <p:spPr>
          <a:xfrm>
            <a:off x="658584" y="996042"/>
            <a:ext cx="9829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/>
                <a:hlinkClick r:id="rId2"/>
              </a:rPr>
              <a:t>https://www.hohyeonmoon.com/blog/swift-git-github/</a:t>
            </a:r>
            <a:endParaRPr lang="en-US" altLang="ko-KR" sz="2000" dirty="0"/>
          </a:p>
          <a:p>
            <a:r>
              <a:rPr lang="en-US" altLang="ko-KR" sz="2000" dirty="0">
                <a:effectLst/>
                <a:hlinkClick r:id="rId3"/>
              </a:rPr>
              <a:t>https://velog.io/@tlsl13/Git-Github</a:t>
            </a:r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  <a:hlinkClick r:id="rId4"/>
              </a:rPr>
              <a:t>https://hackmd.io/@oW_dDxdsRoSpl0M64Tfg2g/ByfwpNJ-K</a:t>
            </a:r>
            <a:r>
              <a:rPr lang="en-US" altLang="ko-KR" sz="2000" dirty="0">
                <a:effectLst/>
              </a:rPr>
              <a:t> - </a:t>
            </a:r>
            <a:r>
              <a:rPr lang="ko-KR" altLang="en-US" sz="2000" dirty="0">
                <a:effectLst/>
              </a:rPr>
              <a:t>명령어 모음</a:t>
            </a:r>
            <a:endParaRPr lang="en-US" altLang="ko-KR" sz="2000" dirty="0">
              <a:effectLst/>
            </a:endParaRPr>
          </a:p>
          <a:p>
            <a:endParaRPr lang="en-US" altLang="ko-KR" dirty="0"/>
          </a:p>
          <a:p>
            <a:r>
              <a:rPr lang="ko-KR" altLang="en-US" sz="2200" b="1" dirty="0"/>
              <a:t>유튜브</a:t>
            </a:r>
            <a:endParaRPr lang="en-US" altLang="ko-KR" sz="2200" b="1" dirty="0"/>
          </a:p>
          <a:p>
            <a:r>
              <a:rPr lang="en-US" altLang="ko-KR" sz="2000" dirty="0">
                <a:effectLst/>
                <a:hlinkClick r:id="rId5"/>
              </a:rPr>
              <a:t>https://www.youtube.com/watch?v=lelVripbt2M</a:t>
            </a:r>
            <a:r>
              <a:rPr lang="en-US" altLang="ko-KR" sz="2000" dirty="0">
                <a:effectLst/>
              </a:rPr>
              <a:t> - </a:t>
            </a:r>
            <a:r>
              <a:rPr lang="ko-KR" altLang="en-US" sz="2000" dirty="0">
                <a:effectLst/>
              </a:rPr>
              <a:t>깃과 </a:t>
            </a:r>
            <a:r>
              <a:rPr lang="ko-KR" altLang="en-US" sz="2000" dirty="0" err="1">
                <a:effectLst/>
              </a:rPr>
              <a:t>깃허브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>
                <a:effectLst/>
                <a:hlinkClick r:id="rId6"/>
              </a:rPr>
              <a:t>https://www.youtube.com/watch?v=tkkbYCajCjM</a:t>
            </a:r>
            <a:r>
              <a:rPr lang="en-US" altLang="ko-KR" sz="2000" dirty="0">
                <a:effectLst/>
              </a:rPr>
              <a:t> - </a:t>
            </a:r>
            <a:r>
              <a:rPr lang="ko-KR" altLang="en-US" sz="2000" dirty="0" err="1">
                <a:effectLst/>
              </a:rPr>
              <a:t>깃허브로</a:t>
            </a:r>
            <a:r>
              <a:rPr lang="ko-KR" altLang="en-US" sz="2000" dirty="0">
                <a:effectLst/>
              </a:rPr>
              <a:t> 협업하기</a:t>
            </a:r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  <a:hlinkClick r:id="rId7"/>
              </a:rPr>
              <a:t>https://www.youtube.com/watch?v=PGQIJE4tHAs</a:t>
            </a:r>
            <a:r>
              <a:rPr lang="en-US" altLang="ko-KR" sz="2000" dirty="0">
                <a:effectLst/>
              </a:rPr>
              <a:t> - </a:t>
            </a:r>
            <a:r>
              <a:rPr lang="ko-KR" altLang="en-US" sz="2000" dirty="0">
                <a:effectLst/>
              </a:rPr>
              <a:t>깃 충돌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72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C1AF45-506C-30F2-22BB-35093CD94435}"/>
              </a:ext>
            </a:extLst>
          </p:cNvPr>
          <p:cNvSpPr txBox="1"/>
          <p:nvPr/>
        </p:nvSpPr>
        <p:spPr>
          <a:xfrm>
            <a:off x="951511" y="1515880"/>
            <a:ext cx="9803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Git</a:t>
            </a:r>
          </a:p>
          <a:p>
            <a:endParaRPr lang="en-US" altLang="ko-KR" sz="1000" b="1" dirty="0"/>
          </a:p>
          <a:p>
            <a:r>
              <a:rPr lang="ko-KR" altLang="en-US" dirty="0"/>
              <a:t>로컬 파일의 변경사항을 기록하고 해당 파일에 대한 여러 사용자 간의 작업을 조율하기 위한 </a:t>
            </a:r>
            <a:endParaRPr lang="en-US" altLang="ko-KR" dirty="0"/>
          </a:p>
          <a:p>
            <a:r>
              <a:rPr lang="ko-KR" altLang="en-US" dirty="0"/>
              <a:t>분산형 버전 관리 시스템</a:t>
            </a:r>
            <a:r>
              <a:rPr lang="en-US" altLang="ko-KR" dirty="0"/>
              <a:t>(</a:t>
            </a:r>
            <a:r>
              <a:rPr lang="ko-KR" altLang="en-US" dirty="0"/>
              <a:t>소스 코드를 관리하는 도구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CF2F5-F065-E837-8D98-64DE4D92DC92}"/>
              </a:ext>
            </a:extLst>
          </p:cNvPr>
          <p:cNvSpPr txBox="1"/>
          <p:nvPr/>
        </p:nvSpPr>
        <p:spPr>
          <a:xfrm>
            <a:off x="951510" y="3103539"/>
            <a:ext cx="10178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Github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dirty="0"/>
              <a:t>Git </a:t>
            </a:r>
            <a:r>
              <a:rPr lang="ko-KR" altLang="en-US" dirty="0"/>
              <a:t>저장소를 관리하는 클라우드 기반 호스팅 서비스이다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코드들을 백업해놓는 기능을 넘어서서 전세계의 오픈 소스 프로젝트들이 공유되고 개발자들을 도모하는 곳이다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버전 관리</a:t>
            </a:r>
            <a:r>
              <a:rPr lang="en-US" altLang="ko-KR" dirty="0"/>
              <a:t>, </a:t>
            </a:r>
            <a:r>
              <a:rPr lang="ko-KR" altLang="en-US" dirty="0"/>
              <a:t>소스 코드 공유</a:t>
            </a:r>
            <a:r>
              <a:rPr lang="en-US" altLang="ko-KR" dirty="0"/>
              <a:t>, </a:t>
            </a:r>
            <a:r>
              <a:rPr lang="ko-KR" altLang="en-US" dirty="0"/>
              <a:t>분산 버전 제어 등이 가능한 원격 저장소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E45541-7F81-E345-C5DD-19A30E69D285}"/>
              </a:ext>
            </a:extLst>
          </p:cNvPr>
          <p:cNvCxnSpPr/>
          <p:nvPr/>
        </p:nvCxnSpPr>
        <p:spPr>
          <a:xfrm>
            <a:off x="485560" y="2932898"/>
            <a:ext cx="11253537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B2DA3C-0B7C-E4BC-8478-B5441BA5BAED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6575075-0337-03D3-813E-AEBCD49007FB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AA666F-76DB-D0B0-2998-E54B5DB98B07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8B2636-FAE7-0CEB-B969-0DFAD4757502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D25549-D879-DE16-DCE8-626EA0CBF0F6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E19B5-D8FD-4D12-594F-FA8F466EB880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E705E5-C179-2BFA-9DD9-7177A6A77ED0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용어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3350208-747F-8D00-1E74-49274209C9DB}"/>
              </a:ext>
            </a:extLst>
          </p:cNvPr>
          <p:cNvGrpSpPr/>
          <p:nvPr/>
        </p:nvGrpSpPr>
        <p:grpSpPr>
          <a:xfrm>
            <a:off x="2483399" y="934195"/>
            <a:ext cx="7127127" cy="1949611"/>
            <a:chOff x="1983122" y="3009918"/>
            <a:chExt cx="7867089" cy="2404828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AC849A-FEFD-7B6F-0EE5-3E314726F8FB}"/>
                </a:ext>
              </a:extLst>
            </p:cNvPr>
            <p:cNvCxnSpPr/>
            <p:nvPr/>
          </p:nvCxnSpPr>
          <p:spPr>
            <a:xfrm>
              <a:off x="2541814" y="4245430"/>
              <a:ext cx="66239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11658C-DDB1-FBE2-37FC-1F75F6E7DD7F}"/>
                </a:ext>
              </a:extLst>
            </p:cNvPr>
            <p:cNvSpPr txBox="1"/>
            <p:nvPr/>
          </p:nvSpPr>
          <p:spPr>
            <a:xfrm>
              <a:off x="5412920" y="4269921"/>
              <a:ext cx="982438" cy="4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master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669A88-2C38-9F19-BB81-A0CE76A67C95}"/>
                </a:ext>
              </a:extLst>
            </p:cNvPr>
            <p:cNvCxnSpPr/>
            <p:nvPr/>
          </p:nvCxnSpPr>
          <p:spPr>
            <a:xfrm flipV="1">
              <a:off x="3412671" y="3488871"/>
              <a:ext cx="876300" cy="75655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0BB6A07-4715-B962-CEE4-791F3A98D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71" y="3488871"/>
              <a:ext cx="3069772" cy="272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C7466AE-7DDE-B4E7-DF8C-DC837174C2AD}"/>
                </a:ext>
              </a:extLst>
            </p:cNvPr>
            <p:cNvCxnSpPr>
              <a:cxnSpLocks/>
            </p:cNvCxnSpPr>
            <p:nvPr/>
          </p:nvCxnSpPr>
          <p:spPr>
            <a:xfrm>
              <a:off x="7358743" y="3488871"/>
              <a:ext cx="876300" cy="756559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45F06BD-7198-7296-3856-ABD00782E1EC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75" y="4245430"/>
              <a:ext cx="647700" cy="68811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8B8C3D1-089D-5385-7EC7-71584D0DB05B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1" y="4933540"/>
              <a:ext cx="151855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0A6FC1-C764-44D2-33EC-2704042EC15C}"/>
                </a:ext>
              </a:extLst>
            </p:cNvPr>
            <p:cNvSpPr txBox="1"/>
            <p:nvPr/>
          </p:nvSpPr>
          <p:spPr>
            <a:xfrm>
              <a:off x="1983122" y="3189359"/>
              <a:ext cx="983797" cy="4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branch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09E7D80-4667-F91D-5893-9F1FFD3914B8}"/>
                </a:ext>
              </a:extLst>
            </p:cNvPr>
            <p:cNvSpPr/>
            <p:nvPr/>
          </p:nvSpPr>
          <p:spPr>
            <a:xfrm>
              <a:off x="3158898" y="4003215"/>
              <a:ext cx="551089" cy="50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4E3F93-6FEB-5562-1144-0563BDE3C580}"/>
                </a:ext>
              </a:extLst>
            </p:cNvPr>
            <p:cNvGrpSpPr/>
            <p:nvPr/>
          </p:nvGrpSpPr>
          <p:grpSpPr>
            <a:xfrm rot="480857">
              <a:off x="2515953" y="3657235"/>
              <a:ext cx="627066" cy="369333"/>
              <a:chOff x="3082921" y="5180445"/>
              <a:chExt cx="2175782" cy="688110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6E0D98F-4228-C247-B68D-45332A467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921" y="5180445"/>
                <a:ext cx="647700" cy="6881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21E75284-6139-E5D1-C3C7-2E066D440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147" y="5868555"/>
                <a:ext cx="15185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B9CD86-7E47-D9C3-982A-41D562A1C5A9}"/>
                </a:ext>
              </a:extLst>
            </p:cNvPr>
            <p:cNvSpPr/>
            <p:nvPr/>
          </p:nvSpPr>
          <p:spPr>
            <a:xfrm>
              <a:off x="7937047" y="3992337"/>
              <a:ext cx="551089" cy="50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758863-8F0C-CD99-1357-D16298947DD7}"/>
                </a:ext>
              </a:extLst>
            </p:cNvPr>
            <p:cNvSpPr txBox="1"/>
            <p:nvPr/>
          </p:nvSpPr>
          <p:spPr>
            <a:xfrm>
              <a:off x="8866414" y="3252498"/>
              <a:ext cx="983797" cy="4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merge</a:t>
              </a:r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063687C-BB67-C6C0-ADB5-04F1F2D48E88}"/>
                </a:ext>
              </a:extLst>
            </p:cNvPr>
            <p:cNvGrpSpPr/>
            <p:nvPr/>
          </p:nvGrpSpPr>
          <p:grpSpPr>
            <a:xfrm rot="21119143" flipH="1">
              <a:off x="8516021" y="3695680"/>
              <a:ext cx="627066" cy="369333"/>
              <a:chOff x="3082921" y="5180445"/>
              <a:chExt cx="2175782" cy="68811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EC89577-6A43-118D-A113-A9575FF83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921" y="5180445"/>
                <a:ext cx="647700" cy="6881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192BD5B-9C20-026A-9794-ACBF7EE75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147" y="5868555"/>
                <a:ext cx="15185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8E220E-2861-FE0B-720E-A32FC90BBCEA}"/>
                </a:ext>
              </a:extLst>
            </p:cNvPr>
            <p:cNvSpPr txBox="1"/>
            <p:nvPr/>
          </p:nvSpPr>
          <p:spPr>
            <a:xfrm>
              <a:off x="5121729" y="4959178"/>
              <a:ext cx="1044281" cy="4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User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99E4B9-2286-0C88-8886-9CDCEC3229B2}"/>
                </a:ext>
              </a:extLst>
            </p:cNvPr>
            <p:cNvSpPr txBox="1"/>
            <p:nvPr/>
          </p:nvSpPr>
          <p:spPr>
            <a:xfrm>
              <a:off x="5459185" y="3009918"/>
              <a:ext cx="1202792" cy="4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develop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58BED5-1C85-AD13-A91E-04A32101C338}"/>
              </a:ext>
            </a:extLst>
          </p:cNvPr>
          <p:cNvGrpSpPr/>
          <p:nvPr/>
        </p:nvGrpSpPr>
        <p:grpSpPr>
          <a:xfrm>
            <a:off x="2145380" y="3047085"/>
            <a:ext cx="1513224" cy="1988352"/>
            <a:chOff x="1877786" y="3213519"/>
            <a:chExt cx="1807028" cy="29893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610A79-A4BE-6FE5-025B-9B9EF5E408BC}"/>
                </a:ext>
              </a:extLst>
            </p:cNvPr>
            <p:cNvSpPr/>
            <p:nvPr/>
          </p:nvSpPr>
          <p:spPr>
            <a:xfrm>
              <a:off x="1877786" y="3460204"/>
              <a:ext cx="1807028" cy="2742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master</a:t>
              </a:r>
            </a:p>
            <a:p>
              <a:pPr algn="ctr"/>
              <a:endParaRPr lang="en-US" altLang="ko-KR" sz="1600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완벽한코드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최종본 코드가 올라가게 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A1CB7E-738E-BC83-6B2B-249FCD6CAE3E}"/>
                </a:ext>
              </a:extLst>
            </p:cNvPr>
            <p:cNvSpPr/>
            <p:nvPr/>
          </p:nvSpPr>
          <p:spPr>
            <a:xfrm>
              <a:off x="2110722" y="3511252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AC6FF389-1604-ACA8-6F71-4A09C98B99F2}"/>
                </a:ext>
              </a:extLst>
            </p:cNvPr>
            <p:cNvSpPr/>
            <p:nvPr/>
          </p:nvSpPr>
          <p:spPr>
            <a:xfrm>
              <a:off x="1927968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6DBA969-2299-EFD7-0B3C-E1F173F5E71F}"/>
                </a:ext>
              </a:extLst>
            </p:cNvPr>
            <p:cNvSpPr/>
            <p:nvPr/>
          </p:nvSpPr>
          <p:spPr>
            <a:xfrm>
              <a:off x="2518918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2C3179D-04DE-5E51-F45A-99F25B0C7E18}"/>
                </a:ext>
              </a:extLst>
            </p:cNvPr>
            <p:cNvSpPr/>
            <p:nvPr/>
          </p:nvSpPr>
          <p:spPr>
            <a:xfrm>
              <a:off x="2948280" y="3511250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2C6063-3618-521B-427F-E86E6B20B1D9}"/>
                </a:ext>
              </a:extLst>
            </p:cNvPr>
            <p:cNvSpPr/>
            <p:nvPr/>
          </p:nvSpPr>
          <p:spPr>
            <a:xfrm>
              <a:off x="3330526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막힌 원호 17">
              <a:extLst>
                <a:ext uri="{FF2B5EF4-FFF2-40B4-BE49-F238E27FC236}">
                  <a16:creationId xmlns:a16="http://schemas.microsoft.com/office/drawing/2014/main" id="{C4C0949A-0FBF-68E4-95C7-8D5FBA6644CF}"/>
                </a:ext>
              </a:extLst>
            </p:cNvPr>
            <p:cNvSpPr/>
            <p:nvPr/>
          </p:nvSpPr>
          <p:spPr>
            <a:xfrm>
              <a:off x="2341104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막힌 원호 18">
              <a:extLst>
                <a:ext uri="{FF2B5EF4-FFF2-40B4-BE49-F238E27FC236}">
                  <a16:creationId xmlns:a16="http://schemas.microsoft.com/office/drawing/2014/main" id="{E9FB7118-B69B-FA86-61E4-5C1F5507168A}"/>
                </a:ext>
              </a:extLst>
            </p:cNvPr>
            <p:cNvSpPr/>
            <p:nvPr/>
          </p:nvSpPr>
          <p:spPr>
            <a:xfrm>
              <a:off x="2770066" y="3215155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막힌 원호 19">
              <a:extLst>
                <a:ext uri="{FF2B5EF4-FFF2-40B4-BE49-F238E27FC236}">
                  <a16:creationId xmlns:a16="http://schemas.microsoft.com/office/drawing/2014/main" id="{D4FABFFF-2AF7-AB52-72B2-913FE235CBED}"/>
                </a:ext>
              </a:extLst>
            </p:cNvPr>
            <p:cNvSpPr/>
            <p:nvPr/>
          </p:nvSpPr>
          <p:spPr>
            <a:xfrm>
              <a:off x="3155312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CED0DA1-DF5D-9DB5-68C6-2E97AE4F4036}"/>
              </a:ext>
            </a:extLst>
          </p:cNvPr>
          <p:cNvGrpSpPr/>
          <p:nvPr/>
        </p:nvGrpSpPr>
        <p:grpSpPr>
          <a:xfrm>
            <a:off x="5304731" y="3058464"/>
            <a:ext cx="1513224" cy="1988352"/>
            <a:chOff x="1877786" y="3213519"/>
            <a:chExt cx="1807028" cy="29893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7C2C40-D1E9-1C47-45AD-0171233A2EB5}"/>
                </a:ext>
              </a:extLst>
            </p:cNvPr>
            <p:cNvSpPr/>
            <p:nvPr/>
          </p:nvSpPr>
          <p:spPr>
            <a:xfrm>
              <a:off x="1877786" y="3460204"/>
              <a:ext cx="1807028" cy="2742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</a:rPr>
                <a:t>develop</a:t>
              </a:r>
            </a:p>
            <a:p>
              <a:pPr algn="ctr"/>
              <a:endParaRPr lang="en-US" altLang="ko-K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개발자들이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자유롭게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개발하는 곳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14F02E-84FE-4948-EE46-62076C6D63A1}"/>
                </a:ext>
              </a:extLst>
            </p:cNvPr>
            <p:cNvSpPr/>
            <p:nvPr/>
          </p:nvSpPr>
          <p:spPr>
            <a:xfrm>
              <a:off x="2110722" y="3511252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>
              <a:extLst>
                <a:ext uri="{FF2B5EF4-FFF2-40B4-BE49-F238E27FC236}">
                  <a16:creationId xmlns:a16="http://schemas.microsoft.com/office/drawing/2014/main" id="{AFE38937-76A8-A29D-2731-CA9C8A06978E}"/>
                </a:ext>
              </a:extLst>
            </p:cNvPr>
            <p:cNvSpPr/>
            <p:nvPr/>
          </p:nvSpPr>
          <p:spPr>
            <a:xfrm>
              <a:off x="1927968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A94F999-510A-0FD2-E414-30F9C7CFA62D}"/>
                </a:ext>
              </a:extLst>
            </p:cNvPr>
            <p:cNvSpPr/>
            <p:nvPr/>
          </p:nvSpPr>
          <p:spPr>
            <a:xfrm>
              <a:off x="2518918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C279363-8D14-F055-6B48-EF87669DD331}"/>
                </a:ext>
              </a:extLst>
            </p:cNvPr>
            <p:cNvSpPr/>
            <p:nvPr/>
          </p:nvSpPr>
          <p:spPr>
            <a:xfrm>
              <a:off x="2948280" y="3511250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6EC8C93-571B-5F60-A0B6-A28C328BFF29}"/>
                </a:ext>
              </a:extLst>
            </p:cNvPr>
            <p:cNvSpPr/>
            <p:nvPr/>
          </p:nvSpPr>
          <p:spPr>
            <a:xfrm>
              <a:off x="3330526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2C53989F-CF21-9E64-4710-F16797DF6773}"/>
                </a:ext>
              </a:extLst>
            </p:cNvPr>
            <p:cNvSpPr/>
            <p:nvPr/>
          </p:nvSpPr>
          <p:spPr>
            <a:xfrm>
              <a:off x="2341104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>
              <a:extLst>
                <a:ext uri="{FF2B5EF4-FFF2-40B4-BE49-F238E27FC236}">
                  <a16:creationId xmlns:a16="http://schemas.microsoft.com/office/drawing/2014/main" id="{4E378BFC-CEE4-239E-C01F-A7B9D91C6C5B}"/>
                </a:ext>
              </a:extLst>
            </p:cNvPr>
            <p:cNvSpPr/>
            <p:nvPr/>
          </p:nvSpPr>
          <p:spPr>
            <a:xfrm>
              <a:off x="2770066" y="3215155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>
              <a:extLst>
                <a:ext uri="{FF2B5EF4-FFF2-40B4-BE49-F238E27FC236}">
                  <a16:creationId xmlns:a16="http://schemas.microsoft.com/office/drawing/2014/main" id="{307F7AD9-6E1C-6FDD-89AA-30ACA3C9A044}"/>
                </a:ext>
              </a:extLst>
            </p:cNvPr>
            <p:cNvSpPr/>
            <p:nvPr/>
          </p:nvSpPr>
          <p:spPr>
            <a:xfrm>
              <a:off x="3155312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B628D9D-19C5-7C12-8FA6-0424C5BF8438}"/>
              </a:ext>
            </a:extLst>
          </p:cNvPr>
          <p:cNvGrpSpPr/>
          <p:nvPr/>
        </p:nvGrpSpPr>
        <p:grpSpPr>
          <a:xfrm>
            <a:off x="8415406" y="3055249"/>
            <a:ext cx="1513224" cy="1988352"/>
            <a:chOff x="1877786" y="3213519"/>
            <a:chExt cx="1807028" cy="298934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F47E4E-1985-6916-3078-0BA5BCA129E9}"/>
                </a:ext>
              </a:extLst>
            </p:cNvPr>
            <p:cNvSpPr/>
            <p:nvPr/>
          </p:nvSpPr>
          <p:spPr>
            <a:xfrm>
              <a:off x="1877786" y="3460204"/>
              <a:ext cx="1807028" cy="2742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B050"/>
                  </a:solidFill>
                </a:rPr>
                <a:t>User A</a:t>
              </a:r>
            </a:p>
            <a:p>
              <a:pPr algn="ctr"/>
              <a:endParaRPr lang="en-US" altLang="ko-KR" sz="1600" dirty="0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개개인이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자유롭게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개발하는 곳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8B49BB-88D7-4C21-6E02-F7E1B055EAEA}"/>
                </a:ext>
              </a:extLst>
            </p:cNvPr>
            <p:cNvSpPr/>
            <p:nvPr/>
          </p:nvSpPr>
          <p:spPr>
            <a:xfrm>
              <a:off x="2110722" y="3511252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>
              <a:extLst>
                <a:ext uri="{FF2B5EF4-FFF2-40B4-BE49-F238E27FC236}">
                  <a16:creationId xmlns:a16="http://schemas.microsoft.com/office/drawing/2014/main" id="{EB9737DC-9795-993A-DE11-8A1F7EA137CB}"/>
                </a:ext>
              </a:extLst>
            </p:cNvPr>
            <p:cNvSpPr/>
            <p:nvPr/>
          </p:nvSpPr>
          <p:spPr>
            <a:xfrm>
              <a:off x="1927968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8DFB163-A566-EB26-6CCB-8B1E9BE0E4EE}"/>
                </a:ext>
              </a:extLst>
            </p:cNvPr>
            <p:cNvSpPr/>
            <p:nvPr/>
          </p:nvSpPr>
          <p:spPr>
            <a:xfrm>
              <a:off x="2518918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D64A30B-E3D0-A6E0-C982-B31700404721}"/>
                </a:ext>
              </a:extLst>
            </p:cNvPr>
            <p:cNvSpPr/>
            <p:nvPr/>
          </p:nvSpPr>
          <p:spPr>
            <a:xfrm>
              <a:off x="2948280" y="3511250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336419-1A2C-685F-9AC9-15FF6661C614}"/>
                </a:ext>
              </a:extLst>
            </p:cNvPr>
            <p:cNvSpPr/>
            <p:nvPr/>
          </p:nvSpPr>
          <p:spPr>
            <a:xfrm>
              <a:off x="3330526" y="3511249"/>
              <a:ext cx="246208" cy="233469"/>
            </a:xfrm>
            <a:prstGeom prst="ellipse">
              <a:avLst/>
            </a:prstGeom>
            <a:solidFill>
              <a:srgbClr val="E6E8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2" name="막힌 원호 61">
              <a:extLst>
                <a:ext uri="{FF2B5EF4-FFF2-40B4-BE49-F238E27FC236}">
                  <a16:creationId xmlns:a16="http://schemas.microsoft.com/office/drawing/2014/main" id="{EBD805BF-481E-9BC3-0313-27A195BBE23B}"/>
                </a:ext>
              </a:extLst>
            </p:cNvPr>
            <p:cNvSpPr/>
            <p:nvPr/>
          </p:nvSpPr>
          <p:spPr>
            <a:xfrm>
              <a:off x="2341104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막힌 원호 62">
              <a:extLst>
                <a:ext uri="{FF2B5EF4-FFF2-40B4-BE49-F238E27FC236}">
                  <a16:creationId xmlns:a16="http://schemas.microsoft.com/office/drawing/2014/main" id="{F7425971-52D5-1B6D-67DA-E5A27AD9B4C4}"/>
                </a:ext>
              </a:extLst>
            </p:cNvPr>
            <p:cNvSpPr/>
            <p:nvPr/>
          </p:nvSpPr>
          <p:spPr>
            <a:xfrm>
              <a:off x="2770066" y="3215155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막힌 원호 63">
              <a:extLst>
                <a:ext uri="{FF2B5EF4-FFF2-40B4-BE49-F238E27FC236}">
                  <a16:creationId xmlns:a16="http://schemas.microsoft.com/office/drawing/2014/main" id="{24463E02-9025-5316-8926-0A1A6572D3E9}"/>
                </a:ext>
              </a:extLst>
            </p:cNvPr>
            <p:cNvSpPr/>
            <p:nvPr/>
          </p:nvSpPr>
          <p:spPr>
            <a:xfrm>
              <a:off x="3155312" y="3213519"/>
              <a:ext cx="385246" cy="493370"/>
            </a:xfrm>
            <a:prstGeom prst="blockArc">
              <a:avLst>
                <a:gd name="adj1" fmla="val 10800000"/>
                <a:gd name="adj2" fmla="val 3438350"/>
                <a:gd name="adj3" fmla="val 2058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6796CC8-13E8-241D-5E15-DF423AE77E89}"/>
              </a:ext>
            </a:extLst>
          </p:cNvPr>
          <p:cNvSpPr txBox="1"/>
          <p:nvPr/>
        </p:nvSpPr>
        <p:spPr>
          <a:xfrm>
            <a:off x="217863" y="5102668"/>
            <a:ext cx="564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</a:t>
            </a:r>
          </a:p>
          <a:p>
            <a:endParaRPr lang="en-US" altLang="ko-KR" sz="1000" b="1" dirty="0"/>
          </a:p>
          <a:p>
            <a:r>
              <a:rPr lang="ko-KR" altLang="en-US" sz="1600" b="0" i="0" dirty="0">
                <a:effectLst/>
                <a:latin typeface="Söhne"/>
              </a:rPr>
              <a:t>코드베이스를 분리하여 작업할 수 있는 개별적인 작업 공간을 의미합니다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r>
              <a:rPr lang="ko-KR" altLang="en-US" sz="1600" b="0" i="0" dirty="0">
                <a:effectLst/>
                <a:latin typeface="Söhne"/>
              </a:rPr>
              <a:t>일반적으로 메인 코드베이스로부터 파생된 복사본이며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해당 </a:t>
            </a:r>
            <a:r>
              <a:rPr lang="en-US" altLang="ko-KR" sz="1600" b="0" i="0" dirty="0">
                <a:effectLst/>
                <a:latin typeface="Söhne"/>
              </a:rPr>
              <a:t>branch</a:t>
            </a:r>
            <a:r>
              <a:rPr lang="ko-KR" altLang="en-US" sz="1600" b="0" i="0" dirty="0">
                <a:effectLst/>
                <a:latin typeface="Söhne"/>
              </a:rPr>
              <a:t>에서는 새로운 기능 개발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버그 수정 등의 작업을 독립적으로 진행된다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r>
              <a:rPr lang="en-US" altLang="ko-KR" sz="16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8FC1F5-8269-6602-926F-7FE6173816CE}"/>
              </a:ext>
            </a:extLst>
          </p:cNvPr>
          <p:cNvSpPr txBox="1"/>
          <p:nvPr/>
        </p:nvSpPr>
        <p:spPr>
          <a:xfrm>
            <a:off x="5962883" y="5102555"/>
            <a:ext cx="5647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</a:rPr>
              <a:t>Merge</a:t>
            </a:r>
          </a:p>
          <a:p>
            <a:endParaRPr lang="en-US" altLang="ko-KR" sz="1000" b="1" i="0" dirty="0">
              <a:effectLst/>
            </a:endParaRPr>
          </a:p>
          <a:p>
            <a:r>
              <a:rPr lang="ko-KR" altLang="en-US" sz="1600" b="0" i="0" dirty="0">
                <a:effectLst/>
                <a:latin typeface="Söhne"/>
              </a:rPr>
              <a:t>두 개 이상의 다른 </a:t>
            </a:r>
            <a:r>
              <a:rPr lang="en-US" altLang="ko-KR" sz="1600" b="0" i="0" dirty="0">
                <a:effectLst/>
                <a:latin typeface="Söhne"/>
              </a:rPr>
              <a:t>branch</a:t>
            </a:r>
            <a:r>
              <a:rPr lang="ko-KR" altLang="en-US" sz="1600" b="0" i="0" dirty="0">
                <a:effectLst/>
                <a:latin typeface="Söhne"/>
              </a:rPr>
              <a:t>에서 개발된 내용을 하나의 </a:t>
            </a:r>
            <a:r>
              <a:rPr lang="en-US" altLang="ko-KR" sz="1600" b="0" i="0" dirty="0">
                <a:effectLst/>
                <a:latin typeface="Söhne"/>
              </a:rPr>
              <a:t>branch</a:t>
            </a:r>
            <a:r>
              <a:rPr lang="ko-KR" altLang="en-US" sz="1600" b="0" i="0" dirty="0">
                <a:effectLst/>
                <a:latin typeface="Söhne"/>
              </a:rPr>
              <a:t>로 통합하는 과정을 말합니다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7B7F5A7-5326-86A1-2222-132C5427710C}"/>
              </a:ext>
            </a:extLst>
          </p:cNvPr>
          <p:cNvGrpSpPr/>
          <p:nvPr/>
        </p:nvGrpSpPr>
        <p:grpSpPr>
          <a:xfrm>
            <a:off x="10197208" y="3375248"/>
            <a:ext cx="745662" cy="764560"/>
            <a:chOff x="10216252" y="3404334"/>
            <a:chExt cx="745662" cy="7645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285809F-BE88-A5D7-C8FB-BB231557BF21}"/>
                </a:ext>
              </a:extLst>
            </p:cNvPr>
            <p:cNvGrpSpPr/>
            <p:nvPr/>
          </p:nvGrpSpPr>
          <p:grpSpPr>
            <a:xfrm>
              <a:off x="10281985" y="3404334"/>
              <a:ext cx="489430" cy="495114"/>
              <a:chOff x="1741713" y="2432960"/>
              <a:chExt cx="745673" cy="810979"/>
            </a:xfrm>
          </p:grpSpPr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71B577E6-20D8-6220-CAA4-21F533F3BB05}"/>
                  </a:ext>
                </a:extLst>
              </p:cNvPr>
              <p:cNvSpPr/>
              <p:nvPr/>
            </p:nvSpPr>
            <p:spPr>
              <a:xfrm flipV="1">
                <a:off x="1834243" y="2432960"/>
                <a:ext cx="653143" cy="810979"/>
              </a:xfrm>
              <a:prstGeom prst="foldedCorner">
                <a:avLst>
                  <a:gd name="adj" fmla="val 2567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2132E09-6601-807B-32EA-BF0A76F3CE7F}"/>
                  </a:ext>
                </a:extLst>
              </p:cNvPr>
              <p:cNvSpPr/>
              <p:nvPr/>
            </p:nvSpPr>
            <p:spPr>
              <a:xfrm>
                <a:off x="1741713" y="2588080"/>
                <a:ext cx="446315" cy="5007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/>
                  <a:t>P</a:t>
                </a:r>
                <a:endParaRPr lang="ko-KR" altLang="en-US" sz="2800" b="1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48C4E6-4343-CC37-C142-25E456EC95E2}"/>
                </a:ext>
              </a:extLst>
            </p:cNvPr>
            <p:cNvSpPr txBox="1"/>
            <p:nvPr/>
          </p:nvSpPr>
          <p:spPr>
            <a:xfrm>
              <a:off x="10216252" y="3861117"/>
              <a:ext cx="745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최종본</a:t>
              </a:r>
              <a:endParaRPr lang="en-US" altLang="ko-KR" sz="14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C810E68-C23D-873D-E93A-007C94FE04BD}"/>
              </a:ext>
            </a:extLst>
          </p:cNvPr>
          <p:cNvGrpSpPr/>
          <p:nvPr/>
        </p:nvGrpSpPr>
        <p:grpSpPr>
          <a:xfrm>
            <a:off x="10965031" y="3375248"/>
            <a:ext cx="922555" cy="770262"/>
            <a:chOff x="10178538" y="3404334"/>
            <a:chExt cx="922555" cy="77026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BB7302A-777B-0019-4258-B6F78E1430A8}"/>
                </a:ext>
              </a:extLst>
            </p:cNvPr>
            <p:cNvGrpSpPr/>
            <p:nvPr/>
          </p:nvGrpSpPr>
          <p:grpSpPr>
            <a:xfrm>
              <a:off x="10281985" y="3404334"/>
              <a:ext cx="489430" cy="495114"/>
              <a:chOff x="1741713" y="2432960"/>
              <a:chExt cx="745673" cy="810979"/>
            </a:xfrm>
          </p:grpSpPr>
          <p:sp>
            <p:nvSpPr>
              <p:cNvPr id="73" name="사각형: 모서리가 접힌 도형 72">
                <a:extLst>
                  <a:ext uri="{FF2B5EF4-FFF2-40B4-BE49-F238E27FC236}">
                    <a16:creationId xmlns:a16="http://schemas.microsoft.com/office/drawing/2014/main" id="{3B8DDAE3-6FE5-0F1A-AEE6-FDE8C6BF1DB3}"/>
                  </a:ext>
                </a:extLst>
              </p:cNvPr>
              <p:cNvSpPr/>
              <p:nvPr/>
            </p:nvSpPr>
            <p:spPr>
              <a:xfrm flipV="1">
                <a:off x="1834243" y="2432960"/>
                <a:ext cx="653143" cy="810979"/>
              </a:xfrm>
              <a:prstGeom prst="foldedCorner">
                <a:avLst>
                  <a:gd name="adj" fmla="val 2567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AA823E0-2E1F-1A1F-5BC4-580BF73FF868}"/>
                  </a:ext>
                </a:extLst>
              </p:cNvPr>
              <p:cNvSpPr/>
              <p:nvPr/>
            </p:nvSpPr>
            <p:spPr>
              <a:xfrm>
                <a:off x="1741713" y="2588080"/>
                <a:ext cx="446315" cy="5007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/>
                  <a:t>P</a:t>
                </a:r>
                <a:endParaRPr lang="ko-KR" altLang="en-US" sz="2800" b="1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3D3C9B-8466-1DA0-B4AC-22BFD2B0E676}"/>
                </a:ext>
              </a:extLst>
            </p:cNvPr>
            <p:cNvSpPr txBox="1"/>
            <p:nvPr/>
          </p:nvSpPr>
          <p:spPr>
            <a:xfrm>
              <a:off x="10178538" y="3866819"/>
              <a:ext cx="922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최최종본</a:t>
              </a:r>
              <a:endParaRPr lang="en-US" altLang="ko-KR" sz="14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6D5436D-1D05-37C9-FC32-4DDABD928054}"/>
              </a:ext>
            </a:extLst>
          </p:cNvPr>
          <p:cNvGrpSpPr/>
          <p:nvPr/>
        </p:nvGrpSpPr>
        <p:grpSpPr>
          <a:xfrm>
            <a:off x="10363200" y="4131466"/>
            <a:ext cx="1115239" cy="770262"/>
            <a:chOff x="9985854" y="3404334"/>
            <a:chExt cx="1115239" cy="77026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B525922-E273-F7D3-7109-369F8731AE32}"/>
                </a:ext>
              </a:extLst>
            </p:cNvPr>
            <p:cNvGrpSpPr/>
            <p:nvPr/>
          </p:nvGrpSpPr>
          <p:grpSpPr>
            <a:xfrm>
              <a:off x="10281985" y="3404334"/>
              <a:ext cx="489430" cy="495114"/>
              <a:chOff x="1741713" y="2432960"/>
              <a:chExt cx="745673" cy="810979"/>
            </a:xfrm>
          </p:grpSpPr>
          <p:sp>
            <p:nvSpPr>
              <p:cNvPr id="79" name="사각형: 모서리가 접힌 도형 78">
                <a:extLst>
                  <a:ext uri="{FF2B5EF4-FFF2-40B4-BE49-F238E27FC236}">
                    <a16:creationId xmlns:a16="http://schemas.microsoft.com/office/drawing/2014/main" id="{0A1A3365-5E6C-212C-19E4-FF80B4E9251F}"/>
                  </a:ext>
                </a:extLst>
              </p:cNvPr>
              <p:cNvSpPr/>
              <p:nvPr/>
            </p:nvSpPr>
            <p:spPr>
              <a:xfrm flipV="1">
                <a:off x="1834243" y="2432960"/>
                <a:ext cx="653143" cy="810979"/>
              </a:xfrm>
              <a:prstGeom prst="foldedCorner">
                <a:avLst>
                  <a:gd name="adj" fmla="val 2567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6711273-0102-C737-2F0E-1B2CC43466AD}"/>
                  </a:ext>
                </a:extLst>
              </p:cNvPr>
              <p:cNvSpPr/>
              <p:nvPr/>
            </p:nvSpPr>
            <p:spPr>
              <a:xfrm>
                <a:off x="1741713" y="2588080"/>
                <a:ext cx="446315" cy="5007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/>
                  <a:t>P</a:t>
                </a:r>
                <a:endParaRPr lang="ko-KR" altLang="en-US" sz="2800" b="1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0F7483-4CEB-A00D-636E-0C0264D2FFE2}"/>
                </a:ext>
              </a:extLst>
            </p:cNvPr>
            <p:cNvSpPr txBox="1"/>
            <p:nvPr/>
          </p:nvSpPr>
          <p:spPr>
            <a:xfrm>
              <a:off x="9985854" y="3866819"/>
              <a:ext cx="1115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최최최종본</a:t>
              </a:r>
              <a:endParaRPr lang="en-US" altLang="ko-KR" sz="14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820BDFA-85ED-3F82-B313-55AC5369F105}"/>
              </a:ext>
            </a:extLst>
          </p:cNvPr>
          <p:cNvGrpSpPr/>
          <p:nvPr/>
        </p:nvGrpSpPr>
        <p:grpSpPr>
          <a:xfrm>
            <a:off x="10099566" y="3257065"/>
            <a:ext cx="1669691" cy="1731459"/>
            <a:chOff x="10113872" y="3274078"/>
            <a:chExt cx="1669691" cy="173145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2EC1D49-2BC0-7143-2E3B-837BAC805976}"/>
                </a:ext>
              </a:extLst>
            </p:cNvPr>
            <p:cNvSpPr/>
            <p:nvPr/>
          </p:nvSpPr>
          <p:spPr>
            <a:xfrm>
              <a:off x="10113872" y="3274078"/>
              <a:ext cx="1669691" cy="1731459"/>
            </a:xfrm>
            <a:prstGeom prst="rect">
              <a:avLst/>
            </a:prstGeom>
            <a:solidFill>
              <a:srgbClr val="E6E8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6D26FF6-0F11-D8CF-509C-46600FCA8C79}"/>
                </a:ext>
              </a:extLst>
            </p:cNvPr>
            <p:cNvGrpSpPr/>
            <p:nvPr/>
          </p:nvGrpSpPr>
          <p:grpSpPr>
            <a:xfrm>
              <a:off x="10419257" y="3780196"/>
              <a:ext cx="1106237" cy="775017"/>
              <a:chOff x="10023845" y="3404334"/>
              <a:chExt cx="1106237" cy="77501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52EF980-5069-B2DE-E1F9-32CB7A1D4BA5}"/>
                  </a:ext>
                </a:extLst>
              </p:cNvPr>
              <p:cNvGrpSpPr/>
              <p:nvPr/>
            </p:nvGrpSpPr>
            <p:grpSpPr>
              <a:xfrm>
                <a:off x="10281985" y="3404334"/>
                <a:ext cx="489430" cy="495114"/>
                <a:chOff x="1741713" y="2432960"/>
                <a:chExt cx="745673" cy="810979"/>
              </a:xfrm>
            </p:grpSpPr>
            <p:sp>
              <p:nvSpPr>
                <p:cNvPr id="84" name="사각형: 모서리가 접힌 도형 83">
                  <a:extLst>
                    <a:ext uri="{FF2B5EF4-FFF2-40B4-BE49-F238E27FC236}">
                      <a16:creationId xmlns:a16="http://schemas.microsoft.com/office/drawing/2014/main" id="{37D41DFF-91AA-B62E-74B0-88BA895C7699}"/>
                    </a:ext>
                  </a:extLst>
                </p:cNvPr>
                <p:cNvSpPr/>
                <p:nvPr/>
              </p:nvSpPr>
              <p:spPr>
                <a:xfrm flipV="1">
                  <a:off x="1834243" y="2432960"/>
                  <a:ext cx="653143" cy="810979"/>
                </a:xfrm>
                <a:prstGeom prst="foldedCorner">
                  <a:avLst>
                    <a:gd name="adj" fmla="val 25676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3D25F57C-9E16-0964-6ACC-C813C7B95894}"/>
                    </a:ext>
                  </a:extLst>
                </p:cNvPr>
                <p:cNvSpPr/>
                <p:nvPr/>
              </p:nvSpPr>
              <p:spPr>
                <a:xfrm>
                  <a:off x="1741713" y="2588080"/>
                  <a:ext cx="446315" cy="5007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/>
                    <a:t>P</a:t>
                  </a:r>
                  <a:endParaRPr lang="ko-KR" altLang="en-US" sz="2800" b="1" dirty="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E7F556-E7EF-7D10-FF31-EB4C3701673A}"/>
                  </a:ext>
                </a:extLst>
              </p:cNvPr>
              <p:cNvSpPr txBox="1"/>
              <p:nvPr/>
            </p:nvSpPr>
            <p:spPr>
              <a:xfrm>
                <a:off x="10023845" y="3871574"/>
                <a:ext cx="1106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진짜최종본</a:t>
                </a:r>
                <a:endParaRPr lang="en-US" altLang="ko-KR" sz="1400" dirty="0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198E7BD-32B1-5BCB-7C41-4CA8D99F2C58}"/>
              </a:ext>
            </a:extLst>
          </p:cNvPr>
          <p:cNvGrpSpPr/>
          <p:nvPr/>
        </p:nvGrpSpPr>
        <p:grpSpPr>
          <a:xfrm>
            <a:off x="6808137" y="3253283"/>
            <a:ext cx="1602257" cy="786268"/>
            <a:chOff x="6791939" y="3199651"/>
            <a:chExt cx="1602257" cy="78626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26E1C03-6624-9238-4947-432D86C8198B}"/>
                </a:ext>
              </a:extLst>
            </p:cNvPr>
            <p:cNvGrpSpPr/>
            <p:nvPr/>
          </p:nvGrpSpPr>
          <p:grpSpPr>
            <a:xfrm>
              <a:off x="6791939" y="3199651"/>
              <a:ext cx="1092614" cy="786268"/>
              <a:chOff x="10051959" y="3404334"/>
              <a:chExt cx="1092614" cy="78626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FBCE6FF-4E33-5355-513E-4D2121C77ADE}"/>
                  </a:ext>
                </a:extLst>
              </p:cNvPr>
              <p:cNvGrpSpPr/>
              <p:nvPr/>
            </p:nvGrpSpPr>
            <p:grpSpPr>
              <a:xfrm>
                <a:off x="10281985" y="3404334"/>
                <a:ext cx="489430" cy="495114"/>
                <a:chOff x="1741713" y="2432960"/>
                <a:chExt cx="745673" cy="810979"/>
              </a:xfrm>
            </p:grpSpPr>
            <p:sp>
              <p:nvSpPr>
                <p:cNvPr id="96" name="사각형: 모서리가 접힌 도형 95">
                  <a:extLst>
                    <a:ext uri="{FF2B5EF4-FFF2-40B4-BE49-F238E27FC236}">
                      <a16:creationId xmlns:a16="http://schemas.microsoft.com/office/drawing/2014/main" id="{CCB4DF11-83B4-FBAC-9B20-0A5206DEE2D8}"/>
                    </a:ext>
                  </a:extLst>
                </p:cNvPr>
                <p:cNvSpPr/>
                <p:nvPr/>
              </p:nvSpPr>
              <p:spPr>
                <a:xfrm flipV="1">
                  <a:off x="1834243" y="2432960"/>
                  <a:ext cx="653143" cy="810979"/>
                </a:xfrm>
                <a:prstGeom prst="foldedCorner">
                  <a:avLst>
                    <a:gd name="adj" fmla="val 25676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8619A32-9588-8C2B-721E-5B1E011062E1}"/>
                    </a:ext>
                  </a:extLst>
                </p:cNvPr>
                <p:cNvSpPr/>
                <p:nvPr/>
              </p:nvSpPr>
              <p:spPr>
                <a:xfrm>
                  <a:off x="1741713" y="2588080"/>
                  <a:ext cx="446315" cy="5007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/>
                    <a:t>P</a:t>
                  </a:r>
                  <a:endParaRPr lang="ko-KR" altLang="en-US" sz="2800" b="1" dirty="0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8EC757E-92DD-CEC4-E2FA-396C6079173A}"/>
                  </a:ext>
                </a:extLst>
              </p:cNvPr>
              <p:cNvSpPr txBox="1"/>
              <p:nvPr/>
            </p:nvSpPr>
            <p:spPr>
              <a:xfrm>
                <a:off x="10051959" y="3882825"/>
                <a:ext cx="1092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진짜최종본</a:t>
                </a:r>
                <a:endParaRPr lang="en-US" altLang="ko-KR" sz="1400" dirty="0"/>
              </a:p>
            </p:txBody>
          </p:sp>
        </p:grpSp>
        <p:sp>
          <p:nvSpPr>
            <p:cNvPr id="98" name="곱하기 기호 97">
              <a:extLst>
                <a:ext uri="{FF2B5EF4-FFF2-40B4-BE49-F238E27FC236}">
                  <a16:creationId xmlns:a16="http://schemas.microsoft.com/office/drawing/2014/main" id="{E4D02B8A-5464-4621-56FA-006D9696AD7E}"/>
                </a:ext>
              </a:extLst>
            </p:cNvPr>
            <p:cNvSpPr/>
            <p:nvPr/>
          </p:nvSpPr>
          <p:spPr>
            <a:xfrm>
              <a:off x="7629194" y="3322764"/>
              <a:ext cx="335838" cy="340279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FE16BC-D3C7-03B2-AA43-181936C16F79}"/>
                </a:ext>
              </a:extLst>
            </p:cNvPr>
            <p:cNvSpPr txBox="1"/>
            <p:nvPr/>
          </p:nvSpPr>
          <p:spPr>
            <a:xfrm>
              <a:off x="7996867" y="3219330"/>
              <a:ext cx="397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</a:t>
              </a:r>
              <a:endParaRPr lang="ko-KR" altLang="en-US" sz="2800" b="1" dirty="0"/>
            </a:p>
          </p:txBody>
        </p:sp>
      </p:grpSp>
      <p:sp>
        <p:nvSpPr>
          <p:cNvPr id="105" name="화살표: 왼쪽 104">
            <a:extLst>
              <a:ext uri="{FF2B5EF4-FFF2-40B4-BE49-F238E27FC236}">
                <a16:creationId xmlns:a16="http://schemas.microsoft.com/office/drawing/2014/main" id="{A8A62AD4-F9FF-A4C7-8411-B909985CDB2A}"/>
              </a:ext>
            </a:extLst>
          </p:cNvPr>
          <p:cNvSpPr/>
          <p:nvPr/>
        </p:nvSpPr>
        <p:spPr>
          <a:xfrm>
            <a:off x="6888383" y="4101697"/>
            <a:ext cx="1460968" cy="20371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4631F37-EA5D-8B76-8229-BD11FBB44B10}"/>
              </a:ext>
            </a:extLst>
          </p:cNvPr>
          <p:cNvGrpSpPr/>
          <p:nvPr/>
        </p:nvGrpSpPr>
        <p:grpSpPr>
          <a:xfrm>
            <a:off x="3939545" y="3145260"/>
            <a:ext cx="1092614" cy="1018333"/>
            <a:chOff x="3900187" y="3236660"/>
            <a:chExt cx="1092614" cy="1018333"/>
          </a:xfrm>
        </p:grpSpPr>
        <p:sp>
          <p:nvSpPr>
            <p:cNvPr id="108" name="사각형: 모서리가 접힌 도형 107">
              <a:extLst>
                <a:ext uri="{FF2B5EF4-FFF2-40B4-BE49-F238E27FC236}">
                  <a16:creationId xmlns:a16="http://schemas.microsoft.com/office/drawing/2014/main" id="{50065030-F5A0-D266-E2C0-09FFC6620DF8}"/>
                </a:ext>
              </a:extLst>
            </p:cNvPr>
            <p:cNvSpPr/>
            <p:nvPr/>
          </p:nvSpPr>
          <p:spPr>
            <a:xfrm flipV="1">
              <a:off x="4219467" y="3236660"/>
              <a:ext cx="428697" cy="495114"/>
            </a:xfrm>
            <a:prstGeom prst="foldedCorner">
              <a:avLst>
                <a:gd name="adj" fmla="val 2567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B8FC8B5-E143-8E84-3312-050037E14C84}"/>
                </a:ext>
              </a:extLst>
            </p:cNvPr>
            <p:cNvSpPr/>
            <p:nvPr/>
          </p:nvSpPr>
          <p:spPr>
            <a:xfrm>
              <a:off x="4158734" y="3331363"/>
              <a:ext cx="292943" cy="305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</a:t>
              </a:r>
              <a:endParaRPr lang="ko-KR" altLang="en-US" sz="28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920EB5-57CE-9BDB-31EC-C071E9AEE1FC}"/>
                </a:ext>
              </a:extLst>
            </p:cNvPr>
            <p:cNvSpPr txBox="1"/>
            <p:nvPr/>
          </p:nvSpPr>
          <p:spPr>
            <a:xfrm>
              <a:off x="3900187" y="3731773"/>
              <a:ext cx="1092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진짜 완전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최종본</a:t>
              </a:r>
              <a:endParaRPr lang="en-US" altLang="ko-KR" sz="1400" dirty="0"/>
            </a:p>
          </p:txBody>
        </p:sp>
      </p:grp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A0A591CB-AF96-B2A8-AC72-FCE1EF8CA7D4}"/>
              </a:ext>
            </a:extLst>
          </p:cNvPr>
          <p:cNvSpPr/>
          <p:nvPr/>
        </p:nvSpPr>
        <p:spPr>
          <a:xfrm>
            <a:off x="3751183" y="4106487"/>
            <a:ext cx="1460968" cy="20371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BDF461C-3CDA-5C0B-3176-922A8BD368C9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41EB8DEC-D0C5-1C19-A038-9D213CCCD10D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1745310-9964-E38E-595E-73E73815D151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6B241CC-247D-B0A1-853A-2D18C60B598A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04CE00F-5EAB-83A2-5F13-977F895E8643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F9ADD4D-A77B-D907-6D4B-CDF275B94B79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C30874C-245D-EE71-974C-E357E77CCA2E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2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용어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A536D2-F618-2D1B-2C6D-D627E86D347F}"/>
              </a:ext>
            </a:extLst>
          </p:cNvPr>
          <p:cNvSpPr txBox="1"/>
          <p:nvPr/>
        </p:nvSpPr>
        <p:spPr>
          <a:xfrm>
            <a:off x="353222" y="3413491"/>
            <a:ext cx="64112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깃 충돌</a:t>
            </a:r>
            <a:endParaRPr lang="en-US" altLang="ko-KR" b="1" dirty="0"/>
          </a:p>
          <a:p>
            <a:pPr algn="l"/>
            <a:endParaRPr lang="en-US" altLang="ko-KR" sz="1000" b="1" dirty="0"/>
          </a:p>
          <a:p>
            <a:pPr algn="l"/>
            <a:r>
              <a:rPr lang="ko-KR" altLang="en-US" b="0" i="0" dirty="0">
                <a:effectLst/>
              </a:rPr>
              <a:t>코드를 병합할 때 발생할 수 있는 문제로</a:t>
            </a:r>
            <a:r>
              <a:rPr lang="en-US" altLang="ko-KR" b="0" i="0" dirty="0">
                <a:effectLst/>
              </a:rPr>
              <a:t>,</a:t>
            </a:r>
            <a:endParaRPr lang="en-US" altLang="ko-KR" dirty="0"/>
          </a:p>
          <a:p>
            <a:pPr algn="l"/>
            <a:r>
              <a:rPr lang="ko-KR" altLang="en-US" b="0" i="0" dirty="0">
                <a:effectLst/>
              </a:rPr>
              <a:t>여러 개발자가 동시에 같은 파일의 다른 부분을 수정하거나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한 개발자가 다른 </a:t>
            </a:r>
            <a:r>
              <a:rPr lang="en-US" altLang="ko-KR" b="0" i="0" dirty="0">
                <a:effectLst/>
              </a:rPr>
              <a:t>branch</a:t>
            </a:r>
            <a:r>
              <a:rPr lang="ko-KR" altLang="en-US" b="0" i="0" dirty="0">
                <a:effectLst/>
              </a:rPr>
              <a:t>에서 변경한 내용을 현재 작업 중인 </a:t>
            </a:r>
            <a:r>
              <a:rPr lang="en-US" altLang="ko-KR" b="0" i="0" dirty="0">
                <a:effectLst/>
              </a:rPr>
              <a:t>branch</a:t>
            </a:r>
            <a:r>
              <a:rPr lang="ko-KR" altLang="en-US" b="0" i="0" dirty="0">
                <a:effectLst/>
              </a:rPr>
              <a:t>에 병합할 때 </a:t>
            </a:r>
            <a:r>
              <a:rPr lang="ko-KR" altLang="en-US" dirty="0"/>
              <a:t>일어나는 충돌이다</a:t>
            </a:r>
            <a:r>
              <a:rPr lang="en-US" altLang="ko-KR" dirty="0"/>
              <a:t>.</a:t>
            </a:r>
            <a:endParaRPr lang="en-US" altLang="ko-KR" b="0" i="0" dirty="0">
              <a:effectLst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3350208-747F-8D00-1E74-49274209C9DB}"/>
              </a:ext>
            </a:extLst>
          </p:cNvPr>
          <p:cNvGrpSpPr/>
          <p:nvPr/>
        </p:nvGrpSpPr>
        <p:grpSpPr>
          <a:xfrm>
            <a:off x="2216203" y="1096047"/>
            <a:ext cx="7759592" cy="2318592"/>
            <a:chOff x="1983122" y="3009918"/>
            <a:chExt cx="7759592" cy="2318592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AC849A-FEFD-7B6F-0EE5-3E314726F8FB}"/>
                </a:ext>
              </a:extLst>
            </p:cNvPr>
            <p:cNvCxnSpPr/>
            <p:nvPr/>
          </p:nvCxnSpPr>
          <p:spPr>
            <a:xfrm>
              <a:off x="2541814" y="4245430"/>
              <a:ext cx="66239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11658C-DDB1-FBE2-37FC-1F75F6E7DD7F}"/>
                </a:ext>
              </a:extLst>
            </p:cNvPr>
            <p:cNvSpPr txBox="1"/>
            <p:nvPr/>
          </p:nvSpPr>
          <p:spPr>
            <a:xfrm>
              <a:off x="5412920" y="4269921"/>
              <a:ext cx="936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master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669A88-2C38-9F19-BB81-A0CE76A67C95}"/>
                </a:ext>
              </a:extLst>
            </p:cNvPr>
            <p:cNvCxnSpPr/>
            <p:nvPr/>
          </p:nvCxnSpPr>
          <p:spPr>
            <a:xfrm flipV="1">
              <a:off x="3412671" y="3488871"/>
              <a:ext cx="876300" cy="75655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0BB6A07-4715-B962-CEE4-791F3A98D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71" y="3488871"/>
              <a:ext cx="3069772" cy="272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C7466AE-7DDE-B4E7-DF8C-DC837174C2AD}"/>
                </a:ext>
              </a:extLst>
            </p:cNvPr>
            <p:cNvCxnSpPr>
              <a:cxnSpLocks/>
            </p:cNvCxnSpPr>
            <p:nvPr/>
          </p:nvCxnSpPr>
          <p:spPr>
            <a:xfrm>
              <a:off x="7358743" y="3488871"/>
              <a:ext cx="876300" cy="756559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45F06BD-7198-7296-3856-ABD00782E1EC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75" y="4245430"/>
              <a:ext cx="647700" cy="68811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8B8C3D1-089D-5385-7EC7-71584D0DB05B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1" y="4933540"/>
              <a:ext cx="151855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0A6FC1-C764-44D2-33EC-2704042EC15C}"/>
                </a:ext>
              </a:extLst>
            </p:cNvPr>
            <p:cNvSpPr txBox="1"/>
            <p:nvPr/>
          </p:nvSpPr>
          <p:spPr>
            <a:xfrm>
              <a:off x="1983122" y="318935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branch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09E7D80-4667-F91D-5893-9F1FFD3914B8}"/>
                </a:ext>
              </a:extLst>
            </p:cNvPr>
            <p:cNvSpPr/>
            <p:nvPr/>
          </p:nvSpPr>
          <p:spPr>
            <a:xfrm>
              <a:off x="3158898" y="4003215"/>
              <a:ext cx="551089" cy="50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4E3F93-6FEB-5562-1144-0563BDE3C580}"/>
                </a:ext>
              </a:extLst>
            </p:cNvPr>
            <p:cNvGrpSpPr/>
            <p:nvPr/>
          </p:nvGrpSpPr>
          <p:grpSpPr>
            <a:xfrm rot="480857">
              <a:off x="2515953" y="3657235"/>
              <a:ext cx="627066" cy="369333"/>
              <a:chOff x="3082921" y="5180445"/>
              <a:chExt cx="2175782" cy="688110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6E0D98F-4228-C247-B68D-45332A467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921" y="5180445"/>
                <a:ext cx="647700" cy="6881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21E75284-6139-E5D1-C3C7-2E066D440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147" y="5868555"/>
                <a:ext cx="15185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B9CD86-7E47-D9C3-982A-41D562A1C5A9}"/>
                </a:ext>
              </a:extLst>
            </p:cNvPr>
            <p:cNvSpPr/>
            <p:nvPr/>
          </p:nvSpPr>
          <p:spPr>
            <a:xfrm>
              <a:off x="7937047" y="3992337"/>
              <a:ext cx="551089" cy="50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758863-8F0C-CD99-1357-D16298947DD7}"/>
                </a:ext>
              </a:extLst>
            </p:cNvPr>
            <p:cNvSpPr txBox="1"/>
            <p:nvPr/>
          </p:nvSpPr>
          <p:spPr>
            <a:xfrm>
              <a:off x="8866414" y="325249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merge</a:t>
              </a:r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063687C-BB67-C6C0-ADB5-04F1F2D48E88}"/>
                </a:ext>
              </a:extLst>
            </p:cNvPr>
            <p:cNvGrpSpPr/>
            <p:nvPr/>
          </p:nvGrpSpPr>
          <p:grpSpPr>
            <a:xfrm rot="21119143" flipH="1">
              <a:off x="8516021" y="3695680"/>
              <a:ext cx="627066" cy="369333"/>
              <a:chOff x="3082921" y="5180445"/>
              <a:chExt cx="2175782" cy="68811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EC89577-6A43-118D-A113-A9575FF83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921" y="5180445"/>
                <a:ext cx="647700" cy="6881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192BD5B-9C20-026A-9794-ACBF7EE75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147" y="5868555"/>
                <a:ext cx="15185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8E220E-2861-FE0B-720E-A32FC90BBCEA}"/>
                </a:ext>
              </a:extLst>
            </p:cNvPr>
            <p:cNvSpPr txBox="1"/>
            <p:nvPr/>
          </p:nvSpPr>
          <p:spPr>
            <a:xfrm>
              <a:off x="5121729" y="4959178"/>
              <a:ext cx="90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User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99E4B9-2286-0C88-8886-9CDCEC3229B2}"/>
                </a:ext>
              </a:extLst>
            </p:cNvPr>
            <p:cNvSpPr txBox="1"/>
            <p:nvPr/>
          </p:nvSpPr>
          <p:spPr>
            <a:xfrm>
              <a:off x="5459185" y="3009918"/>
              <a:ext cx="1072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develop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7E1699-F001-6680-549B-E5CF5F470E9C}"/>
              </a:ext>
            </a:extLst>
          </p:cNvPr>
          <p:cNvSpPr txBox="1"/>
          <p:nvPr/>
        </p:nvSpPr>
        <p:spPr>
          <a:xfrm>
            <a:off x="6966590" y="3429000"/>
            <a:ext cx="42511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Pull Request(PR)</a:t>
            </a:r>
          </a:p>
          <a:p>
            <a:endParaRPr lang="en-US" altLang="ko-KR" sz="1000" b="1" dirty="0"/>
          </a:p>
          <a:p>
            <a:r>
              <a:rPr lang="en-US" altLang="ko-KR" dirty="0"/>
              <a:t>branch</a:t>
            </a:r>
            <a:r>
              <a:rPr lang="ko-KR" altLang="en-US" dirty="0"/>
              <a:t>로 내 코드를 보내는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Git clone</a:t>
            </a:r>
          </a:p>
          <a:p>
            <a:endParaRPr lang="en-US" altLang="ko-KR" sz="1000" b="1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저장소에 있는 파일을 내 </a:t>
            </a:r>
            <a:r>
              <a:rPr lang="en-US" altLang="ko-KR" dirty="0"/>
              <a:t>pc</a:t>
            </a:r>
            <a:r>
              <a:rPr lang="ko-KR" altLang="en-US" dirty="0"/>
              <a:t>에 복제하는 것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4CD11B-01E3-702F-6417-2556B41FA882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BC576F2-17BC-7388-AF60-8528165785A8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2BE85C-4398-2A70-BD4C-A04C192FCF48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06D3C56-4EDD-9711-90A5-D173D6CF8D38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E061F73-634A-AB1E-C1FF-A234AA1192A1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4E265DB-2340-B724-D7DD-8FDD0C9332C7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E0C74FA-A9B0-82D2-3DED-E610DCFA8B66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1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명령어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2D14F0-CA64-1485-2C88-89EBEEB424F9}"/>
              </a:ext>
            </a:extLst>
          </p:cNvPr>
          <p:cNvSpPr txBox="1"/>
          <p:nvPr/>
        </p:nvSpPr>
        <p:spPr>
          <a:xfrm>
            <a:off x="920988" y="1482313"/>
            <a:ext cx="948208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깃허브에</a:t>
            </a:r>
            <a:r>
              <a:rPr lang="ko-KR" altLang="en-US" sz="2000" b="1" dirty="0"/>
              <a:t> 코드 올리기</a:t>
            </a:r>
            <a:endParaRPr lang="en-US" altLang="ko-KR" sz="2000" b="1" dirty="0"/>
          </a:p>
          <a:p>
            <a:endParaRPr lang="en-US" altLang="ko-KR" sz="1100" b="1" dirty="0"/>
          </a:p>
          <a:p>
            <a:r>
              <a:rPr lang="en-US" altLang="ko-KR" dirty="0"/>
              <a:t>git add . - </a:t>
            </a:r>
            <a:r>
              <a:rPr lang="ko-KR" altLang="en-US" dirty="0"/>
              <a:t>추가할 파일 더하기 </a:t>
            </a:r>
            <a:r>
              <a:rPr lang="en-US" altLang="ko-KR" dirty="0"/>
              <a:t>(“.”</a:t>
            </a:r>
            <a:r>
              <a:rPr lang="ko-KR" altLang="en-US" dirty="0"/>
              <a:t>은 모든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commit –m “</a:t>
            </a:r>
            <a:r>
              <a:rPr lang="ko-KR" altLang="en-US" dirty="0"/>
              <a:t>메시지 내용</a:t>
            </a:r>
            <a:r>
              <a:rPr lang="en-US" altLang="ko-KR" dirty="0"/>
              <a:t>” – </a:t>
            </a:r>
            <a:r>
              <a:rPr lang="ko-KR" altLang="en-US" dirty="0"/>
              <a:t>히스토리 만들기 </a:t>
            </a:r>
            <a:r>
              <a:rPr lang="en-US" altLang="ko-KR" dirty="0"/>
              <a:t>(m</a:t>
            </a:r>
            <a:r>
              <a:rPr lang="ko-KR" altLang="en-US" dirty="0"/>
              <a:t>은 메시지 준말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push - </a:t>
            </a:r>
            <a:r>
              <a:rPr lang="en-US" altLang="ko-KR" dirty="0" err="1"/>
              <a:t>Github</a:t>
            </a:r>
            <a:r>
              <a:rPr lang="ko-KR" altLang="en-US" dirty="0"/>
              <a:t>에 코드 올리기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checkout -b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checkout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브랜치</a:t>
            </a:r>
            <a:r>
              <a:rPr lang="ko-KR" altLang="en-US" dirty="0"/>
              <a:t>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merge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en-US" altLang="ko-KR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합친다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pull origin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브랜치에</a:t>
            </a:r>
            <a:r>
              <a:rPr lang="ko-KR" altLang="en-US" dirty="0"/>
              <a:t> 코드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D593F-CB56-2BE1-76CD-C38A769C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06" y="1482313"/>
            <a:ext cx="4416109" cy="34191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F6E918-9BD1-5E45-465E-D781487A01CF}"/>
              </a:ext>
            </a:extLst>
          </p:cNvPr>
          <p:cNvCxnSpPr/>
          <p:nvPr/>
        </p:nvCxnSpPr>
        <p:spPr>
          <a:xfrm>
            <a:off x="469231" y="3101626"/>
            <a:ext cx="11253537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537ED4-BEDC-94A1-6862-6F594518A810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ED9041-AC10-765A-45D6-808B3CF5947F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3F7A879-8715-66B7-FA01-8B6E3928BDE0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F742E2-64CA-4668-AA5E-B3ECD2C18F53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886631A-E668-432A-A70A-0DEAA83CE155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97A3A02-5149-214E-2E15-24C353DB71CD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4E03562-03E4-7E1E-4D11-B64C6EBD3D12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64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역할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09311B-D469-6795-7AAD-F796FDFA9402}"/>
              </a:ext>
            </a:extLst>
          </p:cNvPr>
          <p:cNvSpPr txBox="1"/>
          <p:nvPr/>
        </p:nvSpPr>
        <p:spPr>
          <a:xfrm>
            <a:off x="2193472" y="1550218"/>
            <a:ext cx="5894614" cy="289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49A59A01-3CAB-D557-1D63-E68216D27835}"/>
              </a:ext>
            </a:extLst>
          </p:cNvPr>
          <p:cNvSpPr/>
          <p:nvPr/>
        </p:nvSpPr>
        <p:spPr>
          <a:xfrm>
            <a:off x="3525731" y="1427830"/>
            <a:ext cx="6962653" cy="163550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프로젝트 팀장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팀원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F355B9-C713-8224-5B18-16E6183BF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38" y="1427830"/>
            <a:ext cx="1567466" cy="156746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2C680F-1854-19C2-C25C-6BB8B743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38" y="3803557"/>
            <a:ext cx="1567466" cy="1567466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79CBDB31-9834-1299-B5A0-F169BD50DFC3}"/>
              </a:ext>
            </a:extLst>
          </p:cNvPr>
          <p:cNvSpPr/>
          <p:nvPr/>
        </p:nvSpPr>
        <p:spPr>
          <a:xfrm>
            <a:off x="3525732" y="3737397"/>
            <a:ext cx="6962654" cy="163550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팀원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- Git clone, </a:t>
            </a:r>
            <a:r>
              <a:rPr lang="ko-KR" altLang="en-US" dirty="0">
                <a:solidFill>
                  <a:schemeClr val="tx1"/>
                </a:solidFill>
              </a:rPr>
              <a:t>소스코드 올리기</a:t>
            </a:r>
            <a:r>
              <a:rPr lang="en-US" altLang="ko-KR" dirty="0">
                <a:solidFill>
                  <a:schemeClr val="tx1"/>
                </a:solidFill>
              </a:rPr>
              <a:t>, PR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깃 충돌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해결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코드 </a:t>
            </a:r>
            <a:r>
              <a:rPr lang="en-US" altLang="ko-KR" dirty="0">
                <a:solidFill>
                  <a:schemeClr val="tx1"/>
                </a:solidFill>
              </a:rPr>
              <a:t>merge, </a:t>
            </a:r>
            <a:r>
              <a:rPr lang="ko-KR" altLang="en-US" dirty="0">
                <a:solidFill>
                  <a:schemeClr val="tx1"/>
                </a:solidFill>
              </a:rPr>
              <a:t>코드 다시 올리기</a:t>
            </a:r>
            <a:r>
              <a:rPr lang="en-US" altLang="ko-KR" dirty="0">
                <a:solidFill>
                  <a:schemeClr val="tx1"/>
                </a:solidFill>
              </a:rPr>
              <a:t>, master</a:t>
            </a:r>
            <a:r>
              <a:rPr lang="ko-KR" altLang="en-US" dirty="0">
                <a:solidFill>
                  <a:schemeClr val="tx1"/>
                </a:solidFill>
              </a:rPr>
              <a:t>로 코드 배포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95917F2-CDBE-C34E-D4F5-2D73CAC87BDF}"/>
              </a:ext>
            </a:extLst>
          </p:cNvPr>
          <p:cNvSpPr/>
          <p:nvPr/>
        </p:nvSpPr>
        <p:spPr>
          <a:xfrm>
            <a:off x="1703614" y="3335436"/>
            <a:ext cx="9497786" cy="2503707"/>
          </a:xfrm>
          <a:prstGeom prst="frame">
            <a:avLst>
              <a:gd name="adj1" fmla="val 18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0E9BE2-DC19-C55D-50F0-FA7AF365073D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5F4405-CFC7-7A0C-7A4E-F4FFE91D3ADC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C80758-0DF0-EA83-FF5F-BA2C12E04474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111840C-3105-4512-171C-ED0A79542AB0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B1CB9D6-4DAA-9D42-0332-0B6B1F2AB5F1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C79287-DF78-3385-0998-5F1889465A35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DBCB7D-171D-6412-92DC-91184FDD174A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할 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6BC1A-E7C2-3109-EC1D-5472A29A9097}"/>
              </a:ext>
            </a:extLst>
          </p:cNvPr>
          <p:cNvSpPr txBox="1"/>
          <p:nvPr/>
        </p:nvSpPr>
        <p:spPr>
          <a:xfrm>
            <a:off x="1739130" y="1348801"/>
            <a:ext cx="7306899" cy="4246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 clone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branch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만들기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개발해서 소스코드 </a:t>
            </a:r>
            <a:r>
              <a:rPr lang="en-US" altLang="ko-KR" sz="2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올리기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Pull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Request(PR)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 충돌 해결하기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master branch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코드 배포하기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315253-CBA7-49D0-7714-953E8082281B}"/>
              </a:ext>
            </a:extLst>
          </p:cNvPr>
          <p:cNvGrpSpPr/>
          <p:nvPr/>
        </p:nvGrpSpPr>
        <p:grpSpPr>
          <a:xfrm>
            <a:off x="10489771" y="586118"/>
            <a:ext cx="1232997" cy="165518"/>
            <a:chOff x="10703131" y="567209"/>
            <a:chExt cx="1232997" cy="16551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7B0547F-13EB-6DF8-B1D6-EE1137F52A40}"/>
                </a:ext>
              </a:extLst>
            </p:cNvPr>
            <p:cNvSpPr/>
            <p:nvPr/>
          </p:nvSpPr>
          <p:spPr>
            <a:xfrm flipH="1">
              <a:off x="1155657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25982D-E0C2-3709-79B4-D2592BC38FAE}"/>
                </a:ext>
              </a:extLst>
            </p:cNvPr>
            <p:cNvSpPr/>
            <p:nvPr/>
          </p:nvSpPr>
          <p:spPr>
            <a:xfrm flipH="1">
              <a:off x="1134321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AB5D5D6-F896-F61F-78B4-3BE1D69A8BE0}"/>
                </a:ext>
              </a:extLst>
            </p:cNvPr>
            <p:cNvSpPr/>
            <p:nvPr/>
          </p:nvSpPr>
          <p:spPr>
            <a:xfrm flipH="1">
              <a:off x="1112985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1B8EB14-CC59-D8EA-804F-AAA0A5CCE63F}"/>
                </a:ext>
              </a:extLst>
            </p:cNvPr>
            <p:cNvSpPr/>
            <p:nvPr/>
          </p:nvSpPr>
          <p:spPr>
            <a:xfrm flipH="1">
              <a:off x="1091649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4A4F5F-D14D-71ED-A938-861905040B70}"/>
                </a:ext>
              </a:extLst>
            </p:cNvPr>
            <p:cNvSpPr/>
            <p:nvPr/>
          </p:nvSpPr>
          <p:spPr>
            <a:xfrm flipH="1">
              <a:off x="10703131" y="56721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1DF9A1-02B3-E89E-1409-1308F3AF8FFA}"/>
                </a:ext>
              </a:extLst>
            </p:cNvPr>
            <p:cNvSpPr/>
            <p:nvPr/>
          </p:nvSpPr>
          <p:spPr>
            <a:xfrm flipH="1">
              <a:off x="11769931" y="56720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6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3107680" y="2350289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깃허브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5D42-80E3-D971-F81F-EA28C110DE42}"/>
              </a:ext>
            </a:extLst>
          </p:cNvPr>
          <p:cNvSpPr txBox="1"/>
          <p:nvPr/>
        </p:nvSpPr>
        <p:spPr>
          <a:xfrm>
            <a:off x="6095999" y="366720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433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git clone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008DF3B-1BF3-CC08-BE19-9B30F06E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15" y="1350745"/>
            <a:ext cx="3742967" cy="3711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4E4AA-0D0A-CD93-AC9D-681C0409EAAD}"/>
              </a:ext>
            </a:extLst>
          </p:cNvPr>
          <p:cNvSpPr txBox="1"/>
          <p:nvPr/>
        </p:nvSpPr>
        <p:spPr>
          <a:xfrm>
            <a:off x="4092339" y="5241150"/>
            <a:ext cx="41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clone</a:t>
            </a:r>
            <a:r>
              <a:rPr lang="ko-KR" altLang="en-US" dirty="0"/>
              <a:t>하기 전 </a:t>
            </a:r>
            <a:r>
              <a:rPr lang="en-US" altLang="ko-KR" dirty="0"/>
              <a:t>invite </a:t>
            </a:r>
            <a:r>
              <a:rPr lang="ko-KR" altLang="en-US" dirty="0"/>
              <a:t>받기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깃허브에</a:t>
            </a:r>
            <a:r>
              <a:rPr lang="ko-KR" altLang="en-US" dirty="0"/>
              <a:t> 등록된 메일로 받을 수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7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846</Words>
  <Application>Microsoft Office PowerPoint</Application>
  <PresentationFormat>와이드스크린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G마켓 산스 Bold</vt:lpstr>
      <vt:lpstr>G마켓 산스 Medium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</cp:revision>
  <dcterms:created xsi:type="dcterms:W3CDTF">2022-05-24T05:24:49Z</dcterms:created>
  <dcterms:modified xsi:type="dcterms:W3CDTF">2024-03-25T05:50:16Z</dcterms:modified>
</cp:coreProperties>
</file>