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3" r:id="rId4"/>
    <p:sldId id="263" r:id="rId5"/>
    <p:sldId id="277" r:id="rId6"/>
    <p:sldId id="278" r:id="rId7"/>
    <p:sldId id="276" r:id="rId8"/>
    <p:sldId id="274" r:id="rId9"/>
    <p:sldId id="279" r:id="rId10"/>
    <p:sldId id="281" r:id="rId11"/>
    <p:sldId id="280" r:id="rId12"/>
    <p:sldId id="275" r:id="rId13"/>
    <p:sldId id="282" r:id="rId14"/>
    <p:sldId id="283" r:id="rId15"/>
    <p:sldId id="284" r:id="rId16"/>
    <p:sldId id="285" r:id="rId17"/>
    <p:sldId id="286" r:id="rId18"/>
    <p:sldId id="267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5FE622"/>
    <a:srgbClr val="28E04B"/>
    <a:srgbClr val="91DEFF"/>
    <a:srgbClr val="AE78D6"/>
    <a:srgbClr val="7093D2"/>
    <a:srgbClr val="A1679D"/>
    <a:srgbClr val="F6F4E7"/>
    <a:srgbClr val="FFFF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B805E-952F-4482-8ED3-BF142B72CD1C}" v="11" dt="2024-03-19T02:14:21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최" userId="1e11584200a3bbf3" providerId="LiveId" clId="{DE8B805E-952F-4482-8ED3-BF142B72CD1C}"/>
    <pc:docChg chg="undo custSel addSld delSld modSld">
      <pc:chgData name="예진 최" userId="1e11584200a3bbf3" providerId="LiveId" clId="{DE8B805E-952F-4482-8ED3-BF142B72CD1C}" dt="2024-03-22T00:30:41.325" v="115" actId="478"/>
      <pc:docMkLst>
        <pc:docMk/>
      </pc:docMkLst>
      <pc:sldChg chg="del">
        <pc:chgData name="예진 최" userId="1e11584200a3bbf3" providerId="LiveId" clId="{DE8B805E-952F-4482-8ED3-BF142B72CD1C}" dt="2024-03-19T02:06:37.534" v="0" actId="47"/>
        <pc:sldMkLst>
          <pc:docMk/>
          <pc:sldMk cId="3140409258" sldId="256"/>
        </pc:sldMkLst>
      </pc:sldChg>
      <pc:sldChg chg="del">
        <pc:chgData name="예진 최" userId="1e11584200a3bbf3" providerId="LiveId" clId="{DE8B805E-952F-4482-8ED3-BF142B72CD1C}" dt="2024-03-19T02:06:48.418" v="16" actId="47"/>
        <pc:sldMkLst>
          <pc:docMk/>
          <pc:sldMk cId="1660610579" sldId="258"/>
        </pc:sldMkLst>
      </pc:sldChg>
      <pc:sldChg chg="del">
        <pc:chgData name="예진 최" userId="1e11584200a3bbf3" providerId="LiveId" clId="{DE8B805E-952F-4482-8ED3-BF142B72CD1C}" dt="2024-03-19T02:06:40.258" v="13" actId="47"/>
        <pc:sldMkLst>
          <pc:docMk/>
          <pc:sldMk cId="2818126242" sldId="259"/>
        </pc:sldMkLst>
      </pc:sldChg>
      <pc:sldChg chg="del">
        <pc:chgData name="예진 최" userId="1e11584200a3bbf3" providerId="LiveId" clId="{DE8B805E-952F-4482-8ED3-BF142B72CD1C}" dt="2024-03-19T02:06:38.755" v="6" actId="47"/>
        <pc:sldMkLst>
          <pc:docMk/>
          <pc:sldMk cId="2075612806" sldId="260"/>
        </pc:sldMkLst>
      </pc:sldChg>
      <pc:sldChg chg="addSp delSp modSp mod">
        <pc:chgData name="예진 최" userId="1e11584200a3bbf3" providerId="LiveId" clId="{DE8B805E-952F-4482-8ED3-BF142B72CD1C}" dt="2024-03-22T00:30:35.426" v="114" actId="478"/>
        <pc:sldMkLst>
          <pc:docMk/>
          <pc:sldMk cId="1146451201" sldId="261"/>
        </pc:sldMkLst>
        <pc:spChg chg="add mod">
          <ac:chgData name="예진 최" userId="1e11584200a3bbf3" providerId="LiveId" clId="{DE8B805E-952F-4482-8ED3-BF142B72CD1C}" dt="2024-03-19T02:09:21.869" v="67" actId="1076"/>
          <ac:spMkLst>
            <pc:docMk/>
            <pc:sldMk cId="1146451201" sldId="261"/>
            <ac:spMk id="3" creationId="{00D0D929-5AFF-9BCE-959D-64385B8E865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6" creationId="{76D22055-0784-8C27-AE03-A5A5024B792F}"/>
          </ac:spMkLst>
        </pc:spChg>
        <pc:spChg chg="add mod">
          <ac:chgData name="예진 최" userId="1e11584200a3bbf3" providerId="LiveId" clId="{DE8B805E-952F-4482-8ED3-BF142B72CD1C}" dt="2024-03-19T02:07:21.624" v="18"/>
          <ac:spMkLst>
            <pc:docMk/>
            <pc:sldMk cId="1146451201" sldId="261"/>
            <ac:spMk id="8" creationId="{09EB9C52-5396-F004-F69E-8E279E97A2AC}"/>
          </ac:spMkLst>
        </pc:spChg>
        <pc:spChg chg="add del mod">
          <ac:chgData name="예진 최" userId="1e11584200a3bbf3" providerId="LiveId" clId="{DE8B805E-952F-4482-8ED3-BF142B72CD1C}" dt="2024-03-22T00:30:35.426" v="114" actId="478"/>
          <ac:spMkLst>
            <pc:docMk/>
            <pc:sldMk cId="1146451201" sldId="261"/>
            <ac:spMk id="11" creationId="{B867C93D-3DA9-23A5-801F-A829A2FDBE06}"/>
          </ac:spMkLst>
        </pc:spChg>
        <pc:spChg chg="add mod">
          <ac:chgData name="예진 최" userId="1e11584200a3bbf3" providerId="LiveId" clId="{DE8B805E-952F-4482-8ED3-BF142B72CD1C}" dt="2024-03-19T02:09:39.390" v="69" actId="1076"/>
          <ac:spMkLst>
            <pc:docMk/>
            <pc:sldMk cId="1146451201" sldId="261"/>
            <ac:spMk id="12" creationId="{797E4051-BB14-61BF-8B16-C370A5A5D5CE}"/>
          </ac:spMkLst>
        </pc:spChg>
        <pc:cxnChg chg="add mod">
          <ac:chgData name="예진 최" userId="1e11584200a3bbf3" providerId="LiveId" clId="{DE8B805E-952F-4482-8ED3-BF142B72CD1C}" dt="2024-03-19T02:07:01.598" v="17"/>
          <ac:cxnSpMkLst>
            <pc:docMk/>
            <pc:sldMk cId="1146451201" sldId="261"/>
            <ac:cxnSpMk id="5" creationId="{11A595AD-F203-8B61-5D17-E099AFF95E3E}"/>
          </ac:cxnSpMkLst>
        </pc:cxnChg>
        <pc:cxnChg chg="add mod">
          <ac:chgData name="예진 최" userId="1e11584200a3bbf3" providerId="LiveId" clId="{DE8B805E-952F-4482-8ED3-BF142B72CD1C}" dt="2024-03-19T02:07:21.624" v="18"/>
          <ac:cxnSpMkLst>
            <pc:docMk/>
            <pc:sldMk cId="1146451201" sldId="261"/>
            <ac:cxnSpMk id="10" creationId="{F05C0C49-8D77-5EF8-6D83-A46FF253BB70}"/>
          </ac:cxnSpMkLst>
        </pc:cxnChg>
      </pc:sldChg>
      <pc:sldChg chg="addSp delSp modSp new mod">
        <pc:chgData name="예진 최" userId="1e11584200a3bbf3" providerId="LiveId" clId="{DE8B805E-952F-4482-8ED3-BF142B72CD1C}" dt="2024-03-19T02:14:20.920" v="100" actId="21"/>
        <pc:sldMkLst>
          <pc:docMk/>
          <pc:sldMk cId="2261383864" sldId="262"/>
        </pc:sldMkLst>
        <pc:spChg chg="del">
          <ac:chgData name="예진 최" userId="1e11584200a3bbf3" providerId="LiveId" clId="{DE8B805E-952F-4482-8ED3-BF142B72CD1C}" dt="2024-03-19T02:07:34.575" v="22" actId="478"/>
          <ac:spMkLst>
            <pc:docMk/>
            <pc:sldMk cId="2261383864" sldId="262"/>
            <ac:spMk id="2" creationId="{CCBE84C9-C09E-4B7E-633A-667DC24B6CE9}"/>
          </ac:spMkLst>
        </pc:spChg>
        <pc:spChg chg="del mod">
          <ac:chgData name="예진 최" userId="1e11584200a3bbf3" providerId="LiveId" clId="{DE8B805E-952F-4482-8ED3-BF142B72CD1C}" dt="2024-03-19T02:07:33.524" v="21" actId="478"/>
          <ac:spMkLst>
            <pc:docMk/>
            <pc:sldMk cId="2261383864" sldId="262"/>
            <ac:spMk id="3" creationId="{27C3ECB7-31CE-A992-1368-9E97581F0339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4" creationId="{347548A2-4C42-34E3-1B02-4A8156ECA525}"/>
          </ac:spMkLst>
        </pc:spChg>
        <pc:spChg chg="add mod">
          <ac:chgData name="예진 최" userId="1e11584200a3bbf3" providerId="LiveId" clId="{DE8B805E-952F-4482-8ED3-BF142B72CD1C}" dt="2024-03-19T02:07:35.474" v="23"/>
          <ac:spMkLst>
            <pc:docMk/>
            <pc:sldMk cId="2261383864" sldId="262"/>
            <ac:spMk id="5" creationId="{52F2C23D-C1F5-FFE8-D0E8-0FAD7EF36255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7" creationId="{71B577E6-20D8-6220-CAA4-21F533F3BB05}"/>
          </ac:spMkLst>
        </pc:spChg>
        <pc:spChg chg="add del mod">
          <ac:chgData name="예진 최" userId="1e11584200a3bbf3" providerId="LiveId" clId="{DE8B805E-952F-4482-8ED3-BF142B72CD1C}" dt="2024-03-19T02:12:58.143" v="90" actId="478"/>
          <ac:spMkLst>
            <pc:docMk/>
            <pc:sldMk cId="2261383864" sldId="262"/>
            <ac:spMk id="8" creationId="{7352FEAF-5C8A-C088-7A34-AF48E59193E1}"/>
          </ac:spMkLst>
        </pc:spChg>
        <pc:spChg chg="add mod">
          <ac:chgData name="예진 최" userId="1e11584200a3bbf3" providerId="LiveId" clId="{DE8B805E-952F-4482-8ED3-BF142B72CD1C}" dt="2024-03-19T02:14:18.157" v="99" actId="164"/>
          <ac:spMkLst>
            <pc:docMk/>
            <pc:sldMk cId="2261383864" sldId="262"/>
            <ac:spMk id="9" creationId="{B2132E09-6601-807B-32EA-BF0A76F3CE7F}"/>
          </ac:spMkLst>
        </pc:spChg>
        <pc:grpChg chg="add del mod">
          <ac:chgData name="예진 최" userId="1e11584200a3bbf3" providerId="LiveId" clId="{DE8B805E-952F-4482-8ED3-BF142B72CD1C}" dt="2024-03-19T02:14:20.920" v="100" actId="21"/>
          <ac:grpSpMkLst>
            <pc:docMk/>
            <pc:sldMk cId="2261383864" sldId="262"/>
            <ac:grpSpMk id="10" creationId="{3285809F-BE88-A5D7-C8FB-BB231557BF21}"/>
          </ac:grpSpMkLst>
        </pc:grpChg>
        <pc:cxnChg chg="add mod">
          <ac:chgData name="예진 최" userId="1e11584200a3bbf3" providerId="LiveId" clId="{DE8B805E-952F-4482-8ED3-BF142B72CD1C}" dt="2024-03-19T02:07:35.474" v="23"/>
          <ac:cxnSpMkLst>
            <pc:docMk/>
            <pc:sldMk cId="2261383864" sldId="262"/>
            <ac:cxnSpMk id="6" creationId="{083D211E-9BD0-8888-F74B-038C81C385FC}"/>
          </ac:cxnSpMkLst>
        </pc:cxnChg>
      </pc:sldChg>
      <pc:sldChg chg="del">
        <pc:chgData name="예진 최" userId="1e11584200a3bbf3" providerId="LiveId" clId="{DE8B805E-952F-4482-8ED3-BF142B72CD1C}" dt="2024-03-19T02:06:39.716" v="10" actId="47"/>
        <pc:sldMkLst>
          <pc:docMk/>
          <pc:sldMk cId="4223769671" sldId="262"/>
        </pc:sldMkLst>
      </pc:sldChg>
      <pc:sldChg chg="addSp delSp modSp add mod">
        <pc:chgData name="예진 최" userId="1e11584200a3bbf3" providerId="LiveId" clId="{DE8B805E-952F-4482-8ED3-BF142B72CD1C}" dt="2024-03-22T00:30:41.325" v="115" actId="478"/>
        <pc:sldMkLst>
          <pc:docMk/>
          <pc:sldMk cId="74040924" sldId="263"/>
        </pc:sldMkLst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3" creationId="{86575075-0337-03D3-813E-AEBCD49007FB}"/>
          </ac:spMkLst>
        </pc:spChg>
        <pc:spChg chg="mod">
          <ac:chgData name="예진 최" userId="1e11584200a3bbf3" providerId="LiveId" clId="{DE8B805E-952F-4482-8ED3-BF142B72CD1C}" dt="2024-03-19T05:00:05.023" v="103" actId="1076"/>
          <ac:spMkLst>
            <pc:docMk/>
            <pc:sldMk cId="74040924" sldId="263"/>
            <ac:spMk id="4" creationId="{347548A2-4C42-34E3-1B02-4A8156ECA525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7" creationId="{67AA666F-76DB-D0B0-2998-E54B5DB98B07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8" creationId="{518B2636-FAE7-0CEB-B969-0DFAD4757502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9" creationId="{3CD25549-D879-DE16-DCE8-626EA0CBF0F6}"/>
          </ac:spMkLst>
        </pc:spChg>
        <pc:spChg chg="mod">
          <ac:chgData name="예진 최" userId="1e11584200a3bbf3" providerId="LiveId" clId="{DE8B805E-952F-4482-8ED3-BF142B72CD1C}" dt="2024-03-19T02:07:48.756" v="25"/>
          <ac:spMkLst>
            <pc:docMk/>
            <pc:sldMk cId="74040924" sldId="263"/>
            <ac:spMk id="10" creationId="{BF9E19B5-D8FD-4D12-594F-FA8F466EB880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2" creationId="{71B577E6-20D8-6220-CAA4-21F533F3BB05}"/>
          </ac:spMkLst>
        </pc:spChg>
        <pc:spChg chg="mod">
          <ac:chgData name="예진 최" userId="1e11584200a3bbf3" providerId="LiveId" clId="{DE8B805E-952F-4482-8ED3-BF142B72CD1C}" dt="2024-03-19T02:14:21.810" v="101"/>
          <ac:spMkLst>
            <pc:docMk/>
            <pc:sldMk cId="74040924" sldId="263"/>
            <ac:spMk id="13" creationId="{B2132E09-6601-807B-32EA-BF0A76F3CE7F}"/>
          </ac:spMkLst>
        </pc:spChg>
        <pc:grpChg chg="add mod">
          <ac:chgData name="예진 최" userId="1e11584200a3bbf3" providerId="LiveId" clId="{DE8B805E-952F-4482-8ED3-BF142B72CD1C}" dt="2024-03-19T02:07:48.756" v="25"/>
          <ac:grpSpMkLst>
            <pc:docMk/>
            <pc:sldMk cId="74040924" sldId="263"/>
            <ac:grpSpMk id="2" creationId="{4B0B7B82-F8A9-8912-0DDC-6F9EB342FD1A}"/>
          </ac:grpSpMkLst>
        </pc:grpChg>
        <pc:grpChg chg="add del mod">
          <ac:chgData name="예진 최" userId="1e11584200a3bbf3" providerId="LiveId" clId="{DE8B805E-952F-4482-8ED3-BF142B72CD1C}" dt="2024-03-22T00:30:41.325" v="115" actId="478"/>
          <ac:grpSpMkLst>
            <pc:docMk/>
            <pc:sldMk cId="74040924" sldId="263"/>
            <ac:grpSpMk id="11" creationId="{3285809F-BE88-A5D7-C8FB-BB231557BF21}"/>
          </ac:grpSpMkLst>
        </pc:grpChg>
      </pc:sldChg>
      <pc:sldChg chg="del">
        <pc:chgData name="예진 최" userId="1e11584200a3bbf3" providerId="LiveId" clId="{DE8B805E-952F-4482-8ED3-BF142B72CD1C}" dt="2024-03-19T02:06:38.133" v="2" actId="47"/>
        <pc:sldMkLst>
          <pc:docMk/>
          <pc:sldMk cId="4175043564" sldId="263"/>
        </pc:sldMkLst>
      </pc:sldChg>
      <pc:sldChg chg="del">
        <pc:chgData name="예진 최" userId="1e11584200a3bbf3" providerId="LiveId" clId="{DE8B805E-952F-4482-8ED3-BF142B72CD1C}" dt="2024-03-19T02:06:37.936" v="1" actId="47"/>
        <pc:sldMkLst>
          <pc:docMk/>
          <pc:sldMk cId="2236773326" sldId="264"/>
        </pc:sldMkLst>
      </pc:sldChg>
      <pc:sldChg chg="del">
        <pc:chgData name="예진 최" userId="1e11584200a3bbf3" providerId="LiveId" clId="{DE8B805E-952F-4482-8ED3-BF142B72CD1C}" dt="2024-03-19T02:06:38.299" v="3" actId="47"/>
        <pc:sldMkLst>
          <pc:docMk/>
          <pc:sldMk cId="119180915" sldId="265"/>
        </pc:sldMkLst>
      </pc:sldChg>
      <pc:sldChg chg="del">
        <pc:chgData name="예진 최" userId="1e11584200a3bbf3" providerId="LiveId" clId="{DE8B805E-952F-4482-8ED3-BF142B72CD1C}" dt="2024-03-19T02:06:38.482" v="4" actId="47"/>
        <pc:sldMkLst>
          <pc:docMk/>
          <pc:sldMk cId="1866966484" sldId="266"/>
        </pc:sldMkLst>
      </pc:sldChg>
      <pc:sldChg chg="del">
        <pc:chgData name="예진 최" userId="1e11584200a3bbf3" providerId="LiveId" clId="{DE8B805E-952F-4482-8ED3-BF142B72CD1C}" dt="2024-03-19T02:06:39.087" v="7" actId="47"/>
        <pc:sldMkLst>
          <pc:docMk/>
          <pc:sldMk cId="1826456702" sldId="268"/>
        </pc:sldMkLst>
      </pc:sldChg>
      <pc:sldChg chg="del">
        <pc:chgData name="예진 최" userId="1e11584200a3bbf3" providerId="LiveId" clId="{DE8B805E-952F-4482-8ED3-BF142B72CD1C}" dt="2024-03-19T02:06:39.343" v="8" actId="47"/>
        <pc:sldMkLst>
          <pc:docMk/>
          <pc:sldMk cId="3311157175" sldId="269"/>
        </pc:sldMkLst>
      </pc:sldChg>
      <pc:sldChg chg="del">
        <pc:chgData name="예진 최" userId="1e11584200a3bbf3" providerId="LiveId" clId="{DE8B805E-952F-4482-8ED3-BF142B72CD1C}" dt="2024-03-19T02:06:38.600" v="5" actId="47"/>
        <pc:sldMkLst>
          <pc:docMk/>
          <pc:sldMk cId="703205740" sldId="270"/>
        </pc:sldMkLst>
      </pc:sldChg>
      <pc:sldChg chg="del">
        <pc:chgData name="예진 최" userId="1e11584200a3bbf3" providerId="LiveId" clId="{DE8B805E-952F-4482-8ED3-BF142B72CD1C}" dt="2024-03-19T02:06:40.920" v="14" actId="47"/>
        <pc:sldMkLst>
          <pc:docMk/>
          <pc:sldMk cId="3613307595" sldId="271"/>
        </pc:sldMkLst>
      </pc:sldChg>
      <pc:sldChg chg="del">
        <pc:chgData name="예진 최" userId="1e11584200a3bbf3" providerId="LiveId" clId="{DE8B805E-952F-4482-8ED3-BF142B72CD1C}" dt="2024-03-19T02:06:40.085" v="12" actId="47"/>
        <pc:sldMkLst>
          <pc:docMk/>
          <pc:sldMk cId="277998110" sldId="272"/>
        </pc:sldMkLst>
      </pc:sldChg>
      <pc:sldChg chg="del">
        <pc:chgData name="예진 최" userId="1e11584200a3bbf3" providerId="LiveId" clId="{DE8B805E-952F-4482-8ED3-BF142B72CD1C}" dt="2024-03-19T02:06:39.885" v="11" actId="47"/>
        <pc:sldMkLst>
          <pc:docMk/>
          <pc:sldMk cId="2329500841" sldId="273"/>
        </pc:sldMkLst>
      </pc:sldChg>
      <pc:sldChg chg="del">
        <pc:chgData name="예진 최" userId="1e11584200a3bbf3" providerId="LiveId" clId="{DE8B805E-952F-4482-8ED3-BF142B72CD1C}" dt="2024-03-19T02:06:39.529" v="9" actId="47"/>
        <pc:sldMkLst>
          <pc:docMk/>
          <pc:sldMk cId="41349361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2024-04-29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wwaSwf7vkE" TargetMode="External"/><Relationship Id="rId3" Type="http://schemas.openxmlformats.org/officeDocument/2006/relationships/hyperlink" Target="https://enjoydev.life/blog/javascript/6-closure" TargetMode="External"/><Relationship Id="rId7" Type="http://schemas.openxmlformats.org/officeDocument/2006/relationships/hyperlink" Target="https://www.youtube.com/watch?v=tpl2oXQkGZs" TargetMode="External"/><Relationship Id="rId2" Type="http://schemas.openxmlformats.org/officeDocument/2006/relationships/hyperlink" Target="https://velog.io/@jellyjw/JS-&#53364;&#47196;&#51200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jh54.tistory.com/64" TargetMode="External"/><Relationship Id="rId5" Type="http://schemas.openxmlformats.org/officeDocument/2006/relationships/hyperlink" Target="https://poiemaweb.com/js-closure" TargetMode="External"/><Relationship Id="rId4" Type="http://schemas.openxmlformats.org/officeDocument/2006/relationships/hyperlink" Target="https://developer.mozilla.org/ko/docs/Web/JavaScript/Closures" TargetMode="External"/><Relationship Id="rId9" Type="http://schemas.openxmlformats.org/officeDocument/2006/relationships/hyperlink" Target="https://www.youtube.com/watch?v=Bgv01qVTo8Q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3833841" y="244280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클로저</a:t>
            </a:r>
            <a:endParaRPr lang="ko-KR" altLang="en-US" sz="5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6095999" y="358881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14645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B8050A-E764-4318-87C7-D0A7A43F96DB}"/>
              </a:ext>
            </a:extLst>
          </p:cNvPr>
          <p:cNvGrpSpPr/>
          <p:nvPr/>
        </p:nvGrpSpPr>
        <p:grpSpPr>
          <a:xfrm>
            <a:off x="3179170" y="4963513"/>
            <a:ext cx="6030143" cy="440786"/>
            <a:chOff x="1172254" y="4491217"/>
            <a:chExt cx="9824359" cy="139251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DAC217-7CA6-5E4B-F964-2AFEB639490A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코드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DAF19F0-0201-9F6A-A9E3-C702760D2C44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125BC0-4342-0488-04CC-3AD6FFB5C577}"/>
              </a:ext>
            </a:extLst>
          </p:cNvPr>
          <p:cNvGrpSpPr/>
          <p:nvPr/>
        </p:nvGrpSpPr>
        <p:grpSpPr>
          <a:xfrm>
            <a:off x="6477002" y="1453700"/>
            <a:ext cx="3996670" cy="3127940"/>
            <a:chOff x="1172254" y="4491216"/>
            <a:chExt cx="9871501" cy="429355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6915E3-B0F9-A8D7-DC5F-E1E9E5035842}"/>
                </a:ext>
              </a:extLst>
            </p:cNvPr>
            <p:cNvSpPr/>
            <p:nvPr/>
          </p:nvSpPr>
          <p:spPr>
            <a:xfrm>
              <a:off x="1242528" y="4491216"/>
              <a:ext cx="9801227" cy="4293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</a:rPr>
                <a:t>&lt;script&gt;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    let A = 'A';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    function fn1(){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        let B = 'B';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        console.log(A, B);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    fn1();</a:t>
              </a:r>
            </a:p>
            <a:p>
              <a:r>
                <a:rPr lang="en-US" altLang="ko-KR" sz="2000" dirty="0">
                  <a:solidFill>
                    <a:schemeClr val="tx1"/>
                  </a:solidFill>
                </a:rPr>
                <a:t>&lt;/script&gt;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CBD658D-1CE5-055F-D64B-27FB087631FE}"/>
                </a:ext>
              </a:extLst>
            </p:cNvPr>
            <p:cNvSpPr/>
            <p:nvPr/>
          </p:nvSpPr>
          <p:spPr>
            <a:xfrm>
              <a:off x="1172254" y="4491217"/>
              <a:ext cx="70275" cy="42935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2441F05-413C-8E68-085C-32016EA9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10"/>
          <a:stretch/>
        </p:blipFill>
        <p:spPr>
          <a:xfrm>
            <a:off x="1488870" y="1453701"/>
            <a:ext cx="4226129" cy="31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2FC0DD-B41C-1163-5057-166213994ADA}"/>
              </a:ext>
            </a:extLst>
          </p:cNvPr>
          <p:cNvGrpSpPr/>
          <p:nvPr/>
        </p:nvGrpSpPr>
        <p:grpSpPr>
          <a:xfrm>
            <a:off x="1044969" y="5475600"/>
            <a:ext cx="10251079" cy="655435"/>
            <a:chOff x="1172254" y="4491217"/>
            <a:chExt cx="9824359" cy="13925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0CE7BB-F1C2-3248-40C1-A46EA8B6256D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5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번 라인에서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break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하고 실행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A4B993-0790-1E8C-08B8-2FB079F4DECF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743224D4-9179-802B-E642-6762F143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7" y="1021898"/>
            <a:ext cx="11051943" cy="427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1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1B8050A-E764-4318-87C7-D0A7A43F96DB}"/>
              </a:ext>
            </a:extLst>
          </p:cNvPr>
          <p:cNvGrpSpPr/>
          <p:nvPr/>
        </p:nvGrpSpPr>
        <p:grpSpPr>
          <a:xfrm>
            <a:off x="3179170" y="4963513"/>
            <a:ext cx="6030143" cy="440786"/>
            <a:chOff x="1172254" y="4491217"/>
            <a:chExt cx="9824359" cy="139251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DAC217-7CA6-5E4B-F964-2AFEB639490A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코드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DAF19F0-0201-9F6A-A9E3-C702760D2C44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DEBD9F55-12FB-0398-F5B6-2228E0A2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33" y="1150182"/>
            <a:ext cx="4011609" cy="3431455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125BC0-4342-0488-04CC-3AD6FFB5C577}"/>
              </a:ext>
            </a:extLst>
          </p:cNvPr>
          <p:cNvGrpSpPr/>
          <p:nvPr/>
        </p:nvGrpSpPr>
        <p:grpSpPr>
          <a:xfrm>
            <a:off x="1797533" y="1150177"/>
            <a:ext cx="8553545" cy="3431454"/>
            <a:chOff x="1172254" y="4491211"/>
            <a:chExt cx="21126670" cy="429355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6915E3-B0F9-A8D7-DC5F-E1E9E5035842}"/>
                </a:ext>
              </a:extLst>
            </p:cNvPr>
            <p:cNvSpPr/>
            <p:nvPr/>
          </p:nvSpPr>
          <p:spPr>
            <a:xfrm>
              <a:off x="12497697" y="4491211"/>
              <a:ext cx="9801227" cy="4293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&lt;script&gt;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let A = 'A';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function fn2(){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let C = 'C';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console.log(A, B, C);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function fn1(){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let B = 'B';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console.log(A, B);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    fn2();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    fn1();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&lt;/script&gt;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CBD658D-1CE5-055F-D64B-27FB087631FE}"/>
                </a:ext>
              </a:extLst>
            </p:cNvPr>
            <p:cNvSpPr/>
            <p:nvPr/>
          </p:nvSpPr>
          <p:spPr>
            <a:xfrm>
              <a:off x="1172254" y="4491217"/>
              <a:ext cx="70275" cy="42935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364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2FC0DD-B41C-1163-5057-166213994ADA}"/>
              </a:ext>
            </a:extLst>
          </p:cNvPr>
          <p:cNvGrpSpPr/>
          <p:nvPr/>
        </p:nvGrpSpPr>
        <p:grpSpPr>
          <a:xfrm>
            <a:off x="1044969" y="5475600"/>
            <a:ext cx="10251079" cy="655435"/>
            <a:chOff x="1172254" y="4491217"/>
            <a:chExt cx="9824359" cy="13925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0CE7BB-F1C2-3248-40C1-A46EA8B6256D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오류 발생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A4B993-0790-1E8C-08B8-2FB079F4DECF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85EF1490-B726-8F91-18CD-B52C50E7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94" y="1012373"/>
            <a:ext cx="7814212" cy="42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5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5AE7E8-D3BF-33E2-0E00-9ADA4878D097}"/>
              </a:ext>
            </a:extLst>
          </p:cNvPr>
          <p:cNvGrpSpPr/>
          <p:nvPr/>
        </p:nvGrpSpPr>
        <p:grpSpPr>
          <a:xfrm>
            <a:off x="580931" y="5066103"/>
            <a:ext cx="11030135" cy="655435"/>
            <a:chOff x="1172254" y="4491217"/>
            <a:chExt cx="9824359" cy="1392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2FE139-69BB-6126-3F70-518A2454EE79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5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번 라인에서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break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하고 실행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A9DCFA1-45BD-DB72-B957-849546B373A7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86EB3D91-C164-CCCE-BE21-F315A58D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5" y="1039761"/>
            <a:ext cx="9858427" cy="37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0B7B82-F8A9-8912-0DDC-6F9EB342FD1A}"/>
              </a:ext>
            </a:extLst>
          </p:cNvPr>
          <p:cNvGrpSpPr/>
          <p:nvPr/>
        </p:nvGrpSpPr>
        <p:grpSpPr>
          <a:xfrm>
            <a:off x="10703131" y="567210"/>
            <a:ext cx="1019637" cy="165517"/>
            <a:chOff x="10763288" y="822959"/>
            <a:chExt cx="1019637" cy="165517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6575075-0337-03D3-813E-AEBCD49007FB}"/>
                </a:ext>
              </a:extLst>
            </p:cNvPr>
            <p:cNvSpPr/>
            <p:nvPr/>
          </p:nvSpPr>
          <p:spPr>
            <a:xfrm flipH="1">
              <a:off x="1161672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AA666F-76DB-D0B0-2998-E54B5DB98B07}"/>
                </a:ext>
              </a:extLst>
            </p:cNvPr>
            <p:cNvSpPr/>
            <p:nvPr/>
          </p:nvSpPr>
          <p:spPr>
            <a:xfrm flipH="1">
              <a:off x="1140336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18B2636-FAE7-0CEB-B969-0DFAD4757502}"/>
                </a:ext>
              </a:extLst>
            </p:cNvPr>
            <p:cNvSpPr/>
            <p:nvPr/>
          </p:nvSpPr>
          <p:spPr>
            <a:xfrm flipH="1">
              <a:off x="1119000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CD25549-D879-DE16-DCE8-626EA0CBF0F6}"/>
                </a:ext>
              </a:extLst>
            </p:cNvPr>
            <p:cNvSpPr/>
            <p:nvPr/>
          </p:nvSpPr>
          <p:spPr>
            <a:xfrm flipH="1">
              <a:off x="10976648" y="822959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F9E19B5-D8FD-4D12-594F-FA8F466EB880}"/>
                </a:ext>
              </a:extLst>
            </p:cNvPr>
            <p:cNvSpPr/>
            <p:nvPr/>
          </p:nvSpPr>
          <p:spPr>
            <a:xfrm flipH="1">
              <a:off x="10763288" y="822959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5AE7E8-D3BF-33E2-0E00-9ADA4878D097}"/>
              </a:ext>
            </a:extLst>
          </p:cNvPr>
          <p:cNvGrpSpPr/>
          <p:nvPr/>
        </p:nvGrpSpPr>
        <p:grpSpPr>
          <a:xfrm>
            <a:off x="580931" y="5066103"/>
            <a:ext cx="11030135" cy="655435"/>
            <a:chOff x="1172254" y="4491217"/>
            <a:chExt cx="9824359" cy="1392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2FE139-69BB-6126-3F70-518A2454EE79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</a:rPr>
                <a:t>fn1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에 접근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A9DCFA1-45BD-DB72-B957-849546B373A7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8547F6F-C134-DD3D-884A-BC65C3CF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86" y="986509"/>
            <a:ext cx="9563626" cy="38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6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2FC0DD-B41C-1163-5057-166213994ADA}"/>
              </a:ext>
            </a:extLst>
          </p:cNvPr>
          <p:cNvGrpSpPr/>
          <p:nvPr/>
        </p:nvGrpSpPr>
        <p:grpSpPr>
          <a:xfrm>
            <a:off x="1044969" y="5475600"/>
            <a:ext cx="10251079" cy="655435"/>
            <a:chOff x="1172254" y="4491217"/>
            <a:chExt cx="9824359" cy="13925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0CE7BB-F1C2-3248-40C1-A46EA8B6256D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오류 해결</a:t>
              </a:r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A4B993-0790-1E8C-08B8-2FB079F4DECF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A58A0A-CBA0-E8D9-3465-22443D8DF151}"/>
              </a:ext>
            </a:extLst>
          </p:cNvPr>
          <p:cNvGrpSpPr/>
          <p:nvPr/>
        </p:nvGrpSpPr>
        <p:grpSpPr>
          <a:xfrm>
            <a:off x="6477002" y="1453700"/>
            <a:ext cx="3996670" cy="3127940"/>
            <a:chOff x="1172254" y="4491216"/>
            <a:chExt cx="9871501" cy="429355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EEC293D-9D7E-F6B4-9876-8D7AF94C9483}"/>
                </a:ext>
              </a:extLst>
            </p:cNvPr>
            <p:cNvSpPr/>
            <p:nvPr/>
          </p:nvSpPr>
          <p:spPr>
            <a:xfrm>
              <a:off x="1242528" y="4491216"/>
              <a:ext cx="9801227" cy="4293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&lt;script&gt;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let A = 'A';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function fn1(){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    function fn2(){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        let C = 'C';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        console.log(A, B, C);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    let B = 'B';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    console.log(A, B);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    fn2();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}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    fn1();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&lt;/script&gt;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CA9E99C-2662-EBF8-B9E0-D0E0743879B3}"/>
                </a:ext>
              </a:extLst>
            </p:cNvPr>
            <p:cNvSpPr/>
            <p:nvPr/>
          </p:nvSpPr>
          <p:spPr>
            <a:xfrm>
              <a:off x="1172254" y="4491217"/>
              <a:ext cx="70275" cy="42935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54E78AF-5AEE-4072-9465-E5EB2EDC3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8"/>
          <a:stretch/>
        </p:blipFill>
        <p:spPr>
          <a:xfrm>
            <a:off x="1704103" y="1453700"/>
            <a:ext cx="3982444" cy="31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5AE7E8-D3BF-33E2-0E00-9ADA4878D097}"/>
              </a:ext>
            </a:extLst>
          </p:cNvPr>
          <p:cNvGrpSpPr/>
          <p:nvPr/>
        </p:nvGrpSpPr>
        <p:grpSpPr>
          <a:xfrm>
            <a:off x="580931" y="5066103"/>
            <a:ext cx="11030135" cy="1155083"/>
            <a:chOff x="1172254" y="4491217"/>
            <a:chExt cx="9824359" cy="1392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2FE139-69BB-6126-3F70-518A2454EE79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오류 해결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00" b="1" dirty="0">
                <a:solidFill>
                  <a:schemeClr val="tx1"/>
                </a:solidFill>
              </a:endParaRPr>
            </a:p>
            <a:p>
              <a:r>
                <a:rPr lang="en-US" altLang="ko-KR" sz="2000" b="1" dirty="0">
                  <a:solidFill>
                    <a:schemeClr val="tx1"/>
                  </a:solidFill>
                </a:rPr>
                <a:t>6</a:t>
              </a:r>
              <a:r>
                <a:rPr lang="ko-KR" altLang="en-US" sz="2000" b="1" dirty="0" err="1">
                  <a:solidFill>
                    <a:schemeClr val="tx1"/>
                  </a:solidFill>
                </a:rPr>
                <a:t>번줄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break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A9DCFA1-45BD-DB72-B957-849546B373A7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F694671-68D9-FB4A-929C-F290FB34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43" y="961150"/>
            <a:ext cx="9367185" cy="393653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74A0B6-4D11-7413-2ED4-6FE14EEDB6CA}"/>
              </a:ext>
            </a:extLst>
          </p:cNvPr>
          <p:cNvSpPr/>
          <p:nvPr/>
        </p:nvSpPr>
        <p:spPr>
          <a:xfrm>
            <a:off x="5834743" y="3445329"/>
            <a:ext cx="1191986" cy="3316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0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22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Reference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D4F07B-D95C-1228-4F0E-B1961504926A}"/>
              </a:ext>
            </a:extLst>
          </p:cNvPr>
          <p:cNvSpPr txBox="1"/>
          <p:nvPr/>
        </p:nvSpPr>
        <p:spPr>
          <a:xfrm>
            <a:off x="658584" y="996042"/>
            <a:ext cx="982980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/>
                <a:hlinkClick r:id="rId2"/>
              </a:rPr>
              <a:t>https://velog.io/@jellyjw/JS-</a:t>
            </a:r>
            <a:r>
              <a:rPr lang="ko-KR" altLang="en-US" sz="2000" dirty="0" err="1">
                <a:effectLst/>
                <a:hlinkClick r:id="rId2"/>
              </a:rPr>
              <a:t>클로저</a:t>
            </a:r>
            <a:endParaRPr lang="en-US" altLang="ko-KR" sz="2000" dirty="0"/>
          </a:p>
          <a:p>
            <a:r>
              <a:rPr lang="en-US" altLang="ko-KR" sz="2000" dirty="0">
                <a:effectLst/>
                <a:hlinkClick r:id="rId3"/>
              </a:rPr>
              <a:t>https://enjoydev.life/blog/javascript/6-closure</a:t>
            </a:r>
            <a:endParaRPr lang="en-US" altLang="ko-KR" sz="2000" dirty="0"/>
          </a:p>
          <a:p>
            <a:r>
              <a:rPr lang="en-US" altLang="ko-KR" dirty="0">
                <a:effectLst/>
                <a:hlinkClick r:id="rId4"/>
              </a:rPr>
              <a:t>https://developer.mozilla.org/ko/docs/Web/JavaScript/Closures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  <a:hlinkClick r:id="rId5"/>
              </a:rPr>
              <a:t>https://poiemaweb.com/js-closure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  <a:hlinkClick r:id="rId6"/>
              </a:rPr>
              <a:t>https://adjh54.tistory.com/64</a:t>
            </a:r>
            <a:endParaRPr lang="en-US" altLang="ko-KR" dirty="0">
              <a:effectLst/>
            </a:endParaRPr>
          </a:p>
          <a:p>
            <a:endParaRPr lang="en-US" altLang="ko-KR" dirty="0"/>
          </a:p>
          <a:p>
            <a:r>
              <a:rPr lang="ko-KR" altLang="en-US" sz="2200" b="1" dirty="0"/>
              <a:t>유튜브</a:t>
            </a:r>
            <a:endParaRPr lang="en-US" altLang="ko-KR" sz="2200" b="1" dirty="0"/>
          </a:p>
          <a:p>
            <a:r>
              <a:rPr lang="en-US" altLang="ko-KR" sz="2000" dirty="0">
                <a:hlinkClick r:id="rId7"/>
              </a:rPr>
              <a:t>https://www.youtube.com/watch?v=tpl2oXQkGZs</a:t>
            </a:r>
            <a:r>
              <a:rPr lang="ko-KR" altLang="en-US" sz="2000" dirty="0"/>
              <a:t> </a:t>
            </a:r>
            <a:r>
              <a:rPr lang="en-US" altLang="ko-KR" sz="2000" dirty="0">
                <a:effectLst/>
                <a:hlinkClick r:id="rId8"/>
              </a:rPr>
              <a:t>https://www.youtube.com/watch?v=bwwaSwf7vkE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>
                <a:effectLst/>
                <a:hlinkClick r:id="rId9"/>
              </a:rPr>
              <a:t>https://www.youtube.com/watch?v=Bgv01qVTo8Q</a:t>
            </a:r>
            <a:r>
              <a:rPr lang="en-US" altLang="ko-KR" sz="2000" dirty="0">
                <a:effectLst/>
              </a:rPr>
              <a:t> – </a:t>
            </a:r>
            <a:r>
              <a:rPr lang="ko-KR" altLang="en-US" sz="2000" dirty="0">
                <a:effectLst/>
              </a:rPr>
              <a:t>개발자 도구에서 소스 편집하기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728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186CC-FD00-1021-BAA6-0164280745C2}"/>
              </a:ext>
            </a:extLst>
          </p:cNvPr>
          <p:cNvSpPr/>
          <p:nvPr/>
        </p:nvSpPr>
        <p:spPr>
          <a:xfrm>
            <a:off x="226060" y="198120"/>
            <a:ext cx="11739880" cy="6461760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17235-073B-1358-7031-9CF6D665C81E}"/>
              </a:ext>
            </a:extLst>
          </p:cNvPr>
          <p:cNvSpPr txBox="1"/>
          <p:nvPr/>
        </p:nvSpPr>
        <p:spPr>
          <a:xfrm>
            <a:off x="378823" y="520337"/>
            <a:ext cx="49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YOUR TITLE HERE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6EE78B-9BFC-5ADF-8CDD-28754AEB8891}"/>
              </a:ext>
            </a:extLst>
          </p:cNvPr>
          <p:cNvCxnSpPr/>
          <p:nvPr/>
        </p:nvCxnSpPr>
        <p:spPr>
          <a:xfrm>
            <a:off x="529389" y="121839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304BBE-65A7-29DF-0029-A7A13DC708FE}"/>
              </a:ext>
            </a:extLst>
          </p:cNvPr>
          <p:cNvSpPr txBox="1"/>
          <p:nvPr/>
        </p:nvSpPr>
        <p:spPr>
          <a:xfrm>
            <a:off x="11102095" y="939481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Ver. 01</a:t>
            </a:r>
            <a:endParaRPr lang="ko-KR" altLang="en-US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0D929-5AFF-9BCE-959D-64385B8E865F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595AD-F203-8B61-5D17-E099AFF95E3E}"/>
              </a:ext>
            </a:extLst>
          </p:cNvPr>
          <p:cNvCxnSpPr/>
          <p:nvPr/>
        </p:nvCxnSpPr>
        <p:spPr>
          <a:xfrm>
            <a:off x="469231" y="3444526"/>
            <a:ext cx="1125353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67C93D-3DA9-23A5-801F-A829A2FDBE06}"/>
              </a:ext>
            </a:extLst>
          </p:cNvPr>
          <p:cNvSpPr txBox="1"/>
          <p:nvPr/>
        </p:nvSpPr>
        <p:spPr>
          <a:xfrm>
            <a:off x="4332205" y="2513834"/>
            <a:ext cx="176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감사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E4051-BB14-61BF-8B16-C370A5A5D5CE}"/>
              </a:ext>
            </a:extLst>
          </p:cNvPr>
          <p:cNvSpPr txBox="1"/>
          <p:nvPr/>
        </p:nvSpPr>
        <p:spPr>
          <a:xfrm>
            <a:off x="6095999" y="357189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합니다</a:t>
            </a:r>
          </a:p>
        </p:txBody>
      </p:sp>
    </p:spTree>
    <p:extLst>
      <p:ext uri="{BB962C8B-B14F-4D97-AF65-F5344CB8AC3E}">
        <p14:creationId xmlns:p14="http://schemas.microsoft.com/office/powerpoint/2010/main" val="7058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2866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클로저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함수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590B3CC-FEBD-A5C3-8E5D-5B93B163A6FE}"/>
              </a:ext>
            </a:extLst>
          </p:cNvPr>
          <p:cNvSpPr/>
          <p:nvPr/>
        </p:nvSpPr>
        <p:spPr>
          <a:xfrm>
            <a:off x="3248633" y="1066394"/>
            <a:ext cx="3240000" cy="3240000"/>
          </a:xfrm>
          <a:prstGeom prst="ellipse">
            <a:avLst/>
          </a:prstGeom>
          <a:solidFill>
            <a:srgbClr val="AE78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CCADD81-6073-542D-291E-80304454AFA7}"/>
              </a:ext>
            </a:extLst>
          </p:cNvPr>
          <p:cNvSpPr/>
          <p:nvPr/>
        </p:nvSpPr>
        <p:spPr>
          <a:xfrm>
            <a:off x="5556404" y="1246394"/>
            <a:ext cx="2880000" cy="2880000"/>
          </a:xfrm>
          <a:prstGeom prst="ellipse">
            <a:avLst/>
          </a:prstGeom>
          <a:solidFill>
            <a:srgbClr val="7093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FE5490-A085-36C3-6D57-DD3511777313}"/>
              </a:ext>
            </a:extLst>
          </p:cNvPr>
          <p:cNvSpPr/>
          <p:nvPr/>
        </p:nvSpPr>
        <p:spPr>
          <a:xfrm>
            <a:off x="3248633" y="1066394"/>
            <a:ext cx="3240000" cy="32400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5FAEBFA-B843-06B3-ED43-EDF28FF85474}"/>
              </a:ext>
            </a:extLst>
          </p:cNvPr>
          <p:cNvSpPr/>
          <p:nvPr/>
        </p:nvSpPr>
        <p:spPr>
          <a:xfrm>
            <a:off x="5556404" y="1246394"/>
            <a:ext cx="2880000" cy="28800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E6446-3DCC-50B9-0D36-08C607D35BB5}"/>
              </a:ext>
            </a:extLst>
          </p:cNvPr>
          <p:cNvSpPr txBox="1"/>
          <p:nvPr/>
        </p:nvSpPr>
        <p:spPr>
          <a:xfrm>
            <a:off x="3679369" y="2454722"/>
            <a:ext cx="1246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Function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F6EFC-3369-8076-EEDD-ADCF19358847}"/>
              </a:ext>
            </a:extLst>
          </p:cNvPr>
          <p:cNvSpPr txBox="1"/>
          <p:nvPr/>
        </p:nvSpPr>
        <p:spPr>
          <a:xfrm>
            <a:off x="5482685" y="245472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Closure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8307D-9A83-337C-968A-A5E4357C1556}"/>
              </a:ext>
            </a:extLst>
          </p:cNvPr>
          <p:cNvSpPr txBox="1"/>
          <p:nvPr/>
        </p:nvSpPr>
        <p:spPr>
          <a:xfrm>
            <a:off x="6992702" y="2447300"/>
            <a:ext cx="118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Variable</a:t>
            </a:r>
          </a:p>
          <a:p>
            <a:pPr algn="ctr"/>
            <a:r>
              <a:rPr lang="en-US" altLang="ko-KR" sz="2000" b="1" dirty="0"/>
              <a:t>scope</a:t>
            </a:r>
            <a:endParaRPr lang="ko-KR" altLang="en-US" sz="20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93AF5C-4731-9164-9C3A-EF52FB2CE7E8}"/>
              </a:ext>
            </a:extLst>
          </p:cNvPr>
          <p:cNvGrpSpPr/>
          <p:nvPr/>
        </p:nvGrpSpPr>
        <p:grpSpPr>
          <a:xfrm>
            <a:off x="1183819" y="4596702"/>
            <a:ext cx="9824359" cy="1635024"/>
            <a:chOff x="1092132" y="4003291"/>
            <a:chExt cx="9824359" cy="16350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F8085C-D476-BFA1-B3F8-BDC4D6D31DBE}"/>
                </a:ext>
              </a:extLst>
            </p:cNvPr>
            <p:cNvSpPr/>
            <p:nvPr/>
          </p:nvSpPr>
          <p:spPr>
            <a:xfrm>
              <a:off x="1115264" y="4003293"/>
              <a:ext cx="9801227" cy="16350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err="1">
                  <a:solidFill>
                    <a:schemeClr val="tx1"/>
                  </a:solidFill>
                </a:rPr>
                <a:t>클로저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함수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클로저는</a:t>
              </a:r>
              <a:r>
                <a:rPr lang="ko-KR" altLang="en-US" dirty="0">
                  <a:solidFill>
                    <a:schemeClr val="tx1"/>
                  </a:solidFill>
                </a:rPr>
                <a:t> 외부 함수의 컨텍스트에 접근할 수 있는 내부 함수를 뜻한다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외부 함수의 실행이 종료된 후에도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클로저</a:t>
              </a:r>
              <a:r>
                <a:rPr lang="ko-KR" altLang="en-US" dirty="0">
                  <a:solidFill>
                    <a:schemeClr val="tx1"/>
                  </a:solidFill>
                </a:rPr>
                <a:t> 함수는 외부 함수가 선언된 어휘적 환경에 접근할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D4811AE-592B-DDB0-7CA1-99D1489761E3}"/>
                </a:ext>
              </a:extLst>
            </p:cNvPr>
            <p:cNvSpPr/>
            <p:nvPr/>
          </p:nvSpPr>
          <p:spPr>
            <a:xfrm>
              <a:off x="1092132" y="4003291"/>
              <a:ext cx="45719" cy="16350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12FFA8-1E5B-4BD2-E9EA-845895BA64D6}"/>
              </a:ext>
            </a:extLst>
          </p:cNvPr>
          <p:cNvGrpSpPr/>
          <p:nvPr/>
        </p:nvGrpSpPr>
        <p:grpSpPr>
          <a:xfrm>
            <a:off x="10276411" y="585547"/>
            <a:ext cx="1446357" cy="165899"/>
            <a:chOff x="6321631" y="6018056"/>
            <a:chExt cx="1446357" cy="16589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B0B7B82-F8A9-8912-0DDC-6F9EB342FD1A}"/>
                </a:ext>
              </a:extLst>
            </p:cNvPr>
            <p:cNvGrpSpPr/>
            <p:nvPr/>
          </p:nvGrpSpPr>
          <p:grpSpPr>
            <a:xfrm>
              <a:off x="6321631" y="6018056"/>
              <a:ext cx="1019637" cy="165517"/>
              <a:chOff x="10763288" y="822959"/>
              <a:chExt cx="1019637" cy="165517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86575075-0337-03D3-813E-AEBCD49007FB}"/>
                  </a:ext>
                </a:extLst>
              </p:cNvPr>
              <p:cNvSpPr/>
              <p:nvPr/>
            </p:nvSpPr>
            <p:spPr>
              <a:xfrm flipH="1">
                <a:off x="1161672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7AA666F-76DB-D0B0-2998-E54B5DB98B07}"/>
                  </a:ext>
                </a:extLst>
              </p:cNvPr>
              <p:cNvSpPr/>
              <p:nvPr/>
            </p:nvSpPr>
            <p:spPr>
              <a:xfrm flipH="1">
                <a:off x="1140336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18B2636-FAE7-0CEB-B969-0DFAD4757502}"/>
                  </a:ext>
                </a:extLst>
              </p:cNvPr>
              <p:cNvSpPr/>
              <p:nvPr/>
            </p:nvSpPr>
            <p:spPr>
              <a:xfrm flipH="1">
                <a:off x="1119000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3CD25549-D879-DE16-DCE8-626EA0CBF0F6}"/>
                  </a:ext>
                </a:extLst>
              </p:cNvPr>
              <p:cNvSpPr/>
              <p:nvPr/>
            </p:nvSpPr>
            <p:spPr>
              <a:xfrm flipH="1">
                <a:off x="1097664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F9E19B5-D8FD-4D12-594F-FA8F466EB880}"/>
                  </a:ext>
                </a:extLst>
              </p:cNvPr>
              <p:cNvSpPr/>
              <p:nvPr/>
            </p:nvSpPr>
            <p:spPr>
              <a:xfrm flipH="1">
                <a:off x="10763288" y="822959"/>
                <a:ext cx="166197" cy="16551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8885AC9-51A6-43BF-44B2-A1BA16BD0039}"/>
                </a:ext>
              </a:extLst>
            </p:cNvPr>
            <p:cNvSpPr/>
            <p:nvPr/>
          </p:nvSpPr>
          <p:spPr>
            <a:xfrm flipH="1">
              <a:off x="7388431" y="6018056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AAB3BFE-FA1E-BD59-3C90-BF0414DCDDD8}"/>
                </a:ext>
              </a:extLst>
            </p:cNvPr>
            <p:cNvSpPr/>
            <p:nvPr/>
          </p:nvSpPr>
          <p:spPr>
            <a:xfrm flipH="1">
              <a:off x="7601791" y="601843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3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41E2864-60FD-7A22-4D81-6DC85154DCD4}"/>
              </a:ext>
            </a:extLst>
          </p:cNvPr>
          <p:cNvGrpSpPr/>
          <p:nvPr/>
        </p:nvGrpSpPr>
        <p:grpSpPr>
          <a:xfrm>
            <a:off x="1183819" y="1276905"/>
            <a:ext cx="9824359" cy="2582562"/>
            <a:chOff x="1092132" y="4003291"/>
            <a:chExt cx="9824359" cy="25825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C7DE4E-DC20-B1D0-5217-9F514D74EAF8}"/>
                </a:ext>
              </a:extLst>
            </p:cNvPr>
            <p:cNvSpPr/>
            <p:nvPr/>
          </p:nvSpPr>
          <p:spPr>
            <a:xfrm>
              <a:off x="1115264" y="4003292"/>
              <a:ext cx="9801227" cy="25825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 err="1">
                  <a:solidFill>
                    <a:schemeClr val="tx1"/>
                  </a:solidFill>
                </a:rPr>
                <a:t>클로저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 함수 특징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5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내부함수는 외부함수에 선언된 변수에 접근이 가능하다는 특징이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일반 함수는 함수 실행이 끝나고 나면 내부 변수를 사용할 수 없지만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ko-KR" altLang="en-US" dirty="0" err="1">
                  <a:solidFill>
                    <a:schemeClr val="tx1"/>
                  </a:solidFill>
                </a:rPr>
                <a:t>클로저</a:t>
              </a:r>
              <a:r>
                <a:rPr lang="ko-KR" altLang="en-US" dirty="0">
                  <a:solidFill>
                    <a:schemeClr val="tx1"/>
                  </a:solidFill>
                </a:rPr>
                <a:t> 함수는 외부 함수의 실행이 끝나더라도 외부 함수 내 변수가 메모리상에 저장된다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(Lexical</a:t>
              </a:r>
              <a:r>
                <a:rPr lang="ko-KR" altLang="en-US" dirty="0">
                  <a:solidFill>
                    <a:schemeClr val="tx1"/>
                  </a:solidFill>
                </a:rPr>
                <a:t> 환경을 메모리에 저장하기 때문에 가능한 일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특정 데이터를 </a:t>
              </a:r>
              <a:r>
                <a:rPr lang="en-US" altLang="ko-KR" dirty="0">
                  <a:solidFill>
                    <a:schemeClr val="tx1"/>
                  </a:solidFill>
                </a:rPr>
                <a:t>scope</a:t>
              </a:r>
              <a:r>
                <a:rPr lang="ko-KR" altLang="en-US" dirty="0">
                  <a:solidFill>
                    <a:schemeClr val="tx1"/>
                  </a:solidFill>
                </a:rPr>
                <a:t> 안에 가두어 둔 채로 계속 사용할 수 있게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36109CD-FF97-CEC2-2C8D-73C69C4A768D}"/>
                </a:ext>
              </a:extLst>
            </p:cNvPr>
            <p:cNvSpPr/>
            <p:nvPr/>
          </p:nvSpPr>
          <p:spPr>
            <a:xfrm>
              <a:off x="1092132" y="4003291"/>
              <a:ext cx="45719" cy="25825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D7B721D-5AE0-13EC-E879-E2D363E773CE}"/>
              </a:ext>
            </a:extLst>
          </p:cNvPr>
          <p:cNvGrpSpPr/>
          <p:nvPr/>
        </p:nvGrpSpPr>
        <p:grpSpPr>
          <a:xfrm>
            <a:off x="1183819" y="4485775"/>
            <a:ext cx="9824359" cy="1153027"/>
            <a:chOff x="1172254" y="4491218"/>
            <a:chExt cx="9824359" cy="115302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AACDE3F-06D5-1A39-15D6-4EE726F0CC1C}"/>
                </a:ext>
              </a:extLst>
            </p:cNvPr>
            <p:cNvSpPr/>
            <p:nvPr/>
          </p:nvSpPr>
          <p:spPr>
            <a:xfrm>
              <a:off x="1195386" y="4491219"/>
              <a:ext cx="9801227" cy="11530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Lexical – </a:t>
              </a:r>
              <a:r>
                <a:rPr lang="ko-KR" altLang="en-US" dirty="0">
                  <a:solidFill>
                    <a:schemeClr val="tx1"/>
                  </a:solidFill>
                </a:rPr>
                <a:t>스크립트 전체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실행 중인 함수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Scope – </a:t>
              </a:r>
              <a:r>
                <a:rPr lang="ko-KR" altLang="en-US" dirty="0">
                  <a:solidFill>
                    <a:schemeClr val="tx1"/>
                  </a:solidFill>
                </a:rPr>
                <a:t>변수에 접근할 수 있는 범위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7C7191-A747-5169-B98D-48197CC4F10B}"/>
                </a:ext>
              </a:extLst>
            </p:cNvPr>
            <p:cNvSpPr/>
            <p:nvPr/>
          </p:nvSpPr>
          <p:spPr>
            <a:xfrm>
              <a:off x="1172254" y="4491218"/>
              <a:ext cx="46265" cy="11530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004A22-0D8E-BD14-C729-9DD39F8C32F4}"/>
              </a:ext>
            </a:extLst>
          </p:cNvPr>
          <p:cNvGrpSpPr/>
          <p:nvPr/>
        </p:nvGrpSpPr>
        <p:grpSpPr>
          <a:xfrm>
            <a:off x="10276411" y="585547"/>
            <a:ext cx="1446357" cy="165899"/>
            <a:chOff x="6321631" y="6018056"/>
            <a:chExt cx="1446357" cy="16589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8B4E952-AEC5-06E7-6C1D-EBB473EE7A04}"/>
                </a:ext>
              </a:extLst>
            </p:cNvPr>
            <p:cNvGrpSpPr/>
            <p:nvPr/>
          </p:nvGrpSpPr>
          <p:grpSpPr>
            <a:xfrm>
              <a:off x="6321631" y="6018056"/>
              <a:ext cx="1019637" cy="165517"/>
              <a:chOff x="10763288" y="822959"/>
              <a:chExt cx="1019637" cy="16551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CAD2209-7CAB-1E73-742B-EB5F7232E01A}"/>
                  </a:ext>
                </a:extLst>
              </p:cNvPr>
              <p:cNvSpPr/>
              <p:nvPr/>
            </p:nvSpPr>
            <p:spPr>
              <a:xfrm flipH="1">
                <a:off x="1161672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8B5E3AE2-F44C-E907-2BE9-A6C47F6FA1AD}"/>
                  </a:ext>
                </a:extLst>
              </p:cNvPr>
              <p:cNvSpPr/>
              <p:nvPr/>
            </p:nvSpPr>
            <p:spPr>
              <a:xfrm flipH="1">
                <a:off x="1140336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C1BBFA1-D0F5-9D43-F2D3-97409FEC9774}"/>
                  </a:ext>
                </a:extLst>
              </p:cNvPr>
              <p:cNvSpPr/>
              <p:nvPr/>
            </p:nvSpPr>
            <p:spPr>
              <a:xfrm flipH="1">
                <a:off x="1119000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EB1C3FF-9878-9989-CC1C-ED031424BA60}"/>
                  </a:ext>
                </a:extLst>
              </p:cNvPr>
              <p:cNvSpPr/>
              <p:nvPr/>
            </p:nvSpPr>
            <p:spPr>
              <a:xfrm flipH="1">
                <a:off x="10976648" y="822959"/>
                <a:ext cx="166197" cy="16551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13F3C4B-D7D3-7E22-F68B-1F5D8734EF0F}"/>
                  </a:ext>
                </a:extLst>
              </p:cNvPr>
              <p:cNvSpPr/>
              <p:nvPr/>
            </p:nvSpPr>
            <p:spPr>
              <a:xfrm flipH="1">
                <a:off x="1076328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E8C3AA7-F051-A773-6287-19F54E668E09}"/>
                </a:ext>
              </a:extLst>
            </p:cNvPr>
            <p:cNvSpPr/>
            <p:nvPr/>
          </p:nvSpPr>
          <p:spPr>
            <a:xfrm flipH="1">
              <a:off x="7388431" y="6018056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595A249-E593-7D54-109F-1C211F63C003}"/>
                </a:ext>
              </a:extLst>
            </p:cNvPr>
            <p:cNvSpPr/>
            <p:nvPr/>
          </p:nvSpPr>
          <p:spPr>
            <a:xfrm flipH="1">
              <a:off x="7601791" y="601843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04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68034" y="62593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F644A39-7BB7-DF94-E84F-E3759CCBE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3" t="1491" r="17174" b="18521"/>
          <a:stretch/>
        </p:blipFill>
        <p:spPr>
          <a:xfrm>
            <a:off x="469231" y="1289343"/>
            <a:ext cx="6161317" cy="327782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88C85F-016A-3484-D51E-E3B3409A46E4}"/>
              </a:ext>
            </a:extLst>
          </p:cNvPr>
          <p:cNvSpPr/>
          <p:nvPr/>
        </p:nvSpPr>
        <p:spPr>
          <a:xfrm>
            <a:off x="7297052" y="1299937"/>
            <a:ext cx="3966697" cy="19104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one : undefined	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addOne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1ADC8F-8961-042C-E22F-2349BED8E852}"/>
              </a:ext>
            </a:extLst>
          </p:cNvPr>
          <p:cNvSpPr/>
          <p:nvPr/>
        </p:nvSpPr>
        <p:spPr>
          <a:xfrm>
            <a:off x="7297047" y="1301577"/>
            <a:ext cx="3966697" cy="19104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one : 1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addOne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140484-CF71-C17F-DE35-130838B2AB37}"/>
              </a:ext>
            </a:extLst>
          </p:cNvPr>
          <p:cNvSpPr/>
          <p:nvPr/>
        </p:nvSpPr>
        <p:spPr>
          <a:xfrm>
            <a:off x="7297051" y="3924933"/>
            <a:ext cx="3966697" cy="19104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num =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ACB9D3-C374-9C18-68DC-FCB74327A41B}"/>
              </a:ext>
            </a:extLst>
          </p:cNvPr>
          <p:cNvSpPr/>
          <p:nvPr/>
        </p:nvSpPr>
        <p:spPr>
          <a:xfrm>
            <a:off x="7297042" y="1302359"/>
            <a:ext cx="3966697" cy="19104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전역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one : 1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addOne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D22388-0724-76C4-46DB-E156CA55A89E}"/>
              </a:ext>
            </a:extLst>
          </p:cNvPr>
          <p:cNvSpPr/>
          <p:nvPr/>
        </p:nvSpPr>
        <p:spPr>
          <a:xfrm>
            <a:off x="7297046" y="3925124"/>
            <a:ext cx="3966697" cy="19104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내부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num =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E63A8D-426D-342A-7AF0-F738B1A9549E}"/>
              </a:ext>
            </a:extLst>
          </p:cNvPr>
          <p:cNvGrpSpPr/>
          <p:nvPr/>
        </p:nvGrpSpPr>
        <p:grpSpPr>
          <a:xfrm>
            <a:off x="9108629" y="3210377"/>
            <a:ext cx="830028" cy="712255"/>
            <a:chOff x="9108629" y="3210377"/>
            <a:chExt cx="830028" cy="712255"/>
          </a:xfrm>
        </p:grpSpPr>
        <p:sp>
          <p:nvSpPr>
            <p:cNvPr id="20" name="화살표: 위쪽 19">
              <a:extLst>
                <a:ext uri="{FF2B5EF4-FFF2-40B4-BE49-F238E27FC236}">
                  <a16:creationId xmlns:a16="http://schemas.microsoft.com/office/drawing/2014/main" id="{BBE48AA8-CFCC-3B95-EE68-8257B92EFD0D}"/>
                </a:ext>
              </a:extLst>
            </p:cNvPr>
            <p:cNvSpPr/>
            <p:nvPr/>
          </p:nvSpPr>
          <p:spPr>
            <a:xfrm>
              <a:off x="9108629" y="3210377"/>
              <a:ext cx="343535" cy="712255"/>
            </a:xfrm>
            <a:prstGeom prst="upArrow">
              <a:avLst>
                <a:gd name="adj1" fmla="val 34802"/>
                <a:gd name="adj2" fmla="val 6302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52E603-4C04-7FF2-A653-320C74F2B15A}"/>
                </a:ext>
              </a:extLst>
            </p:cNvPr>
            <p:cNvSpPr txBox="1"/>
            <p:nvPr/>
          </p:nvSpPr>
          <p:spPr>
            <a:xfrm>
              <a:off x="9280396" y="3429000"/>
              <a:ext cx="65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참조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A159BEE-B213-C9AE-54FF-643571AEC524}"/>
              </a:ext>
            </a:extLst>
          </p:cNvPr>
          <p:cNvGrpSpPr/>
          <p:nvPr/>
        </p:nvGrpSpPr>
        <p:grpSpPr>
          <a:xfrm>
            <a:off x="1994007" y="1212167"/>
            <a:ext cx="5303044" cy="1766352"/>
            <a:chOff x="1994007" y="1212167"/>
            <a:chExt cx="5303044" cy="176635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3B97F6B-847B-2C40-454A-AFED65AB7A58}"/>
                </a:ext>
              </a:extLst>
            </p:cNvPr>
            <p:cNvSpPr/>
            <p:nvPr/>
          </p:nvSpPr>
          <p:spPr>
            <a:xfrm>
              <a:off x="1994007" y="1212167"/>
              <a:ext cx="717130" cy="5417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EC34A78-40FE-524E-63BF-E2334A45CFB9}"/>
                </a:ext>
              </a:extLst>
            </p:cNvPr>
            <p:cNvSpPr/>
            <p:nvPr/>
          </p:nvSpPr>
          <p:spPr>
            <a:xfrm>
              <a:off x="2830611" y="2436810"/>
              <a:ext cx="1072280" cy="54170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AA8F5E2F-A181-D05E-ACAD-7E544F0A8EDE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2711137" y="1483022"/>
              <a:ext cx="4585914" cy="8682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B8A6A7B-F942-53D7-D363-6234C9CC1396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3902891" y="2645863"/>
              <a:ext cx="3394160" cy="6180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1C17E44-573B-13A4-BFCF-B8C0DE748211}"/>
              </a:ext>
            </a:extLst>
          </p:cNvPr>
          <p:cNvGrpSpPr/>
          <p:nvPr/>
        </p:nvGrpSpPr>
        <p:grpSpPr>
          <a:xfrm>
            <a:off x="2352572" y="4093029"/>
            <a:ext cx="4944475" cy="953789"/>
            <a:chOff x="2352572" y="4093029"/>
            <a:chExt cx="4944475" cy="95378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81950E9-C188-7EAA-E0DA-72D39155BF07}"/>
                </a:ext>
              </a:extLst>
            </p:cNvPr>
            <p:cNvSpPr/>
            <p:nvPr/>
          </p:nvSpPr>
          <p:spPr>
            <a:xfrm>
              <a:off x="2352572" y="4093029"/>
              <a:ext cx="647700" cy="474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39E664A-3B4D-63F8-3F58-21CFA11735A6}"/>
                </a:ext>
              </a:extLst>
            </p:cNvPr>
            <p:cNvCxnSpPr>
              <a:cxnSpLocks/>
            </p:cNvCxnSpPr>
            <p:nvPr/>
          </p:nvCxnSpPr>
          <p:spPr>
            <a:xfrm>
              <a:off x="3000272" y="4330096"/>
              <a:ext cx="4296775" cy="7167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8C0AE47-C0E2-F8F0-E0A6-6A3A29904907}"/>
              </a:ext>
            </a:extLst>
          </p:cNvPr>
          <p:cNvGrpSpPr/>
          <p:nvPr/>
        </p:nvGrpSpPr>
        <p:grpSpPr>
          <a:xfrm>
            <a:off x="10276411" y="585547"/>
            <a:ext cx="1446357" cy="165899"/>
            <a:chOff x="6321631" y="6018056"/>
            <a:chExt cx="1446357" cy="165899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708ADAC-CB19-8088-2692-83F30D91FF6B}"/>
                </a:ext>
              </a:extLst>
            </p:cNvPr>
            <p:cNvGrpSpPr/>
            <p:nvPr/>
          </p:nvGrpSpPr>
          <p:grpSpPr>
            <a:xfrm>
              <a:off x="6321631" y="6018056"/>
              <a:ext cx="1019637" cy="165517"/>
              <a:chOff x="10763288" y="822959"/>
              <a:chExt cx="1019637" cy="165517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DD02DA8-9A9F-0F94-3EC7-D70887D507F3}"/>
                  </a:ext>
                </a:extLst>
              </p:cNvPr>
              <p:cNvSpPr/>
              <p:nvPr/>
            </p:nvSpPr>
            <p:spPr>
              <a:xfrm flipH="1">
                <a:off x="1161672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826D991E-5820-3447-AFD4-1644AFA4077F}"/>
                  </a:ext>
                </a:extLst>
              </p:cNvPr>
              <p:cNvSpPr/>
              <p:nvPr/>
            </p:nvSpPr>
            <p:spPr>
              <a:xfrm flipH="1">
                <a:off x="1140336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C396B16-7DDB-DB3E-3B84-EEBC1ECE03F7}"/>
                  </a:ext>
                </a:extLst>
              </p:cNvPr>
              <p:cNvSpPr/>
              <p:nvPr/>
            </p:nvSpPr>
            <p:spPr>
              <a:xfrm flipH="1">
                <a:off x="11190008" y="822959"/>
                <a:ext cx="166197" cy="16551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ADD5AD95-D0E0-4C8C-DA41-C5E78BEEAE87}"/>
                  </a:ext>
                </a:extLst>
              </p:cNvPr>
              <p:cNvSpPr/>
              <p:nvPr/>
            </p:nvSpPr>
            <p:spPr>
              <a:xfrm flipH="1">
                <a:off x="1097664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159CB60-0923-9296-ABC0-0D00DCF25825}"/>
                  </a:ext>
                </a:extLst>
              </p:cNvPr>
              <p:cNvSpPr/>
              <p:nvPr/>
            </p:nvSpPr>
            <p:spPr>
              <a:xfrm flipH="1">
                <a:off x="1076328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E65FB35-4576-415D-DA5C-95693CB64630}"/>
                </a:ext>
              </a:extLst>
            </p:cNvPr>
            <p:cNvSpPr/>
            <p:nvPr/>
          </p:nvSpPr>
          <p:spPr>
            <a:xfrm flipH="1">
              <a:off x="7388431" y="6018056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2366D7-AF8B-BDCD-D894-8806E74A4DB6}"/>
                </a:ext>
              </a:extLst>
            </p:cNvPr>
            <p:cNvSpPr/>
            <p:nvPr/>
          </p:nvSpPr>
          <p:spPr>
            <a:xfrm flipH="1">
              <a:off x="7601791" y="601843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04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68034" y="62593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F644A39-7BB7-DF94-E84F-E3759CCBE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3" t="1491" r="17174" b="18521"/>
          <a:stretch/>
        </p:blipFill>
        <p:spPr>
          <a:xfrm>
            <a:off x="469231" y="1289343"/>
            <a:ext cx="6161317" cy="327782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88C85F-016A-3484-D51E-E3B3409A46E4}"/>
              </a:ext>
            </a:extLst>
          </p:cNvPr>
          <p:cNvSpPr/>
          <p:nvPr/>
        </p:nvSpPr>
        <p:spPr>
          <a:xfrm>
            <a:off x="7297052" y="1299937"/>
            <a:ext cx="3966697" cy="19104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one : undefined	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addOne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1ADC8F-8961-042C-E22F-2349BED8E852}"/>
              </a:ext>
            </a:extLst>
          </p:cNvPr>
          <p:cNvSpPr/>
          <p:nvPr/>
        </p:nvSpPr>
        <p:spPr>
          <a:xfrm>
            <a:off x="7297047" y="1301577"/>
            <a:ext cx="3966697" cy="19104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one : 1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addOne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140484-CF71-C17F-DE35-130838B2AB37}"/>
              </a:ext>
            </a:extLst>
          </p:cNvPr>
          <p:cNvSpPr/>
          <p:nvPr/>
        </p:nvSpPr>
        <p:spPr>
          <a:xfrm>
            <a:off x="7297051" y="3924933"/>
            <a:ext cx="3966697" cy="19104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num =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ACB9D3-C374-9C18-68DC-FCB74327A41B}"/>
              </a:ext>
            </a:extLst>
          </p:cNvPr>
          <p:cNvSpPr/>
          <p:nvPr/>
        </p:nvSpPr>
        <p:spPr>
          <a:xfrm>
            <a:off x="7297042" y="1302359"/>
            <a:ext cx="3966697" cy="19104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전역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one : 1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addOne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D22388-0724-76C4-46DB-E156CA55A89E}"/>
              </a:ext>
            </a:extLst>
          </p:cNvPr>
          <p:cNvSpPr/>
          <p:nvPr/>
        </p:nvSpPr>
        <p:spPr>
          <a:xfrm>
            <a:off x="7297046" y="3922883"/>
            <a:ext cx="3966697" cy="19104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내부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num =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E63A8D-426D-342A-7AF0-F738B1A9549E}"/>
              </a:ext>
            </a:extLst>
          </p:cNvPr>
          <p:cNvGrpSpPr/>
          <p:nvPr/>
        </p:nvGrpSpPr>
        <p:grpSpPr>
          <a:xfrm>
            <a:off x="9108629" y="3210377"/>
            <a:ext cx="830028" cy="712255"/>
            <a:chOff x="9108629" y="3210377"/>
            <a:chExt cx="830028" cy="712255"/>
          </a:xfrm>
        </p:grpSpPr>
        <p:sp>
          <p:nvSpPr>
            <p:cNvPr id="20" name="화살표: 위쪽 19">
              <a:extLst>
                <a:ext uri="{FF2B5EF4-FFF2-40B4-BE49-F238E27FC236}">
                  <a16:creationId xmlns:a16="http://schemas.microsoft.com/office/drawing/2014/main" id="{BBE48AA8-CFCC-3B95-EE68-8257B92EFD0D}"/>
                </a:ext>
              </a:extLst>
            </p:cNvPr>
            <p:cNvSpPr/>
            <p:nvPr/>
          </p:nvSpPr>
          <p:spPr>
            <a:xfrm>
              <a:off x="9108629" y="3210377"/>
              <a:ext cx="343535" cy="712255"/>
            </a:xfrm>
            <a:prstGeom prst="upArrow">
              <a:avLst>
                <a:gd name="adj1" fmla="val 34802"/>
                <a:gd name="adj2" fmla="val 6302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52E603-4C04-7FF2-A653-320C74F2B15A}"/>
                </a:ext>
              </a:extLst>
            </p:cNvPr>
            <p:cNvSpPr txBox="1"/>
            <p:nvPr/>
          </p:nvSpPr>
          <p:spPr>
            <a:xfrm>
              <a:off x="9280396" y="3429000"/>
              <a:ext cx="65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참조</a:t>
              </a: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E603520B-92A6-DE2E-56ED-84A06E78E4AB}"/>
              </a:ext>
            </a:extLst>
          </p:cNvPr>
          <p:cNvSpPr/>
          <p:nvPr/>
        </p:nvSpPr>
        <p:spPr>
          <a:xfrm>
            <a:off x="3978727" y="2877868"/>
            <a:ext cx="718458" cy="5417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EF9759B-7473-E237-D6A6-8EEA5B59DA44}"/>
              </a:ext>
            </a:extLst>
          </p:cNvPr>
          <p:cNvSpPr/>
          <p:nvPr/>
        </p:nvSpPr>
        <p:spPr>
          <a:xfrm>
            <a:off x="4945408" y="2877867"/>
            <a:ext cx="718458" cy="5417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0A08BA3-27CB-E014-B653-58B03642685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342901" y="3412972"/>
            <a:ext cx="2954145" cy="14651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EA3673-6BFA-C6A6-6DFE-72E67DD7476F}"/>
              </a:ext>
            </a:extLst>
          </p:cNvPr>
          <p:cNvCxnSpPr>
            <a:cxnSpLocks/>
          </p:cNvCxnSpPr>
          <p:nvPr/>
        </p:nvCxnSpPr>
        <p:spPr>
          <a:xfrm>
            <a:off x="5325242" y="3429000"/>
            <a:ext cx="1953006" cy="14327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09D6B0-CA11-68C7-13F2-42AC04D74ECD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4591969" y="2359658"/>
            <a:ext cx="2686279" cy="5975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AFF430D-E83B-5628-9A6E-4D6304D80A77}"/>
              </a:ext>
            </a:extLst>
          </p:cNvPr>
          <p:cNvGrpSpPr/>
          <p:nvPr/>
        </p:nvGrpSpPr>
        <p:grpSpPr>
          <a:xfrm>
            <a:off x="10276411" y="585547"/>
            <a:ext cx="1446357" cy="165899"/>
            <a:chOff x="6321631" y="6018056"/>
            <a:chExt cx="1446357" cy="16589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708D598-74C6-FDB2-9C7F-5456E5D415E9}"/>
                </a:ext>
              </a:extLst>
            </p:cNvPr>
            <p:cNvGrpSpPr/>
            <p:nvPr/>
          </p:nvGrpSpPr>
          <p:grpSpPr>
            <a:xfrm>
              <a:off x="6321631" y="6018056"/>
              <a:ext cx="1019637" cy="165517"/>
              <a:chOff x="10763288" y="822959"/>
              <a:chExt cx="1019637" cy="165517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D3DCCB40-402E-F35B-EB43-93415902AB56}"/>
                  </a:ext>
                </a:extLst>
              </p:cNvPr>
              <p:cNvSpPr/>
              <p:nvPr/>
            </p:nvSpPr>
            <p:spPr>
              <a:xfrm flipH="1">
                <a:off x="1161672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2C80B1AF-6914-D44C-12A5-F7720F650898}"/>
                  </a:ext>
                </a:extLst>
              </p:cNvPr>
              <p:cNvSpPr/>
              <p:nvPr/>
            </p:nvSpPr>
            <p:spPr>
              <a:xfrm flipH="1">
                <a:off x="11403368" y="822959"/>
                <a:ext cx="166197" cy="16551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EB7ABA1-9AD2-410F-F1A8-4213588E2204}"/>
                  </a:ext>
                </a:extLst>
              </p:cNvPr>
              <p:cNvSpPr/>
              <p:nvPr/>
            </p:nvSpPr>
            <p:spPr>
              <a:xfrm flipH="1">
                <a:off x="1119000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81D4468-A36C-6FDB-A4D3-C070C5A5DF9C}"/>
                  </a:ext>
                </a:extLst>
              </p:cNvPr>
              <p:cNvSpPr/>
              <p:nvPr/>
            </p:nvSpPr>
            <p:spPr>
              <a:xfrm flipH="1">
                <a:off x="1097664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5FF3DBC2-A9E0-3D07-018E-605F516884FC}"/>
                  </a:ext>
                </a:extLst>
              </p:cNvPr>
              <p:cNvSpPr/>
              <p:nvPr/>
            </p:nvSpPr>
            <p:spPr>
              <a:xfrm flipH="1">
                <a:off x="1076328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87252D9-0537-2206-6533-E20E60F506F0}"/>
                </a:ext>
              </a:extLst>
            </p:cNvPr>
            <p:cNvSpPr/>
            <p:nvPr/>
          </p:nvSpPr>
          <p:spPr>
            <a:xfrm flipH="1">
              <a:off x="7388431" y="6018056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9BE35E2-91FF-D51E-E3B3-750722AC6054}"/>
                </a:ext>
              </a:extLst>
            </p:cNvPr>
            <p:cNvSpPr/>
            <p:nvPr/>
          </p:nvSpPr>
          <p:spPr>
            <a:xfrm flipH="1">
              <a:off x="7601791" y="601843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132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68035" y="62593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90A1AEA-20F9-CA96-2F37-EF2ACFB91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2" t="1551" r="5497" b="8569"/>
          <a:stretch/>
        </p:blipFill>
        <p:spPr>
          <a:xfrm>
            <a:off x="469231" y="1289962"/>
            <a:ext cx="5905500" cy="29282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98D22C-8084-D15E-5C99-8A9D09BF271D}"/>
              </a:ext>
            </a:extLst>
          </p:cNvPr>
          <p:cNvSpPr/>
          <p:nvPr/>
        </p:nvSpPr>
        <p:spPr>
          <a:xfrm>
            <a:off x="7297042" y="1302359"/>
            <a:ext cx="3966697" cy="1266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전역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makeAdder</a:t>
            </a:r>
            <a:r>
              <a:rPr lang="en-US" altLang="ko-KR" dirty="0">
                <a:solidFill>
                  <a:schemeClr val="tx1"/>
                </a:solidFill>
              </a:rPr>
              <a:t> : function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add3 : </a:t>
            </a:r>
            <a:r>
              <a:rPr lang="ko-KR" altLang="en-US" dirty="0">
                <a:solidFill>
                  <a:schemeClr val="tx1"/>
                </a:solidFill>
              </a:rPr>
              <a:t>초기화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E718287-8570-DCE0-67AC-3CBD174523C9}"/>
              </a:ext>
            </a:extLst>
          </p:cNvPr>
          <p:cNvGrpSpPr/>
          <p:nvPr/>
        </p:nvGrpSpPr>
        <p:grpSpPr>
          <a:xfrm>
            <a:off x="2120140" y="1251622"/>
            <a:ext cx="5176902" cy="2570224"/>
            <a:chOff x="2120140" y="1251622"/>
            <a:chExt cx="5176902" cy="25702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F944235-3E6D-AAA1-FEC1-10E2EED35852}"/>
                </a:ext>
              </a:extLst>
            </p:cNvPr>
            <p:cNvSpPr/>
            <p:nvPr/>
          </p:nvSpPr>
          <p:spPr>
            <a:xfrm>
              <a:off x="2589022" y="1251622"/>
              <a:ext cx="1567171" cy="44447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C736644-B5C6-BC8B-4F5C-312796A14227}"/>
                </a:ext>
              </a:extLst>
            </p:cNvPr>
            <p:cNvSpPr/>
            <p:nvPr/>
          </p:nvSpPr>
          <p:spPr>
            <a:xfrm>
              <a:off x="2120140" y="3436288"/>
              <a:ext cx="937764" cy="38555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3F951B4-1E8F-A49D-A06D-9FFAF8A0B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0932" y="2313214"/>
              <a:ext cx="4201089" cy="13158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E0B4126-9544-4C45-F631-CC9795AE188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153702" y="1490028"/>
              <a:ext cx="3143340" cy="445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B53FD7-8B1A-F681-4591-AF23B3B0DB24}"/>
              </a:ext>
            </a:extLst>
          </p:cNvPr>
          <p:cNvGrpSpPr/>
          <p:nvPr/>
        </p:nvGrpSpPr>
        <p:grpSpPr>
          <a:xfrm>
            <a:off x="10276411" y="585547"/>
            <a:ext cx="1446357" cy="165899"/>
            <a:chOff x="6321631" y="6018056"/>
            <a:chExt cx="1446357" cy="16589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515AC4B-5EFE-8D31-4892-1E6C7D250E74}"/>
                </a:ext>
              </a:extLst>
            </p:cNvPr>
            <p:cNvGrpSpPr/>
            <p:nvPr/>
          </p:nvGrpSpPr>
          <p:grpSpPr>
            <a:xfrm>
              <a:off x="6321631" y="6018056"/>
              <a:ext cx="1019637" cy="165517"/>
              <a:chOff x="10763288" y="822959"/>
              <a:chExt cx="1019637" cy="16551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515F76A-2D59-3EE7-0299-3E3D96BF28A0}"/>
                  </a:ext>
                </a:extLst>
              </p:cNvPr>
              <p:cNvSpPr/>
              <p:nvPr/>
            </p:nvSpPr>
            <p:spPr>
              <a:xfrm flipH="1">
                <a:off x="11616728" y="822959"/>
                <a:ext cx="166197" cy="16551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EFF3466-E3FA-0984-57D0-8E812894C3F0}"/>
                  </a:ext>
                </a:extLst>
              </p:cNvPr>
              <p:cNvSpPr/>
              <p:nvPr/>
            </p:nvSpPr>
            <p:spPr>
              <a:xfrm flipH="1">
                <a:off x="1140336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29295336-D0DD-BFF8-17CF-2E16C90CCBE1}"/>
                  </a:ext>
                </a:extLst>
              </p:cNvPr>
              <p:cNvSpPr/>
              <p:nvPr/>
            </p:nvSpPr>
            <p:spPr>
              <a:xfrm flipH="1">
                <a:off x="1119000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D72E17C-143D-4B81-C795-7D066C8C3894}"/>
                  </a:ext>
                </a:extLst>
              </p:cNvPr>
              <p:cNvSpPr/>
              <p:nvPr/>
            </p:nvSpPr>
            <p:spPr>
              <a:xfrm flipH="1">
                <a:off x="1097664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BFD887E-9D85-C126-1A51-DDCC704DEB94}"/>
                  </a:ext>
                </a:extLst>
              </p:cNvPr>
              <p:cNvSpPr/>
              <p:nvPr/>
            </p:nvSpPr>
            <p:spPr>
              <a:xfrm flipH="1">
                <a:off x="1076328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94FCCC5-86E1-7935-1359-04DE8E0410B3}"/>
                </a:ext>
              </a:extLst>
            </p:cNvPr>
            <p:cNvSpPr/>
            <p:nvPr/>
          </p:nvSpPr>
          <p:spPr>
            <a:xfrm flipH="1">
              <a:off x="7388431" y="6018056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C2807E0-5664-AD3E-2251-83B1EE2183D3}"/>
                </a:ext>
              </a:extLst>
            </p:cNvPr>
            <p:cNvSpPr/>
            <p:nvPr/>
          </p:nvSpPr>
          <p:spPr>
            <a:xfrm flipH="1">
              <a:off x="7601791" y="601843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69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68035" y="62593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예시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90A1AEA-20F9-CA96-2F37-EF2ACFB91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2" t="1551" r="5497" b="8569"/>
          <a:stretch/>
        </p:blipFill>
        <p:spPr>
          <a:xfrm>
            <a:off x="469231" y="1289962"/>
            <a:ext cx="5905500" cy="29282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98D22C-8084-D15E-5C99-8A9D09BF271D}"/>
              </a:ext>
            </a:extLst>
          </p:cNvPr>
          <p:cNvSpPr/>
          <p:nvPr/>
        </p:nvSpPr>
        <p:spPr>
          <a:xfrm>
            <a:off x="7297042" y="1302359"/>
            <a:ext cx="3966697" cy="1266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전역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makeAdder</a:t>
            </a:r>
            <a:r>
              <a:rPr lang="en-US" altLang="ko-KR" dirty="0">
                <a:solidFill>
                  <a:schemeClr val="tx1"/>
                </a:solidFill>
              </a:rPr>
              <a:t> : function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add3 : </a:t>
            </a:r>
            <a:r>
              <a:rPr lang="ko-KR" altLang="en-US" dirty="0">
                <a:solidFill>
                  <a:schemeClr val="tx1"/>
                </a:solidFill>
              </a:rPr>
              <a:t>초기화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40D41D-7087-C522-C98D-2250DB719901}"/>
              </a:ext>
            </a:extLst>
          </p:cNvPr>
          <p:cNvSpPr/>
          <p:nvPr/>
        </p:nvSpPr>
        <p:spPr>
          <a:xfrm>
            <a:off x="7297042" y="3072953"/>
            <a:ext cx="3966697" cy="1266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makeAdder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x :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8F49A7-81CC-AE47-6599-DDABD6588CC4}"/>
              </a:ext>
            </a:extLst>
          </p:cNvPr>
          <p:cNvSpPr/>
          <p:nvPr/>
        </p:nvSpPr>
        <p:spPr>
          <a:xfrm>
            <a:off x="7297042" y="4843547"/>
            <a:ext cx="3966697" cy="1266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익명함수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y =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9659E8-5586-A475-9A1A-B2286110A0C9}"/>
              </a:ext>
            </a:extLst>
          </p:cNvPr>
          <p:cNvSpPr/>
          <p:nvPr/>
        </p:nvSpPr>
        <p:spPr>
          <a:xfrm>
            <a:off x="7297041" y="1302357"/>
            <a:ext cx="3966697" cy="1266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전역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Lexical </a:t>
            </a:r>
            <a:r>
              <a:rPr lang="ko-KR" altLang="en-US" dirty="0">
                <a:solidFill>
                  <a:schemeClr val="tx1"/>
                </a:solidFill>
              </a:rPr>
              <a:t>환경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makeAdder</a:t>
            </a:r>
            <a:r>
              <a:rPr lang="en-US" altLang="ko-KR" dirty="0">
                <a:solidFill>
                  <a:schemeClr val="tx1"/>
                </a:solidFill>
              </a:rPr>
              <a:t> : function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add3 :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달 20">
            <a:extLst>
              <a:ext uri="{FF2B5EF4-FFF2-40B4-BE49-F238E27FC236}">
                <a16:creationId xmlns:a16="http://schemas.microsoft.com/office/drawing/2014/main" id="{A9CE3952-C9A6-1BB3-6048-96F735F23343}"/>
              </a:ext>
            </a:extLst>
          </p:cNvPr>
          <p:cNvSpPr/>
          <p:nvPr/>
        </p:nvSpPr>
        <p:spPr>
          <a:xfrm rot="10800000">
            <a:off x="4937446" y="1351344"/>
            <a:ext cx="712239" cy="1168699"/>
          </a:xfrm>
          <a:prstGeom prst="moon">
            <a:avLst>
              <a:gd name="adj" fmla="val 873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A31856-53CB-C227-D02C-342BD2D019B9}"/>
              </a:ext>
            </a:extLst>
          </p:cNvPr>
          <p:cNvCxnSpPr>
            <a:cxnSpLocks/>
            <a:stCxn id="21" idx="1"/>
            <a:endCxn id="17" idx="1"/>
          </p:cNvCxnSpPr>
          <p:nvPr/>
        </p:nvCxnSpPr>
        <p:spPr>
          <a:xfrm>
            <a:off x="5649685" y="1935693"/>
            <a:ext cx="1647357" cy="17705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달 28">
            <a:extLst>
              <a:ext uri="{FF2B5EF4-FFF2-40B4-BE49-F238E27FC236}">
                <a16:creationId xmlns:a16="http://schemas.microsoft.com/office/drawing/2014/main" id="{37D3769D-274B-4C11-C55B-FEB2A09D1705}"/>
              </a:ext>
            </a:extLst>
          </p:cNvPr>
          <p:cNvSpPr/>
          <p:nvPr/>
        </p:nvSpPr>
        <p:spPr>
          <a:xfrm rot="10800000">
            <a:off x="4937446" y="1734436"/>
            <a:ext cx="392976" cy="666539"/>
          </a:xfrm>
          <a:prstGeom prst="moon">
            <a:avLst>
              <a:gd name="adj" fmla="val 873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CAF9CA-30D2-9147-80B1-E00F19FCF571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>
            <a:off x="5330422" y="2067705"/>
            <a:ext cx="1966620" cy="34091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899431-139D-5894-E9C4-3124DFBA5452}"/>
              </a:ext>
            </a:extLst>
          </p:cNvPr>
          <p:cNvGrpSpPr/>
          <p:nvPr/>
        </p:nvGrpSpPr>
        <p:grpSpPr>
          <a:xfrm>
            <a:off x="9037868" y="2555499"/>
            <a:ext cx="884457" cy="528162"/>
            <a:chOff x="9108629" y="3210377"/>
            <a:chExt cx="914439" cy="726991"/>
          </a:xfrm>
        </p:grpSpPr>
        <p:sp>
          <p:nvSpPr>
            <p:cNvPr id="34" name="화살표: 위쪽 33">
              <a:extLst>
                <a:ext uri="{FF2B5EF4-FFF2-40B4-BE49-F238E27FC236}">
                  <a16:creationId xmlns:a16="http://schemas.microsoft.com/office/drawing/2014/main" id="{451A23F3-BC86-33A8-7790-FFF5A03AF57C}"/>
                </a:ext>
              </a:extLst>
            </p:cNvPr>
            <p:cNvSpPr/>
            <p:nvPr/>
          </p:nvSpPr>
          <p:spPr>
            <a:xfrm>
              <a:off x="9108629" y="3210377"/>
              <a:ext cx="343535" cy="712255"/>
            </a:xfrm>
            <a:prstGeom prst="upArrow">
              <a:avLst>
                <a:gd name="adj1" fmla="val 34802"/>
                <a:gd name="adj2" fmla="val 6302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9D9BCE-858E-D4DA-FD89-8E3CA2324556}"/>
                </a:ext>
              </a:extLst>
            </p:cNvPr>
            <p:cNvSpPr txBox="1"/>
            <p:nvPr/>
          </p:nvSpPr>
          <p:spPr>
            <a:xfrm>
              <a:off x="9280396" y="3428999"/>
              <a:ext cx="742672" cy="508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참조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5F4D80C-2C7C-3B73-18A4-88281E53C7CD}"/>
              </a:ext>
            </a:extLst>
          </p:cNvPr>
          <p:cNvGrpSpPr/>
          <p:nvPr/>
        </p:nvGrpSpPr>
        <p:grpSpPr>
          <a:xfrm>
            <a:off x="9037868" y="4339623"/>
            <a:ext cx="884457" cy="528162"/>
            <a:chOff x="9108629" y="3210377"/>
            <a:chExt cx="914439" cy="726991"/>
          </a:xfrm>
        </p:grpSpPr>
        <p:sp>
          <p:nvSpPr>
            <p:cNvPr id="37" name="화살표: 위쪽 36">
              <a:extLst>
                <a:ext uri="{FF2B5EF4-FFF2-40B4-BE49-F238E27FC236}">
                  <a16:creationId xmlns:a16="http://schemas.microsoft.com/office/drawing/2014/main" id="{BC15802C-DDAB-1EA3-03C5-38D515F816C8}"/>
                </a:ext>
              </a:extLst>
            </p:cNvPr>
            <p:cNvSpPr/>
            <p:nvPr/>
          </p:nvSpPr>
          <p:spPr>
            <a:xfrm>
              <a:off x="9108629" y="3210377"/>
              <a:ext cx="343535" cy="712255"/>
            </a:xfrm>
            <a:prstGeom prst="upArrow">
              <a:avLst>
                <a:gd name="adj1" fmla="val 34802"/>
                <a:gd name="adj2" fmla="val 6302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C1C152-6ED7-600A-B84C-E025C867234F}"/>
                </a:ext>
              </a:extLst>
            </p:cNvPr>
            <p:cNvSpPr txBox="1"/>
            <p:nvPr/>
          </p:nvSpPr>
          <p:spPr>
            <a:xfrm>
              <a:off x="9280396" y="3428999"/>
              <a:ext cx="742672" cy="508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참조</a:t>
              </a: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1548E700-A793-CB85-55D7-1A9CCF97D974}"/>
              </a:ext>
            </a:extLst>
          </p:cNvPr>
          <p:cNvSpPr/>
          <p:nvPr/>
        </p:nvSpPr>
        <p:spPr>
          <a:xfrm>
            <a:off x="6565886" y="5206882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FDBA5DF-809B-DAC8-A6A8-600FA9BDCD4C}"/>
              </a:ext>
            </a:extLst>
          </p:cNvPr>
          <p:cNvSpPr/>
          <p:nvPr/>
        </p:nvSpPr>
        <p:spPr>
          <a:xfrm>
            <a:off x="6565886" y="3436288"/>
            <a:ext cx="540000" cy="54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674D71-F649-AFF0-C8E1-DA8D6E09BBD5}"/>
              </a:ext>
            </a:extLst>
          </p:cNvPr>
          <p:cNvGrpSpPr/>
          <p:nvPr/>
        </p:nvGrpSpPr>
        <p:grpSpPr>
          <a:xfrm>
            <a:off x="10276411" y="585547"/>
            <a:ext cx="1446357" cy="165899"/>
            <a:chOff x="6321631" y="6018056"/>
            <a:chExt cx="1446357" cy="16589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6310336-D7D4-165A-B7CB-6CD10A2E23B1}"/>
                </a:ext>
              </a:extLst>
            </p:cNvPr>
            <p:cNvGrpSpPr/>
            <p:nvPr/>
          </p:nvGrpSpPr>
          <p:grpSpPr>
            <a:xfrm>
              <a:off x="6321631" y="6018056"/>
              <a:ext cx="1019637" cy="165517"/>
              <a:chOff x="10763288" y="822959"/>
              <a:chExt cx="1019637" cy="16551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D2CBF729-AEFC-BCD6-A4BE-C5247BD01EDB}"/>
                  </a:ext>
                </a:extLst>
              </p:cNvPr>
              <p:cNvSpPr/>
              <p:nvPr/>
            </p:nvSpPr>
            <p:spPr>
              <a:xfrm flipH="1">
                <a:off x="1161672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22F7BB2D-F75C-AB76-93AA-A3E0223B8A98}"/>
                  </a:ext>
                </a:extLst>
              </p:cNvPr>
              <p:cNvSpPr/>
              <p:nvPr/>
            </p:nvSpPr>
            <p:spPr>
              <a:xfrm flipH="1">
                <a:off x="1140336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4A6E37C8-0106-D492-7373-9FEDE48E1A30}"/>
                  </a:ext>
                </a:extLst>
              </p:cNvPr>
              <p:cNvSpPr/>
              <p:nvPr/>
            </p:nvSpPr>
            <p:spPr>
              <a:xfrm flipH="1">
                <a:off x="1119000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480ECA4C-D34B-ADCB-DB55-A692F17096BC}"/>
                  </a:ext>
                </a:extLst>
              </p:cNvPr>
              <p:cNvSpPr/>
              <p:nvPr/>
            </p:nvSpPr>
            <p:spPr>
              <a:xfrm flipH="1">
                <a:off x="1097664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362644D-B8D5-F26A-9811-B3A91DABCA12}"/>
                  </a:ext>
                </a:extLst>
              </p:cNvPr>
              <p:cNvSpPr/>
              <p:nvPr/>
            </p:nvSpPr>
            <p:spPr>
              <a:xfrm flipH="1">
                <a:off x="1076328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2E7D982-EACA-8903-D597-4E954AFCF9EC}"/>
                </a:ext>
              </a:extLst>
            </p:cNvPr>
            <p:cNvSpPr/>
            <p:nvPr/>
          </p:nvSpPr>
          <p:spPr>
            <a:xfrm flipH="1">
              <a:off x="7388431" y="6018056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C0A8351-B971-27C6-D36A-A5EF0390F64B}"/>
                </a:ext>
              </a:extLst>
            </p:cNvPr>
            <p:cNvSpPr/>
            <p:nvPr/>
          </p:nvSpPr>
          <p:spPr>
            <a:xfrm flipH="1">
              <a:off x="7601791" y="6018438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325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1" grpId="1" animBg="1"/>
      <p:bldP spid="29" grpId="0" animBg="1"/>
      <p:bldP spid="29" grpId="1" animBg="1"/>
      <p:bldP spid="39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332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사용하는 이유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33CFF8-A4D2-288F-1BF1-F78B86F9CA0D}"/>
              </a:ext>
            </a:extLst>
          </p:cNvPr>
          <p:cNvSpPr/>
          <p:nvPr/>
        </p:nvSpPr>
        <p:spPr>
          <a:xfrm>
            <a:off x="1195386" y="1417935"/>
            <a:ext cx="9801227" cy="2637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사용하는 이유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상태 유지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현재 상태를 기억하고 변경된 최신 상태를 유지할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정보의 접근 제한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캡슐화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- </a:t>
            </a:r>
            <a:r>
              <a:rPr lang="ko-KR" altLang="en-US" dirty="0">
                <a:solidFill>
                  <a:schemeClr val="tx1"/>
                </a:solidFill>
              </a:rPr>
              <a:t>클래스 기반 언어의 </a:t>
            </a:r>
            <a:r>
              <a:rPr lang="en-US" altLang="ko-KR" dirty="0">
                <a:solidFill>
                  <a:schemeClr val="tx1"/>
                </a:solidFill>
              </a:rPr>
              <a:t>private </a:t>
            </a:r>
            <a:r>
              <a:rPr lang="ko-KR" altLang="en-US" dirty="0">
                <a:solidFill>
                  <a:schemeClr val="tx1"/>
                </a:solidFill>
              </a:rPr>
              <a:t>키워드를 </a:t>
            </a:r>
            <a:r>
              <a:rPr lang="ko-KR" altLang="en-US" dirty="0" err="1">
                <a:solidFill>
                  <a:schemeClr val="tx1"/>
                </a:solidFill>
              </a:rPr>
              <a:t>흉내낼</a:t>
            </a:r>
            <a:r>
              <a:rPr lang="ko-KR" altLang="en-US" dirty="0">
                <a:solidFill>
                  <a:schemeClr val="tx1"/>
                </a:solidFill>
              </a:rPr>
              <a:t>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전역변수 사용 억제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모듈화에 유리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클로저를</a:t>
            </a:r>
            <a:r>
              <a:rPr lang="ko-KR" altLang="en-US" dirty="0">
                <a:solidFill>
                  <a:schemeClr val="tx1"/>
                </a:solidFill>
              </a:rPr>
              <a:t> 통해 데이터와 메소드를 </a:t>
            </a:r>
            <a:r>
              <a:rPr lang="ko-KR" altLang="en-US" dirty="0" err="1">
                <a:solidFill>
                  <a:schemeClr val="tx1"/>
                </a:solidFill>
              </a:rPr>
              <a:t>묶어다닐</a:t>
            </a:r>
            <a:r>
              <a:rPr lang="ko-KR" altLang="en-US" dirty="0">
                <a:solidFill>
                  <a:schemeClr val="tx1"/>
                </a:solidFill>
              </a:rPr>
              <a:t> 수 있기에 </a:t>
            </a:r>
            <a:r>
              <a:rPr lang="ko-KR" altLang="en-US" dirty="0" err="1">
                <a:solidFill>
                  <a:schemeClr val="tx1"/>
                </a:solidFill>
              </a:rPr>
              <a:t>클로저는</a:t>
            </a:r>
            <a:r>
              <a:rPr lang="ko-KR" altLang="en-US" dirty="0">
                <a:solidFill>
                  <a:schemeClr val="tx1"/>
                </a:solidFill>
              </a:rPr>
              <a:t> 모듈화에 유리하다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652EA1-EF57-EC76-E20F-18442AE1964D}"/>
              </a:ext>
            </a:extLst>
          </p:cNvPr>
          <p:cNvSpPr/>
          <p:nvPr/>
        </p:nvSpPr>
        <p:spPr>
          <a:xfrm>
            <a:off x="1172254" y="1417935"/>
            <a:ext cx="46265" cy="2637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14387D-7A9C-B42C-7D07-7D640C59C62A}"/>
              </a:ext>
            </a:extLst>
          </p:cNvPr>
          <p:cNvGrpSpPr/>
          <p:nvPr/>
        </p:nvGrpSpPr>
        <p:grpSpPr>
          <a:xfrm>
            <a:off x="1172254" y="4491217"/>
            <a:ext cx="9824359" cy="1392512"/>
            <a:chOff x="1172254" y="4491217"/>
            <a:chExt cx="9824359" cy="13925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ED9B93-F456-6A19-2788-5AE45EB56415}"/>
                </a:ext>
              </a:extLst>
            </p:cNvPr>
            <p:cNvSpPr/>
            <p:nvPr/>
          </p:nvSpPr>
          <p:spPr>
            <a:xfrm>
              <a:off x="1195386" y="4491219"/>
              <a:ext cx="9801227" cy="1392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chemeClr val="tx1"/>
                  </a:solidFill>
                </a:rPr>
                <a:t>단점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메모리 측면에서 손해를 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코드가 복잡해질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8214230-411D-66F0-CE3B-33DC0F4F746E}"/>
                </a:ext>
              </a:extLst>
            </p:cNvPr>
            <p:cNvSpPr/>
            <p:nvPr/>
          </p:nvSpPr>
          <p:spPr>
            <a:xfrm>
              <a:off x="1172254" y="4491217"/>
              <a:ext cx="45719" cy="13925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8CDA38-4714-501C-40E5-82E59E4FEFDF}"/>
              </a:ext>
            </a:extLst>
          </p:cNvPr>
          <p:cNvGrpSpPr/>
          <p:nvPr/>
        </p:nvGrpSpPr>
        <p:grpSpPr>
          <a:xfrm>
            <a:off x="10276411" y="585547"/>
            <a:ext cx="1446357" cy="165899"/>
            <a:chOff x="6321631" y="6018056"/>
            <a:chExt cx="1446357" cy="16589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67BEE9C-B485-030D-F6FC-03E31E61F9CC}"/>
                </a:ext>
              </a:extLst>
            </p:cNvPr>
            <p:cNvGrpSpPr/>
            <p:nvPr/>
          </p:nvGrpSpPr>
          <p:grpSpPr>
            <a:xfrm>
              <a:off x="6321631" y="6018056"/>
              <a:ext cx="1019637" cy="165517"/>
              <a:chOff x="10763288" y="822959"/>
              <a:chExt cx="1019637" cy="165517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886BF1A-74AB-8536-333A-6954BE4CCA0C}"/>
                  </a:ext>
                </a:extLst>
              </p:cNvPr>
              <p:cNvSpPr/>
              <p:nvPr/>
            </p:nvSpPr>
            <p:spPr>
              <a:xfrm flipH="1">
                <a:off x="1161672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DCFCDFB-8BE9-60FA-8035-502BBA12A0AF}"/>
                  </a:ext>
                </a:extLst>
              </p:cNvPr>
              <p:cNvSpPr/>
              <p:nvPr/>
            </p:nvSpPr>
            <p:spPr>
              <a:xfrm flipH="1">
                <a:off x="1140336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A0FB774-91C8-2936-8CC6-E6C2112AA7B2}"/>
                  </a:ext>
                </a:extLst>
              </p:cNvPr>
              <p:cNvSpPr/>
              <p:nvPr/>
            </p:nvSpPr>
            <p:spPr>
              <a:xfrm flipH="1">
                <a:off x="1119000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3D6DE5E8-ED56-1D78-8125-768606A0C57E}"/>
                  </a:ext>
                </a:extLst>
              </p:cNvPr>
              <p:cNvSpPr/>
              <p:nvPr/>
            </p:nvSpPr>
            <p:spPr>
              <a:xfrm flipH="1">
                <a:off x="1097664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AEC8508-C04E-1A11-D497-DF0456193EA3}"/>
                  </a:ext>
                </a:extLst>
              </p:cNvPr>
              <p:cNvSpPr/>
              <p:nvPr/>
            </p:nvSpPr>
            <p:spPr>
              <a:xfrm flipH="1">
                <a:off x="10763288" y="822959"/>
                <a:ext cx="166197" cy="1655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7E2EE4F-A2DF-1516-0930-78A802A86CE8}"/>
                </a:ext>
              </a:extLst>
            </p:cNvPr>
            <p:cNvSpPr/>
            <p:nvPr/>
          </p:nvSpPr>
          <p:spPr>
            <a:xfrm flipH="1">
              <a:off x="7388431" y="6018056"/>
              <a:ext cx="166197" cy="165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3E0BE62-587D-57A2-8B88-08E31BEDAABB}"/>
                </a:ext>
              </a:extLst>
            </p:cNvPr>
            <p:cNvSpPr/>
            <p:nvPr/>
          </p:nvSpPr>
          <p:spPr>
            <a:xfrm flipH="1">
              <a:off x="7601791" y="6018438"/>
              <a:ext cx="166197" cy="1655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712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7548A2-4C42-34E3-1B02-4A8156ECA525}"/>
              </a:ext>
            </a:extLst>
          </p:cNvPr>
          <p:cNvSpPr/>
          <p:nvPr/>
        </p:nvSpPr>
        <p:spPr>
          <a:xfrm>
            <a:off x="70757" y="70757"/>
            <a:ext cx="12055929" cy="6732814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2C23D-C1F5-FFE8-D0E8-0FAD7EF36255}"/>
              </a:ext>
            </a:extLst>
          </p:cNvPr>
          <p:cNvSpPr txBox="1"/>
          <p:nvPr/>
        </p:nvSpPr>
        <p:spPr>
          <a:xfrm>
            <a:off x="469231" y="17417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3D211E-9BD0-8888-F74B-038C81C385FC}"/>
              </a:ext>
            </a:extLst>
          </p:cNvPr>
          <p:cNvCxnSpPr/>
          <p:nvPr/>
        </p:nvCxnSpPr>
        <p:spPr>
          <a:xfrm>
            <a:off x="469231" y="848284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BBCCE1-74FD-8955-960B-1F7BEE883DAE}"/>
              </a:ext>
            </a:extLst>
          </p:cNvPr>
          <p:cNvGrpSpPr/>
          <p:nvPr/>
        </p:nvGrpSpPr>
        <p:grpSpPr>
          <a:xfrm>
            <a:off x="469231" y="1316959"/>
            <a:ext cx="11253537" cy="4467725"/>
            <a:chOff x="1172254" y="4491217"/>
            <a:chExt cx="9824359" cy="429355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B640F3-C5B9-03E4-33EA-8EF5C601AF21}"/>
                </a:ext>
              </a:extLst>
            </p:cNvPr>
            <p:cNvSpPr/>
            <p:nvPr/>
          </p:nvSpPr>
          <p:spPr>
            <a:xfrm>
              <a:off x="1195386" y="4491219"/>
              <a:ext cx="9801227" cy="4293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i="0" dirty="0">
                  <a:solidFill>
                    <a:srgbClr val="000000"/>
                  </a:solidFill>
                  <a:effectLst/>
                  <a:latin typeface="Roboto" panose="020F0502020204030204" pitchFamily="2" charset="0"/>
                </a:rPr>
                <a:t>개발자 도구에서 소스 편집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준비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바탕화면에 폴더 만들기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아무 브라우저에 접속 후</a:t>
              </a:r>
              <a:r>
                <a:rPr lang="en-US" altLang="ko-KR" dirty="0">
                  <a:solidFill>
                    <a:schemeClr val="tx1"/>
                  </a:solidFill>
                </a:rPr>
                <a:t>, F12(</a:t>
              </a:r>
              <a:r>
                <a:rPr lang="ko-KR" altLang="en-US" dirty="0">
                  <a:solidFill>
                    <a:schemeClr val="tx1"/>
                  </a:solidFill>
                </a:rPr>
                <a:t>개발자 도구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Sources -&gt; File system(Workspace)</a:t>
              </a: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만든 폴더 가져온 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허용버튼 누르기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개발자 도구에서 </a:t>
              </a:r>
              <a:r>
                <a:rPr lang="en-US" altLang="ko-KR" dirty="0">
                  <a:solidFill>
                    <a:schemeClr val="tx1"/>
                  </a:solidFill>
                </a:rPr>
                <a:t>New file</a:t>
              </a:r>
              <a:r>
                <a:rPr lang="ko-KR" altLang="en-US" dirty="0">
                  <a:solidFill>
                    <a:schemeClr val="tx1"/>
                  </a:solidFill>
                </a:rPr>
                <a:t>을 만들고 </a:t>
              </a:r>
              <a:r>
                <a:rPr lang="en-US" altLang="ko-KR" dirty="0">
                  <a:solidFill>
                    <a:schemeClr val="tx1"/>
                  </a:solidFill>
                </a:rPr>
                <a:t>index.html</a:t>
              </a:r>
              <a:r>
                <a:rPr lang="ko-KR" altLang="en-US" dirty="0">
                  <a:solidFill>
                    <a:schemeClr val="tx1"/>
                  </a:solidFill>
                </a:rPr>
                <a:t>로 하면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만든 폴더 안에도 </a:t>
              </a:r>
              <a:r>
                <a:rPr lang="en-US" altLang="ko-KR" dirty="0">
                  <a:solidFill>
                    <a:schemeClr val="tx1"/>
                  </a:solidFill>
                </a:rPr>
                <a:t>index.html</a:t>
              </a:r>
              <a:r>
                <a:rPr lang="ko-KR" altLang="en-US" dirty="0">
                  <a:solidFill>
                    <a:schemeClr val="tx1"/>
                  </a:solidFill>
                </a:rPr>
                <a:t>이 만들어진 것을 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파일을 드래그해서 브라우저에 열기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C8BB7F-E167-BBE9-ADDC-DAE59A0287EC}"/>
                </a:ext>
              </a:extLst>
            </p:cNvPr>
            <p:cNvSpPr/>
            <p:nvPr/>
          </p:nvSpPr>
          <p:spPr>
            <a:xfrm>
              <a:off x="1172254" y="4491217"/>
              <a:ext cx="70275" cy="42935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498D496-6FCC-5DF9-A99E-0804CE724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86" y="3711977"/>
            <a:ext cx="5121729" cy="40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6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687</Words>
  <Application>Microsoft Office PowerPoint</Application>
  <PresentationFormat>와이드스크린</PresentationFormat>
  <Paragraphs>188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G마켓 산스 Bold</vt:lpstr>
      <vt:lpstr>G마켓 산스 Medium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조경은[ 직원 / 학술정보인프라부 ]</dc:creator>
  <cp:lastModifiedBy>예진 최</cp:lastModifiedBy>
  <cp:revision>156</cp:revision>
  <dcterms:created xsi:type="dcterms:W3CDTF">2022-05-24T05:24:49Z</dcterms:created>
  <dcterms:modified xsi:type="dcterms:W3CDTF">2024-04-29T05:40:32Z</dcterms:modified>
</cp:coreProperties>
</file>