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70" r:id="rId3"/>
    <p:sldId id="276" r:id="rId4"/>
    <p:sldId id="277" r:id="rId5"/>
    <p:sldId id="281" r:id="rId6"/>
    <p:sldId id="282" r:id="rId7"/>
    <p:sldId id="283" r:id="rId8"/>
    <p:sldId id="271" r:id="rId9"/>
    <p:sldId id="268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F4E7"/>
    <a:srgbClr val="FFFFFF"/>
    <a:srgbClr val="ED7D31"/>
    <a:srgbClr val="E6E8E7"/>
    <a:srgbClr val="CB25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6F7B459-A90B-4D51-8292-FAC1C2BBD2A5}" v="109" dt="2024-03-10T08:25:27.036"/>
    <p1510:client id="{F7AE54F1-B33B-4C3E-BF5A-A0F85B6877E4}" v="117" dt="2024-03-10T12:53:13.99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88" d="100"/>
          <a:sy n="88" d="100"/>
        </p:scale>
        <p:origin x="210" y="7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예진 최" userId="1e11584200a3bbf3" providerId="LiveId" clId="{F7AE54F1-B33B-4C3E-BF5A-A0F85B6877E4}"/>
    <pc:docChg chg="undo custSel addSld delSld modSld sldOrd">
      <pc:chgData name="예진 최" userId="1e11584200a3bbf3" providerId="LiveId" clId="{F7AE54F1-B33B-4C3E-BF5A-A0F85B6877E4}" dt="2024-03-10T13:45:27.370" v="1672" actId="21"/>
      <pc:docMkLst>
        <pc:docMk/>
      </pc:docMkLst>
      <pc:sldChg chg="addSp delSp modSp del mod">
        <pc:chgData name="예진 최" userId="1e11584200a3bbf3" providerId="LiveId" clId="{F7AE54F1-B33B-4C3E-BF5A-A0F85B6877E4}" dt="2024-03-10T09:31:46.886" v="255" actId="47"/>
        <pc:sldMkLst>
          <pc:docMk/>
          <pc:sldMk cId="3936079096" sldId="262"/>
        </pc:sldMkLst>
        <pc:spChg chg="add del mod">
          <ac:chgData name="예진 최" userId="1e11584200a3bbf3" providerId="LiveId" clId="{F7AE54F1-B33B-4C3E-BF5A-A0F85B6877E4}" dt="2024-03-10T09:00:00.787" v="2" actId="478"/>
          <ac:spMkLst>
            <pc:docMk/>
            <pc:sldMk cId="3936079096" sldId="262"/>
            <ac:spMk id="2" creationId="{72CEF5E4-0CFE-0E8F-DBAC-E911E2E1A669}"/>
          </ac:spMkLst>
        </pc:spChg>
        <pc:spChg chg="del">
          <ac:chgData name="예진 최" userId="1e11584200a3bbf3" providerId="LiveId" clId="{F7AE54F1-B33B-4C3E-BF5A-A0F85B6877E4}" dt="2024-03-10T09:23:43.885" v="168" actId="21"/>
          <ac:spMkLst>
            <pc:docMk/>
            <pc:sldMk cId="3936079096" sldId="262"/>
            <ac:spMk id="4" creationId="{0F420346-21C2-D603-ECD6-A69B0369CA05}"/>
          </ac:spMkLst>
        </pc:spChg>
        <pc:spChg chg="add del mod">
          <ac:chgData name="예진 최" userId="1e11584200a3bbf3" providerId="LiveId" clId="{F7AE54F1-B33B-4C3E-BF5A-A0F85B6877E4}" dt="2024-03-10T09:24:41.323" v="185" actId="21"/>
          <ac:spMkLst>
            <pc:docMk/>
            <pc:sldMk cId="3936079096" sldId="262"/>
            <ac:spMk id="11" creationId="{7C92C401-BD3D-5378-AEC9-37BE80D505B0}"/>
          </ac:spMkLst>
        </pc:spChg>
        <pc:spChg chg="add del">
          <ac:chgData name="예진 최" userId="1e11584200a3bbf3" providerId="LiveId" clId="{F7AE54F1-B33B-4C3E-BF5A-A0F85B6877E4}" dt="2024-03-10T09:01:27.960" v="10" actId="478"/>
          <ac:spMkLst>
            <pc:docMk/>
            <pc:sldMk cId="3936079096" sldId="262"/>
            <ac:spMk id="12" creationId="{72F0AC1A-E079-3527-2B90-C49780039C8E}"/>
          </ac:spMkLst>
        </pc:spChg>
        <pc:spChg chg="add del mod">
          <ac:chgData name="예진 최" userId="1e11584200a3bbf3" providerId="LiveId" clId="{F7AE54F1-B33B-4C3E-BF5A-A0F85B6877E4}" dt="2024-03-10T09:24:41.323" v="185" actId="21"/>
          <ac:spMkLst>
            <pc:docMk/>
            <pc:sldMk cId="3936079096" sldId="262"/>
            <ac:spMk id="13" creationId="{DAA1A9A7-2B13-9F0A-2E0E-EF63C0E78026}"/>
          </ac:spMkLst>
        </pc:spChg>
        <pc:spChg chg="del">
          <ac:chgData name="예진 최" userId="1e11584200a3bbf3" providerId="LiveId" clId="{F7AE54F1-B33B-4C3E-BF5A-A0F85B6877E4}" dt="2024-03-10T09:30:54.569" v="250" actId="21"/>
          <ac:spMkLst>
            <pc:docMk/>
            <pc:sldMk cId="3936079096" sldId="262"/>
            <ac:spMk id="16" creationId="{D9A710A5-223B-F776-BFAF-2E3D3F4EE62B}"/>
          </ac:spMkLst>
        </pc:spChg>
        <pc:spChg chg="add del mod topLvl">
          <ac:chgData name="예진 최" userId="1e11584200a3bbf3" providerId="LiveId" clId="{F7AE54F1-B33B-4C3E-BF5A-A0F85B6877E4}" dt="2024-03-10T09:12:26.112" v="55" actId="478"/>
          <ac:spMkLst>
            <pc:docMk/>
            <pc:sldMk cId="3936079096" sldId="262"/>
            <ac:spMk id="19" creationId="{C6EB41CA-C1AF-D7C3-DFD2-87A21CEC4278}"/>
          </ac:spMkLst>
        </pc:spChg>
        <pc:spChg chg="add del mod">
          <ac:chgData name="예진 최" userId="1e11584200a3bbf3" providerId="LiveId" clId="{F7AE54F1-B33B-4C3E-BF5A-A0F85B6877E4}" dt="2024-03-10T09:24:41.323" v="185" actId="21"/>
          <ac:spMkLst>
            <pc:docMk/>
            <pc:sldMk cId="3936079096" sldId="262"/>
            <ac:spMk id="21" creationId="{664C6785-A673-AB24-F7C2-335E3D5DD056}"/>
          </ac:spMkLst>
        </pc:spChg>
        <pc:spChg chg="del mod topLvl">
          <ac:chgData name="예진 최" userId="1e11584200a3bbf3" providerId="LiveId" clId="{F7AE54F1-B33B-4C3E-BF5A-A0F85B6877E4}" dt="2024-03-10T09:12:23.610" v="53" actId="478"/>
          <ac:spMkLst>
            <pc:docMk/>
            <pc:sldMk cId="3936079096" sldId="262"/>
            <ac:spMk id="23" creationId="{D245F69D-CC14-5BC8-7784-56723D11D47E}"/>
          </ac:spMkLst>
        </pc:spChg>
        <pc:spChg chg="add del mod">
          <ac:chgData name="예진 최" userId="1e11584200a3bbf3" providerId="LiveId" clId="{F7AE54F1-B33B-4C3E-BF5A-A0F85B6877E4}" dt="2024-03-10T09:24:41.323" v="185" actId="21"/>
          <ac:spMkLst>
            <pc:docMk/>
            <pc:sldMk cId="3936079096" sldId="262"/>
            <ac:spMk id="25" creationId="{E3FFF94D-AA21-0EC2-A50B-17D6F10E9E1A}"/>
          </ac:spMkLst>
        </pc:spChg>
        <pc:spChg chg="add del mod">
          <ac:chgData name="예진 최" userId="1e11584200a3bbf3" providerId="LiveId" clId="{F7AE54F1-B33B-4C3E-BF5A-A0F85B6877E4}" dt="2024-03-10T09:24:41.323" v="185" actId="21"/>
          <ac:spMkLst>
            <pc:docMk/>
            <pc:sldMk cId="3936079096" sldId="262"/>
            <ac:spMk id="26" creationId="{A592AACB-FEFC-22D3-51D1-3A3403B1A16E}"/>
          </ac:spMkLst>
        </pc:spChg>
        <pc:spChg chg="add del mod">
          <ac:chgData name="예진 최" userId="1e11584200a3bbf3" providerId="LiveId" clId="{F7AE54F1-B33B-4C3E-BF5A-A0F85B6877E4}" dt="2024-03-10T09:24:41.323" v="185" actId="21"/>
          <ac:spMkLst>
            <pc:docMk/>
            <pc:sldMk cId="3936079096" sldId="262"/>
            <ac:spMk id="27" creationId="{03F2FAD4-79AB-D217-EBCA-6B095CB78C49}"/>
          </ac:spMkLst>
        </pc:spChg>
        <pc:spChg chg="add del mod">
          <ac:chgData name="예진 최" userId="1e11584200a3bbf3" providerId="LiveId" clId="{F7AE54F1-B33B-4C3E-BF5A-A0F85B6877E4}" dt="2024-03-10T09:24:41.323" v="185" actId="21"/>
          <ac:spMkLst>
            <pc:docMk/>
            <pc:sldMk cId="3936079096" sldId="262"/>
            <ac:spMk id="28" creationId="{0E53C30D-D09F-B683-217C-4070903BE1F9}"/>
          </ac:spMkLst>
        </pc:spChg>
        <pc:spChg chg="add del mod">
          <ac:chgData name="예진 최" userId="1e11584200a3bbf3" providerId="LiveId" clId="{F7AE54F1-B33B-4C3E-BF5A-A0F85B6877E4}" dt="2024-03-10T09:24:41.323" v="185" actId="21"/>
          <ac:spMkLst>
            <pc:docMk/>
            <pc:sldMk cId="3936079096" sldId="262"/>
            <ac:spMk id="29" creationId="{24D28196-2605-0CD1-6BB5-67B5B092616D}"/>
          </ac:spMkLst>
        </pc:spChg>
        <pc:spChg chg="add del mod">
          <ac:chgData name="예진 최" userId="1e11584200a3bbf3" providerId="LiveId" clId="{F7AE54F1-B33B-4C3E-BF5A-A0F85B6877E4}" dt="2024-03-10T09:24:41.323" v="185" actId="21"/>
          <ac:spMkLst>
            <pc:docMk/>
            <pc:sldMk cId="3936079096" sldId="262"/>
            <ac:spMk id="30" creationId="{5288025A-AFC2-A62C-18D9-80C23261C7B9}"/>
          </ac:spMkLst>
        </pc:spChg>
        <pc:spChg chg="add del mod">
          <ac:chgData name="예진 최" userId="1e11584200a3bbf3" providerId="LiveId" clId="{F7AE54F1-B33B-4C3E-BF5A-A0F85B6877E4}" dt="2024-03-10T09:21:51.908" v="156"/>
          <ac:spMkLst>
            <pc:docMk/>
            <pc:sldMk cId="3936079096" sldId="262"/>
            <ac:spMk id="33" creationId="{4AAD63A1-43A8-2B16-33F5-99680C9637C1}"/>
          </ac:spMkLst>
        </pc:spChg>
        <pc:spChg chg="add del mod">
          <ac:chgData name="예진 최" userId="1e11584200a3bbf3" providerId="LiveId" clId="{F7AE54F1-B33B-4C3E-BF5A-A0F85B6877E4}" dt="2024-03-10T09:24:41.323" v="185" actId="21"/>
          <ac:spMkLst>
            <pc:docMk/>
            <pc:sldMk cId="3936079096" sldId="262"/>
            <ac:spMk id="34" creationId="{4E399878-2783-BC1E-C4EB-FE5E9240ADE5}"/>
          </ac:spMkLst>
        </pc:spChg>
        <pc:grpChg chg="del">
          <ac:chgData name="예진 최" userId="1e11584200a3bbf3" providerId="LiveId" clId="{F7AE54F1-B33B-4C3E-BF5A-A0F85B6877E4}" dt="2024-03-10T09:24:07.305" v="177" actId="21"/>
          <ac:grpSpMkLst>
            <pc:docMk/>
            <pc:sldMk cId="3936079096" sldId="262"/>
            <ac:grpSpMk id="18" creationId="{D6D10FF0-F91B-0282-5751-687188BF965D}"/>
          </ac:grpSpMkLst>
        </pc:grpChg>
        <pc:grpChg chg="add del mod">
          <ac:chgData name="예진 최" userId="1e11584200a3bbf3" providerId="LiveId" clId="{F7AE54F1-B33B-4C3E-BF5A-A0F85B6877E4}" dt="2024-03-10T09:11:05.758" v="47" actId="165"/>
          <ac:grpSpMkLst>
            <pc:docMk/>
            <pc:sldMk cId="3936079096" sldId="262"/>
            <ac:grpSpMk id="20" creationId="{10A3E4FA-AF47-D2D3-90DB-8CCD0B085C01}"/>
          </ac:grpSpMkLst>
        </pc:grpChg>
        <pc:grpChg chg="add del mod">
          <ac:chgData name="예진 최" userId="1e11584200a3bbf3" providerId="LiveId" clId="{F7AE54F1-B33B-4C3E-BF5A-A0F85B6877E4}" dt="2024-03-10T09:10:03.281" v="45" actId="478"/>
          <ac:grpSpMkLst>
            <pc:docMk/>
            <pc:sldMk cId="3936079096" sldId="262"/>
            <ac:grpSpMk id="22" creationId="{014E54A8-746B-174E-E0DC-BC7F6028CDC8}"/>
          </ac:grpSpMkLst>
        </pc:grpChg>
        <pc:picChg chg="add del mod ord topLvl">
          <ac:chgData name="예진 최" userId="1e11584200a3bbf3" providerId="LiveId" clId="{F7AE54F1-B33B-4C3E-BF5A-A0F85B6877E4}" dt="2024-03-10T09:12:24.848" v="54" actId="478"/>
          <ac:picMkLst>
            <pc:docMk/>
            <pc:sldMk cId="3936079096" sldId="262"/>
            <ac:picMk id="15" creationId="{AF1911EE-A778-4723-94B1-B29B870E1763}"/>
          </ac:picMkLst>
        </pc:picChg>
        <pc:picChg chg="del mod topLvl">
          <ac:chgData name="예진 최" userId="1e11584200a3bbf3" providerId="LiveId" clId="{F7AE54F1-B33B-4C3E-BF5A-A0F85B6877E4}" dt="2024-03-10T09:10:03.281" v="45" actId="478"/>
          <ac:picMkLst>
            <pc:docMk/>
            <pc:sldMk cId="3936079096" sldId="262"/>
            <ac:picMk id="24" creationId="{53A69851-404D-C5C6-4918-039857E16C5C}"/>
          </ac:picMkLst>
        </pc:picChg>
        <pc:picChg chg="add del mod">
          <ac:chgData name="예진 최" userId="1e11584200a3bbf3" providerId="LiveId" clId="{F7AE54F1-B33B-4C3E-BF5A-A0F85B6877E4}" dt="2024-03-10T09:24:41.323" v="185" actId="21"/>
          <ac:picMkLst>
            <pc:docMk/>
            <pc:sldMk cId="3936079096" sldId="262"/>
            <ac:picMk id="32" creationId="{940522AB-53E1-1443-AF31-C566A8FD55F1}"/>
          </ac:picMkLst>
        </pc:picChg>
        <pc:cxnChg chg="add del">
          <ac:chgData name="예진 최" userId="1e11584200a3bbf3" providerId="LiveId" clId="{F7AE54F1-B33B-4C3E-BF5A-A0F85B6877E4}" dt="2024-03-10T09:24:41.323" v="185" actId="21"/>
          <ac:cxnSpMkLst>
            <pc:docMk/>
            <pc:sldMk cId="3936079096" sldId="262"/>
            <ac:cxnSpMk id="7" creationId="{8930814E-D0E9-345B-0975-EE72BF18471B}"/>
          </ac:cxnSpMkLst>
        </pc:cxnChg>
        <pc:cxnChg chg="del">
          <ac:chgData name="예진 최" userId="1e11584200a3bbf3" providerId="LiveId" clId="{F7AE54F1-B33B-4C3E-BF5A-A0F85B6877E4}" dt="2024-03-10T09:24:41.323" v="185" actId="21"/>
          <ac:cxnSpMkLst>
            <pc:docMk/>
            <pc:sldMk cId="3936079096" sldId="262"/>
            <ac:cxnSpMk id="10" creationId="{0568EEFE-EDB1-C586-D81D-60A93F5A3406}"/>
          </ac:cxnSpMkLst>
        </pc:cxnChg>
      </pc:sldChg>
      <pc:sldChg chg="addSp delSp modSp mod">
        <pc:chgData name="예진 최" userId="1e11584200a3bbf3" providerId="LiveId" clId="{F7AE54F1-B33B-4C3E-BF5A-A0F85B6877E4}" dt="2024-03-10T13:17:32.877" v="1670" actId="1076"/>
        <pc:sldMkLst>
          <pc:docMk/>
          <pc:sldMk cId="4267627783" sldId="270"/>
        </pc:sldMkLst>
        <pc:spChg chg="mod">
          <ac:chgData name="예진 최" userId="1e11584200a3bbf3" providerId="LiveId" clId="{F7AE54F1-B33B-4C3E-BF5A-A0F85B6877E4}" dt="2024-03-10T09:31:20.947" v="253" actId="1076"/>
          <ac:spMkLst>
            <pc:docMk/>
            <pc:sldMk cId="4267627783" sldId="270"/>
            <ac:spMk id="4" creationId="{6E7B9F8E-8340-F1AF-8989-300F2194F56D}"/>
          </ac:spMkLst>
        </pc:spChg>
        <pc:spChg chg="mod">
          <ac:chgData name="예진 최" userId="1e11584200a3bbf3" providerId="LiveId" clId="{F7AE54F1-B33B-4C3E-BF5A-A0F85B6877E4}" dt="2024-03-10T13:17:32.877" v="1670" actId="1076"/>
          <ac:spMkLst>
            <pc:docMk/>
            <pc:sldMk cId="4267627783" sldId="270"/>
            <ac:spMk id="22" creationId="{647980AE-EA39-C340-89E9-17C096D3C9B0}"/>
          </ac:spMkLst>
        </pc:spChg>
        <pc:cxnChg chg="mod">
          <ac:chgData name="예진 최" userId="1e11584200a3bbf3" providerId="LiveId" clId="{F7AE54F1-B33B-4C3E-BF5A-A0F85B6877E4}" dt="2024-03-10T09:23:23.162" v="165" actId="1076"/>
          <ac:cxnSpMkLst>
            <pc:docMk/>
            <pc:sldMk cId="4267627783" sldId="270"/>
            <ac:cxnSpMk id="7" creationId="{8EFE4935-B1BB-106E-1BBE-20C602C7E65F}"/>
          </ac:cxnSpMkLst>
        </pc:cxnChg>
        <pc:cxnChg chg="add del">
          <ac:chgData name="예진 최" userId="1e11584200a3bbf3" providerId="LiveId" clId="{F7AE54F1-B33B-4C3E-BF5A-A0F85B6877E4}" dt="2024-03-10T13:17:29.430" v="1669" actId="478"/>
          <ac:cxnSpMkLst>
            <pc:docMk/>
            <pc:sldMk cId="4267627783" sldId="270"/>
            <ac:cxnSpMk id="10" creationId="{6595CB64-8195-F168-5CC5-3D845ED1CB38}"/>
          </ac:cxnSpMkLst>
        </pc:cxnChg>
      </pc:sldChg>
      <pc:sldChg chg="addSp delSp modSp del mod">
        <pc:chgData name="예진 최" userId="1e11584200a3bbf3" providerId="LiveId" clId="{F7AE54F1-B33B-4C3E-BF5A-A0F85B6877E4}" dt="2024-03-10T09:37:54.439" v="353" actId="47"/>
        <pc:sldMkLst>
          <pc:docMk/>
          <pc:sldMk cId="2116109538" sldId="272"/>
        </pc:sldMkLst>
        <pc:spChg chg="mod">
          <ac:chgData name="예진 최" userId="1e11584200a3bbf3" providerId="LiveId" clId="{F7AE54F1-B33B-4C3E-BF5A-A0F85B6877E4}" dt="2024-03-10T09:34:42.966" v="313" actId="21"/>
          <ac:spMkLst>
            <pc:docMk/>
            <pc:sldMk cId="2116109538" sldId="272"/>
            <ac:spMk id="3" creationId="{4FF93250-B702-5EF4-CD37-6C096A86A408}"/>
          </ac:spMkLst>
        </pc:spChg>
        <pc:spChg chg="del mod">
          <ac:chgData name="예진 최" userId="1e11584200a3bbf3" providerId="LiveId" clId="{F7AE54F1-B33B-4C3E-BF5A-A0F85B6877E4}" dt="2024-03-10T09:31:55.440" v="259"/>
          <ac:spMkLst>
            <pc:docMk/>
            <pc:sldMk cId="2116109538" sldId="272"/>
            <ac:spMk id="4" creationId="{8233675F-EFF8-1810-1AFF-7F800F07CF52}"/>
          </ac:spMkLst>
        </pc:spChg>
        <pc:spChg chg="del">
          <ac:chgData name="예진 최" userId="1e11584200a3bbf3" providerId="LiveId" clId="{F7AE54F1-B33B-4C3E-BF5A-A0F85B6877E4}" dt="2024-03-10T09:37:47.883" v="350" actId="21"/>
          <ac:spMkLst>
            <pc:docMk/>
            <pc:sldMk cId="2116109538" sldId="272"/>
            <ac:spMk id="5" creationId="{61128F41-6F95-72EE-C33C-88FD3B7F28F8}"/>
          </ac:spMkLst>
        </pc:spChg>
        <pc:grpChg chg="del">
          <ac:chgData name="예진 최" userId="1e11584200a3bbf3" providerId="LiveId" clId="{F7AE54F1-B33B-4C3E-BF5A-A0F85B6877E4}" dt="2024-03-10T09:32:01.929" v="261" actId="21"/>
          <ac:grpSpMkLst>
            <pc:docMk/>
            <pc:sldMk cId="2116109538" sldId="272"/>
            <ac:grpSpMk id="8" creationId="{D3F1273D-3EDD-6F16-13D9-033CE07A3FCD}"/>
          </ac:grpSpMkLst>
        </pc:grpChg>
        <pc:picChg chg="add del mod">
          <ac:chgData name="예진 최" userId="1e11584200a3bbf3" providerId="LiveId" clId="{F7AE54F1-B33B-4C3E-BF5A-A0F85B6877E4}" dt="2024-03-10T09:34:13.040" v="308" actId="21"/>
          <ac:picMkLst>
            <pc:docMk/>
            <pc:sldMk cId="2116109538" sldId="272"/>
            <ac:picMk id="1026" creationId="{60FB09CA-5DB8-2F36-026B-8A77CD803DA1}"/>
          </ac:picMkLst>
        </pc:picChg>
      </pc:sldChg>
      <pc:sldChg chg="modSp del mod">
        <pc:chgData name="예진 최" userId="1e11584200a3bbf3" providerId="LiveId" clId="{F7AE54F1-B33B-4C3E-BF5A-A0F85B6877E4}" dt="2024-03-10T10:01:32.324" v="646" actId="47"/>
        <pc:sldMkLst>
          <pc:docMk/>
          <pc:sldMk cId="4062416523" sldId="273"/>
        </pc:sldMkLst>
        <pc:spChg chg="mod">
          <ac:chgData name="예진 최" userId="1e11584200a3bbf3" providerId="LiveId" clId="{F7AE54F1-B33B-4C3E-BF5A-A0F85B6877E4}" dt="2024-03-10T09:56:38.979" v="538" actId="21"/>
          <ac:spMkLst>
            <pc:docMk/>
            <pc:sldMk cId="4062416523" sldId="273"/>
            <ac:spMk id="2" creationId="{7F6A851D-4468-A9B4-58F0-3360F419F3E1}"/>
          </ac:spMkLst>
        </pc:spChg>
        <pc:spChg chg="mod">
          <ac:chgData name="예진 최" userId="1e11584200a3bbf3" providerId="LiveId" clId="{F7AE54F1-B33B-4C3E-BF5A-A0F85B6877E4}" dt="2024-03-10T09:56:12.535" v="490"/>
          <ac:spMkLst>
            <pc:docMk/>
            <pc:sldMk cId="4062416523" sldId="273"/>
            <ac:spMk id="4" creationId="{99CB87A2-A433-306C-9150-733A56EC280E}"/>
          </ac:spMkLst>
        </pc:spChg>
      </pc:sldChg>
      <pc:sldChg chg="addSp delSp modSp del mod">
        <pc:chgData name="예진 최" userId="1e11584200a3bbf3" providerId="LiveId" clId="{F7AE54F1-B33B-4C3E-BF5A-A0F85B6877E4}" dt="2024-03-10T11:03:32.700" v="1246" actId="47"/>
        <pc:sldMkLst>
          <pc:docMk/>
          <pc:sldMk cId="468258189" sldId="274"/>
        </pc:sldMkLst>
        <pc:spChg chg="del mod">
          <ac:chgData name="예진 최" userId="1e11584200a3bbf3" providerId="LiveId" clId="{F7AE54F1-B33B-4C3E-BF5A-A0F85B6877E4}" dt="2024-03-10T10:46:54.584" v="1056"/>
          <ac:spMkLst>
            <pc:docMk/>
            <pc:sldMk cId="468258189" sldId="274"/>
            <ac:spMk id="4" creationId="{AA8B5A93-0A1D-E606-3273-95F66693EEE5}"/>
          </ac:spMkLst>
        </pc:spChg>
        <pc:spChg chg="del">
          <ac:chgData name="예진 최" userId="1e11584200a3bbf3" providerId="LiveId" clId="{F7AE54F1-B33B-4C3E-BF5A-A0F85B6877E4}" dt="2024-03-10T10:54:04.434" v="1151" actId="21"/>
          <ac:spMkLst>
            <pc:docMk/>
            <pc:sldMk cId="468258189" sldId="274"/>
            <ac:spMk id="5" creationId="{F9BD5A14-BD9F-D595-B2B0-C82A42DD9C05}"/>
          </ac:spMkLst>
        </pc:spChg>
        <pc:grpChg chg="add del">
          <ac:chgData name="예진 최" userId="1e11584200a3bbf3" providerId="LiveId" clId="{F7AE54F1-B33B-4C3E-BF5A-A0F85B6877E4}" dt="2024-03-10T10:47:02.015" v="1059" actId="21"/>
          <ac:grpSpMkLst>
            <pc:docMk/>
            <pc:sldMk cId="468258189" sldId="274"/>
            <ac:grpSpMk id="6" creationId="{C14B12FF-8CA7-6883-D3D9-609C2258ECB0}"/>
          </ac:grpSpMkLst>
        </pc:grpChg>
        <pc:graphicFrameChg chg="modGraphic">
          <ac:chgData name="예진 최" userId="1e11584200a3bbf3" providerId="LiveId" clId="{F7AE54F1-B33B-4C3E-BF5A-A0F85B6877E4}" dt="2024-03-10T10:52:18.777" v="1127" actId="14734"/>
          <ac:graphicFrameMkLst>
            <pc:docMk/>
            <pc:sldMk cId="468258189" sldId="274"/>
            <ac:graphicFrameMk id="3" creationId="{09850A18-D8C4-9EBB-139B-2C29E5390DEF}"/>
          </ac:graphicFrameMkLst>
        </pc:graphicFrameChg>
      </pc:sldChg>
      <pc:sldChg chg="del">
        <pc:chgData name="예진 최" userId="1e11584200a3bbf3" providerId="LiveId" clId="{F7AE54F1-B33B-4C3E-BF5A-A0F85B6877E4}" dt="2024-03-10T11:06:59.859" v="1289" actId="47"/>
        <pc:sldMkLst>
          <pc:docMk/>
          <pc:sldMk cId="3841090769" sldId="275"/>
        </pc:sldMkLst>
      </pc:sldChg>
      <pc:sldChg chg="addSp delSp modSp add mod">
        <pc:chgData name="예진 최" userId="1e11584200a3bbf3" providerId="LiveId" clId="{F7AE54F1-B33B-4C3E-BF5A-A0F85B6877E4}" dt="2024-03-10T12:59:55.632" v="1607" actId="20577"/>
        <pc:sldMkLst>
          <pc:docMk/>
          <pc:sldMk cId="2539619872" sldId="276"/>
        </pc:sldMkLst>
        <pc:spChg chg="add mod">
          <ac:chgData name="예진 최" userId="1e11584200a3bbf3" providerId="LiveId" clId="{F7AE54F1-B33B-4C3E-BF5A-A0F85B6877E4}" dt="2024-03-10T09:23:46.380" v="170"/>
          <ac:spMkLst>
            <pc:docMk/>
            <pc:sldMk cId="2539619872" sldId="276"/>
            <ac:spMk id="2" creationId="{0F420346-21C2-D603-ECD6-A69B0369CA05}"/>
          </ac:spMkLst>
        </pc:spChg>
        <pc:spChg chg="add del mod">
          <ac:chgData name="예진 최" userId="1e11584200a3bbf3" providerId="LiveId" clId="{F7AE54F1-B33B-4C3E-BF5A-A0F85B6877E4}" dt="2024-03-10T09:24:04.043" v="176"/>
          <ac:spMkLst>
            <pc:docMk/>
            <pc:sldMk cId="2539619872" sldId="276"/>
            <ac:spMk id="3" creationId="{36091FF5-BA7D-3003-46DF-E52A5819827C}"/>
          </ac:spMkLst>
        </pc:spChg>
        <pc:spChg chg="add del mod">
          <ac:chgData name="예진 최" userId="1e11584200a3bbf3" providerId="LiveId" clId="{F7AE54F1-B33B-4C3E-BF5A-A0F85B6877E4}" dt="2024-03-10T09:31:12.619" v="252" actId="1076"/>
          <ac:spMkLst>
            <pc:docMk/>
            <pc:sldMk cId="2539619872" sldId="276"/>
            <ac:spMk id="4" creationId="{6E7B9F8E-8340-F1AF-8989-300F2194F56D}"/>
          </ac:spMkLst>
        </pc:spChg>
        <pc:spChg chg="mod">
          <ac:chgData name="예진 최" userId="1e11584200a3bbf3" providerId="LiveId" clId="{F7AE54F1-B33B-4C3E-BF5A-A0F85B6877E4}" dt="2024-03-10T09:24:08.679" v="178"/>
          <ac:spMkLst>
            <pc:docMk/>
            <pc:sldMk cId="2539619872" sldId="276"/>
            <ac:spMk id="5" creationId="{4AC7F4FE-07F9-1AAD-9924-0F42FE6042D9}"/>
          </ac:spMkLst>
        </pc:spChg>
        <pc:spChg chg="mod">
          <ac:chgData name="예진 최" userId="1e11584200a3bbf3" providerId="LiveId" clId="{F7AE54F1-B33B-4C3E-BF5A-A0F85B6877E4}" dt="2024-03-10T09:24:08.679" v="178"/>
          <ac:spMkLst>
            <pc:docMk/>
            <pc:sldMk cId="2539619872" sldId="276"/>
            <ac:spMk id="6" creationId="{A8C11CBA-7DAB-9CFD-A72A-4DCC78EF528D}"/>
          </ac:spMkLst>
        </pc:spChg>
        <pc:spChg chg="mod">
          <ac:chgData name="예진 최" userId="1e11584200a3bbf3" providerId="LiveId" clId="{F7AE54F1-B33B-4C3E-BF5A-A0F85B6877E4}" dt="2024-03-10T09:24:08.679" v="178"/>
          <ac:spMkLst>
            <pc:docMk/>
            <pc:sldMk cId="2539619872" sldId="276"/>
            <ac:spMk id="8" creationId="{D435E609-2EA3-7409-263B-CF3960F1C66A}"/>
          </ac:spMkLst>
        </pc:spChg>
        <pc:spChg chg="mod">
          <ac:chgData name="예진 최" userId="1e11584200a3bbf3" providerId="LiveId" clId="{F7AE54F1-B33B-4C3E-BF5A-A0F85B6877E4}" dt="2024-03-10T09:24:08.679" v="178"/>
          <ac:spMkLst>
            <pc:docMk/>
            <pc:sldMk cId="2539619872" sldId="276"/>
            <ac:spMk id="9" creationId="{DAC861BD-85AB-605A-1981-12BE9D572404}"/>
          </ac:spMkLst>
        </pc:spChg>
        <pc:spChg chg="mod">
          <ac:chgData name="예진 최" userId="1e11584200a3bbf3" providerId="LiveId" clId="{F7AE54F1-B33B-4C3E-BF5A-A0F85B6877E4}" dt="2024-03-10T09:24:08.679" v="178"/>
          <ac:spMkLst>
            <pc:docMk/>
            <pc:sldMk cId="2539619872" sldId="276"/>
            <ac:spMk id="11" creationId="{2E8A5923-8D8B-138C-EBDB-64E1399FFCCA}"/>
          </ac:spMkLst>
        </pc:spChg>
        <pc:spChg chg="add mod">
          <ac:chgData name="예진 최" userId="1e11584200a3bbf3" providerId="LiveId" clId="{F7AE54F1-B33B-4C3E-BF5A-A0F85B6877E4}" dt="2024-03-10T12:51:47.078" v="1480" actId="14100"/>
          <ac:spMkLst>
            <pc:docMk/>
            <pc:sldMk cId="2539619872" sldId="276"/>
            <ac:spMk id="14" creationId="{7C92C401-BD3D-5378-AEC9-37BE80D505B0}"/>
          </ac:spMkLst>
        </pc:spChg>
        <pc:spChg chg="add mod">
          <ac:chgData name="예진 최" userId="1e11584200a3bbf3" providerId="LiveId" clId="{F7AE54F1-B33B-4C3E-BF5A-A0F85B6877E4}" dt="2024-03-10T12:52:07.832" v="1493" actId="1036"/>
          <ac:spMkLst>
            <pc:docMk/>
            <pc:sldMk cId="2539619872" sldId="276"/>
            <ac:spMk id="15" creationId="{DAA1A9A7-2B13-9F0A-2E0E-EF63C0E78026}"/>
          </ac:spMkLst>
        </pc:spChg>
        <pc:spChg chg="mod">
          <ac:chgData name="예진 최" userId="1e11584200a3bbf3" providerId="LiveId" clId="{F7AE54F1-B33B-4C3E-BF5A-A0F85B6877E4}" dt="2024-03-10T09:24:11.124" v="180" actId="1076"/>
          <ac:spMkLst>
            <pc:docMk/>
            <pc:sldMk cId="2539619872" sldId="276"/>
            <ac:spMk id="17" creationId="{827B55A0-D719-CB2A-7417-51BD5BC1CDBA}"/>
          </ac:spMkLst>
        </pc:spChg>
        <pc:spChg chg="add mod ord">
          <ac:chgData name="예진 최" userId="1e11584200a3bbf3" providerId="LiveId" clId="{F7AE54F1-B33B-4C3E-BF5A-A0F85B6877E4}" dt="2024-03-10T12:59:10.517" v="1599" actId="1036"/>
          <ac:spMkLst>
            <pc:docMk/>
            <pc:sldMk cId="2539619872" sldId="276"/>
            <ac:spMk id="19" creationId="{A9334354-6BAC-1438-0EE2-D3E0794314D7}"/>
          </ac:spMkLst>
        </pc:spChg>
        <pc:spChg chg="add mod ord">
          <ac:chgData name="예진 최" userId="1e11584200a3bbf3" providerId="LiveId" clId="{F7AE54F1-B33B-4C3E-BF5A-A0F85B6877E4}" dt="2024-03-10T12:59:10.517" v="1599" actId="1036"/>
          <ac:spMkLst>
            <pc:docMk/>
            <pc:sldMk cId="2539619872" sldId="276"/>
            <ac:spMk id="20" creationId="{CDF690C7-7F41-9067-E047-4BF107355666}"/>
          </ac:spMkLst>
        </pc:spChg>
        <pc:spChg chg="add mod">
          <ac:chgData name="예진 최" userId="1e11584200a3bbf3" providerId="LiveId" clId="{F7AE54F1-B33B-4C3E-BF5A-A0F85B6877E4}" dt="2024-03-10T12:52:07.832" v="1493" actId="1036"/>
          <ac:spMkLst>
            <pc:docMk/>
            <pc:sldMk cId="2539619872" sldId="276"/>
            <ac:spMk id="21" creationId="{664C6785-A673-AB24-F7C2-335E3D5DD056}"/>
          </ac:spMkLst>
        </pc:spChg>
        <pc:spChg chg="del">
          <ac:chgData name="예진 최" userId="1e11584200a3bbf3" providerId="LiveId" clId="{F7AE54F1-B33B-4C3E-BF5A-A0F85B6877E4}" dt="2024-03-10T09:24:19.602" v="182" actId="478"/>
          <ac:spMkLst>
            <pc:docMk/>
            <pc:sldMk cId="2539619872" sldId="276"/>
            <ac:spMk id="22" creationId="{647980AE-EA39-C340-89E9-17C096D3C9B0}"/>
          </ac:spMkLst>
        </pc:spChg>
        <pc:spChg chg="add mod ord">
          <ac:chgData name="예진 최" userId="1e11584200a3bbf3" providerId="LiveId" clId="{F7AE54F1-B33B-4C3E-BF5A-A0F85B6877E4}" dt="2024-03-10T12:59:10.517" v="1599" actId="1036"/>
          <ac:spMkLst>
            <pc:docMk/>
            <pc:sldMk cId="2539619872" sldId="276"/>
            <ac:spMk id="23" creationId="{2C55334E-3133-0836-6E29-CFAA7FDFF733}"/>
          </ac:spMkLst>
        </pc:spChg>
        <pc:spChg chg="add mod ord">
          <ac:chgData name="예진 최" userId="1e11584200a3bbf3" providerId="LiveId" clId="{F7AE54F1-B33B-4C3E-BF5A-A0F85B6877E4}" dt="2024-03-10T12:59:10.517" v="1599" actId="1036"/>
          <ac:spMkLst>
            <pc:docMk/>
            <pc:sldMk cId="2539619872" sldId="276"/>
            <ac:spMk id="24" creationId="{FE704E55-F69D-486A-1C48-01882C1B02AB}"/>
          </ac:spMkLst>
        </pc:spChg>
        <pc:spChg chg="add mod">
          <ac:chgData name="예진 최" userId="1e11584200a3bbf3" providerId="LiveId" clId="{F7AE54F1-B33B-4C3E-BF5A-A0F85B6877E4}" dt="2024-03-10T09:26:08.367" v="209" actId="164"/>
          <ac:spMkLst>
            <pc:docMk/>
            <pc:sldMk cId="2539619872" sldId="276"/>
            <ac:spMk id="25" creationId="{E3FFF94D-AA21-0EC2-A50B-17D6F10E9E1A}"/>
          </ac:spMkLst>
        </pc:spChg>
        <pc:spChg chg="add mod ord">
          <ac:chgData name="예진 최" userId="1e11584200a3bbf3" providerId="LiveId" clId="{F7AE54F1-B33B-4C3E-BF5A-A0F85B6877E4}" dt="2024-03-10T12:59:10.517" v="1599" actId="1036"/>
          <ac:spMkLst>
            <pc:docMk/>
            <pc:sldMk cId="2539619872" sldId="276"/>
            <ac:spMk id="26" creationId="{A592AACB-FEFC-22D3-51D1-3A3403B1A16E}"/>
          </ac:spMkLst>
        </pc:spChg>
        <pc:spChg chg="add mod ord">
          <ac:chgData name="예진 최" userId="1e11584200a3bbf3" providerId="LiveId" clId="{F7AE54F1-B33B-4C3E-BF5A-A0F85B6877E4}" dt="2024-03-10T12:59:10.517" v="1599" actId="1036"/>
          <ac:spMkLst>
            <pc:docMk/>
            <pc:sldMk cId="2539619872" sldId="276"/>
            <ac:spMk id="27" creationId="{03F2FAD4-79AB-D217-EBCA-6B095CB78C49}"/>
          </ac:spMkLst>
        </pc:spChg>
        <pc:spChg chg="add mod ord">
          <ac:chgData name="예진 최" userId="1e11584200a3bbf3" providerId="LiveId" clId="{F7AE54F1-B33B-4C3E-BF5A-A0F85B6877E4}" dt="2024-03-10T12:59:10.517" v="1599" actId="1036"/>
          <ac:spMkLst>
            <pc:docMk/>
            <pc:sldMk cId="2539619872" sldId="276"/>
            <ac:spMk id="28" creationId="{0E53C30D-D09F-B683-217C-4070903BE1F9}"/>
          </ac:spMkLst>
        </pc:spChg>
        <pc:spChg chg="add mod ord">
          <ac:chgData name="예진 최" userId="1e11584200a3bbf3" providerId="LiveId" clId="{F7AE54F1-B33B-4C3E-BF5A-A0F85B6877E4}" dt="2024-03-10T09:29:33.109" v="238" actId="164"/>
          <ac:spMkLst>
            <pc:docMk/>
            <pc:sldMk cId="2539619872" sldId="276"/>
            <ac:spMk id="29" creationId="{24D28196-2605-0CD1-6BB5-67B5B092616D}"/>
          </ac:spMkLst>
        </pc:spChg>
        <pc:spChg chg="add mod">
          <ac:chgData name="예진 최" userId="1e11584200a3bbf3" providerId="LiveId" clId="{F7AE54F1-B33B-4C3E-BF5A-A0F85B6877E4}" dt="2024-03-10T09:29:33.109" v="238" actId="164"/>
          <ac:spMkLst>
            <pc:docMk/>
            <pc:sldMk cId="2539619872" sldId="276"/>
            <ac:spMk id="30" creationId="{5288025A-AFC2-A62C-18D9-80C23261C7B9}"/>
          </ac:spMkLst>
        </pc:spChg>
        <pc:spChg chg="add del mod">
          <ac:chgData name="예진 최" userId="1e11584200a3bbf3" providerId="LiveId" clId="{F7AE54F1-B33B-4C3E-BF5A-A0F85B6877E4}" dt="2024-03-10T12:20:48.603" v="1308" actId="21"/>
          <ac:spMkLst>
            <pc:docMk/>
            <pc:sldMk cId="2539619872" sldId="276"/>
            <ac:spMk id="33" creationId="{D9A710A5-223B-F776-BFAF-2E3D3F4EE62B}"/>
          </ac:spMkLst>
        </pc:spChg>
        <pc:spChg chg="add mod">
          <ac:chgData name="예진 최" userId="1e11584200a3bbf3" providerId="LiveId" clId="{F7AE54F1-B33B-4C3E-BF5A-A0F85B6877E4}" dt="2024-03-10T12:59:55.632" v="1607" actId="20577"/>
          <ac:spMkLst>
            <pc:docMk/>
            <pc:sldMk cId="2539619872" sldId="276"/>
            <ac:spMk id="34" creationId="{4E399878-2783-BC1E-C4EB-FE5E9240ADE5}"/>
          </ac:spMkLst>
        </pc:spChg>
        <pc:spChg chg="add del mod">
          <ac:chgData name="예진 최" userId="1e11584200a3bbf3" providerId="LiveId" clId="{F7AE54F1-B33B-4C3E-BF5A-A0F85B6877E4}" dt="2024-03-10T12:38:02.381" v="1421" actId="478"/>
          <ac:spMkLst>
            <pc:docMk/>
            <pc:sldMk cId="2539619872" sldId="276"/>
            <ac:spMk id="35" creationId="{D9A710A5-223B-F776-BFAF-2E3D3F4EE62B}"/>
          </ac:spMkLst>
        </pc:spChg>
        <pc:grpChg chg="add mod">
          <ac:chgData name="예진 최" userId="1e11584200a3bbf3" providerId="LiveId" clId="{F7AE54F1-B33B-4C3E-BF5A-A0F85B6877E4}" dt="2024-03-10T12:53:32.997" v="1534" actId="1035"/>
          <ac:grpSpMkLst>
            <pc:docMk/>
            <pc:sldMk cId="2539619872" sldId="276"/>
            <ac:grpSpMk id="16" creationId="{DC373198-4004-E702-5832-605CD4FC646F}"/>
          </ac:grpSpMkLst>
        </pc:grpChg>
        <pc:grpChg chg="add mod">
          <ac:chgData name="예진 최" userId="1e11584200a3bbf3" providerId="LiveId" clId="{F7AE54F1-B33B-4C3E-BF5A-A0F85B6877E4}" dt="2024-03-10T09:24:14.794" v="181" actId="1076"/>
          <ac:grpSpMkLst>
            <pc:docMk/>
            <pc:sldMk cId="2539619872" sldId="276"/>
            <ac:grpSpMk id="18" creationId="{D6D10FF0-F91B-0282-5751-687188BF965D}"/>
          </ac:grpSpMkLst>
        </pc:grpChg>
        <pc:grpChg chg="add mod ord">
          <ac:chgData name="예진 최" userId="1e11584200a3bbf3" providerId="LiveId" clId="{F7AE54F1-B33B-4C3E-BF5A-A0F85B6877E4}" dt="2024-03-10T12:59:10.517" v="1599" actId="1036"/>
          <ac:grpSpMkLst>
            <pc:docMk/>
            <pc:sldMk cId="2539619872" sldId="276"/>
            <ac:grpSpMk id="31" creationId="{6CF10305-9590-B7D9-619B-E0EFC38DD15D}"/>
          </ac:grpSpMkLst>
        </pc:grpChg>
        <pc:picChg chg="add mod">
          <ac:chgData name="예진 최" userId="1e11584200a3bbf3" providerId="LiveId" clId="{F7AE54F1-B33B-4C3E-BF5A-A0F85B6877E4}" dt="2024-03-10T09:26:08.367" v="209" actId="164"/>
          <ac:picMkLst>
            <pc:docMk/>
            <pc:sldMk cId="2539619872" sldId="276"/>
            <ac:picMk id="32" creationId="{940522AB-53E1-1443-AF31-C566A8FD55F1}"/>
          </ac:picMkLst>
        </pc:picChg>
        <pc:cxnChg chg="del">
          <ac:chgData name="예진 최" userId="1e11584200a3bbf3" providerId="LiveId" clId="{F7AE54F1-B33B-4C3E-BF5A-A0F85B6877E4}" dt="2024-03-10T12:38:06.204" v="1423" actId="478"/>
          <ac:cxnSpMkLst>
            <pc:docMk/>
            <pc:sldMk cId="2539619872" sldId="276"/>
            <ac:cxnSpMk id="10" creationId="{6595CB64-8195-F168-5CC5-3D845ED1CB38}"/>
          </ac:cxnSpMkLst>
        </pc:cxnChg>
        <pc:cxnChg chg="add del mod">
          <ac:chgData name="예진 최" userId="1e11584200a3bbf3" providerId="LiveId" clId="{F7AE54F1-B33B-4C3E-BF5A-A0F85B6877E4}" dt="2024-03-10T09:24:48.859" v="187" actId="478"/>
          <ac:cxnSpMkLst>
            <pc:docMk/>
            <pc:sldMk cId="2539619872" sldId="276"/>
            <ac:cxnSpMk id="12" creationId="{8930814E-D0E9-345B-0975-EE72BF18471B}"/>
          </ac:cxnSpMkLst>
        </pc:cxnChg>
        <pc:cxnChg chg="add del mod">
          <ac:chgData name="예진 최" userId="1e11584200a3bbf3" providerId="LiveId" clId="{F7AE54F1-B33B-4C3E-BF5A-A0F85B6877E4}" dt="2024-03-10T12:38:03.954" v="1422" actId="478"/>
          <ac:cxnSpMkLst>
            <pc:docMk/>
            <pc:sldMk cId="2539619872" sldId="276"/>
            <ac:cxnSpMk id="13" creationId="{0568EEFE-EDB1-C586-D81D-60A93F5A3406}"/>
          </ac:cxnSpMkLst>
        </pc:cxnChg>
      </pc:sldChg>
      <pc:sldChg chg="addSp delSp modSp add mod">
        <pc:chgData name="예진 최" userId="1e11584200a3bbf3" providerId="LiveId" clId="{F7AE54F1-B33B-4C3E-BF5A-A0F85B6877E4}" dt="2024-03-10T13:00:57.002" v="1645" actId="1036"/>
        <pc:sldMkLst>
          <pc:docMk/>
          <pc:sldMk cId="2218788718" sldId="277"/>
        </pc:sldMkLst>
        <pc:spChg chg="mod">
          <ac:chgData name="예진 최" userId="1e11584200a3bbf3" providerId="LiveId" clId="{F7AE54F1-B33B-4C3E-BF5A-A0F85B6877E4}" dt="2024-03-10T09:32:08.542" v="263"/>
          <ac:spMkLst>
            <pc:docMk/>
            <pc:sldMk cId="2218788718" sldId="277"/>
            <ac:spMk id="3" creationId="{A15C2EF6-1709-7C12-2BB5-CE6FD902ED71}"/>
          </ac:spMkLst>
        </pc:spChg>
        <pc:spChg chg="mod">
          <ac:chgData name="예진 최" userId="1e11584200a3bbf3" providerId="LiveId" clId="{F7AE54F1-B33B-4C3E-BF5A-A0F85B6877E4}" dt="2024-03-10T09:31:58.211" v="260"/>
          <ac:spMkLst>
            <pc:docMk/>
            <pc:sldMk cId="2218788718" sldId="277"/>
            <ac:spMk id="4" creationId="{6E7B9F8E-8340-F1AF-8989-300F2194F56D}"/>
          </ac:spMkLst>
        </pc:spChg>
        <pc:spChg chg="mod">
          <ac:chgData name="예진 최" userId="1e11584200a3bbf3" providerId="LiveId" clId="{F7AE54F1-B33B-4C3E-BF5A-A0F85B6877E4}" dt="2024-03-10T09:32:20.521" v="268" actId="207"/>
          <ac:spMkLst>
            <pc:docMk/>
            <pc:sldMk cId="2218788718" sldId="277"/>
            <ac:spMk id="9" creationId="{DAC861BD-85AB-605A-1981-12BE9D572404}"/>
          </ac:spMkLst>
        </pc:spChg>
        <pc:spChg chg="mod">
          <ac:chgData name="예진 최" userId="1e11584200a3bbf3" providerId="LiveId" clId="{F7AE54F1-B33B-4C3E-BF5A-A0F85B6877E4}" dt="2024-03-10T09:32:16.966" v="267" actId="207"/>
          <ac:spMkLst>
            <pc:docMk/>
            <pc:sldMk cId="2218788718" sldId="277"/>
            <ac:spMk id="11" creationId="{2E8A5923-8D8B-138C-EBDB-64E1399FFCCA}"/>
          </ac:spMkLst>
        </pc:spChg>
        <pc:spChg chg="mod">
          <ac:chgData name="예진 최" userId="1e11584200a3bbf3" providerId="LiveId" clId="{F7AE54F1-B33B-4C3E-BF5A-A0F85B6877E4}" dt="2024-03-10T09:32:08.542" v="263"/>
          <ac:spMkLst>
            <pc:docMk/>
            <pc:sldMk cId="2218788718" sldId="277"/>
            <ac:spMk id="12" creationId="{F169B325-EEED-CF55-A743-5ADCAC5EC8FC}"/>
          </ac:spMkLst>
        </pc:spChg>
        <pc:spChg chg="del">
          <ac:chgData name="예진 최" userId="1e11584200a3bbf3" providerId="LiveId" clId="{F7AE54F1-B33B-4C3E-BF5A-A0F85B6877E4}" dt="2024-03-10T12:38:29.155" v="1427" actId="478"/>
          <ac:spMkLst>
            <pc:docMk/>
            <pc:sldMk cId="2218788718" sldId="277"/>
            <ac:spMk id="14" creationId="{7C92C401-BD3D-5378-AEC9-37BE80D505B0}"/>
          </ac:spMkLst>
        </pc:spChg>
        <pc:spChg chg="del">
          <ac:chgData name="예진 최" userId="1e11584200a3bbf3" providerId="LiveId" clId="{F7AE54F1-B33B-4C3E-BF5A-A0F85B6877E4}" dt="2024-03-10T12:52:47.831" v="1496" actId="478"/>
          <ac:spMkLst>
            <pc:docMk/>
            <pc:sldMk cId="2218788718" sldId="277"/>
            <ac:spMk id="15" creationId="{DAA1A9A7-2B13-9F0A-2E0E-EF63C0E78026}"/>
          </ac:spMkLst>
        </pc:spChg>
        <pc:spChg chg="mod">
          <ac:chgData name="예진 최" userId="1e11584200a3bbf3" providerId="LiveId" clId="{F7AE54F1-B33B-4C3E-BF5A-A0F85B6877E4}" dt="2024-03-10T09:32:11.638" v="265" actId="1076"/>
          <ac:spMkLst>
            <pc:docMk/>
            <pc:sldMk cId="2218788718" sldId="277"/>
            <ac:spMk id="17" creationId="{827B55A0-D719-CB2A-7417-51BD5BC1CDBA}"/>
          </ac:spMkLst>
        </pc:spChg>
        <pc:spChg chg="del">
          <ac:chgData name="예진 최" userId="1e11584200a3bbf3" providerId="LiveId" clId="{F7AE54F1-B33B-4C3E-BF5A-A0F85B6877E4}" dt="2024-03-10T12:52:47.831" v="1496" actId="478"/>
          <ac:spMkLst>
            <pc:docMk/>
            <pc:sldMk cId="2218788718" sldId="277"/>
            <ac:spMk id="19" creationId="{A9334354-6BAC-1438-0EE2-D3E0794314D7}"/>
          </ac:spMkLst>
        </pc:spChg>
        <pc:spChg chg="del">
          <ac:chgData name="예진 최" userId="1e11584200a3bbf3" providerId="LiveId" clId="{F7AE54F1-B33B-4C3E-BF5A-A0F85B6877E4}" dt="2024-03-10T12:52:47.831" v="1496" actId="478"/>
          <ac:spMkLst>
            <pc:docMk/>
            <pc:sldMk cId="2218788718" sldId="277"/>
            <ac:spMk id="20" creationId="{CDF690C7-7F41-9067-E047-4BF107355666}"/>
          </ac:spMkLst>
        </pc:spChg>
        <pc:spChg chg="del mod">
          <ac:chgData name="예진 최" userId="1e11584200a3bbf3" providerId="LiveId" clId="{F7AE54F1-B33B-4C3E-BF5A-A0F85B6877E4}" dt="2024-03-10T12:52:56.732" v="1500" actId="478"/>
          <ac:spMkLst>
            <pc:docMk/>
            <pc:sldMk cId="2218788718" sldId="277"/>
            <ac:spMk id="21" creationId="{664C6785-A673-AB24-F7C2-335E3D5DD056}"/>
          </ac:spMkLst>
        </pc:spChg>
        <pc:spChg chg="mod">
          <ac:chgData name="예진 최" userId="1e11584200a3bbf3" providerId="LiveId" clId="{F7AE54F1-B33B-4C3E-BF5A-A0F85B6877E4}" dt="2024-03-10T09:32:08.542" v="263"/>
          <ac:spMkLst>
            <pc:docMk/>
            <pc:sldMk cId="2218788718" sldId="277"/>
            <ac:spMk id="22" creationId="{9F6F81BC-7764-47DF-97F8-7808D984957B}"/>
          </ac:spMkLst>
        </pc:spChg>
        <pc:spChg chg="del">
          <ac:chgData name="예진 최" userId="1e11584200a3bbf3" providerId="LiveId" clId="{F7AE54F1-B33B-4C3E-BF5A-A0F85B6877E4}" dt="2024-03-10T12:52:47.831" v="1496" actId="478"/>
          <ac:spMkLst>
            <pc:docMk/>
            <pc:sldMk cId="2218788718" sldId="277"/>
            <ac:spMk id="23" creationId="{2C55334E-3133-0836-6E29-CFAA7FDFF733}"/>
          </ac:spMkLst>
        </pc:spChg>
        <pc:spChg chg="del">
          <ac:chgData name="예진 최" userId="1e11584200a3bbf3" providerId="LiveId" clId="{F7AE54F1-B33B-4C3E-BF5A-A0F85B6877E4}" dt="2024-03-10T12:52:47.831" v="1496" actId="478"/>
          <ac:spMkLst>
            <pc:docMk/>
            <pc:sldMk cId="2218788718" sldId="277"/>
            <ac:spMk id="24" creationId="{FE704E55-F69D-486A-1C48-01882C1B02AB}"/>
          </ac:spMkLst>
        </pc:spChg>
        <pc:spChg chg="add del mod topLvl">
          <ac:chgData name="예진 최" userId="1e11584200a3bbf3" providerId="LiveId" clId="{F7AE54F1-B33B-4C3E-BF5A-A0F85B6877E4}" dt="2024-03-10T12:39:14.212" v="1441" actId="164"/>
          <ac:spMkLst>
            <pc:docMk/>
            <pc:sldMk cId="2218788718" sldId="277"/>
            <ac:spMk id="25" creationId="{E3FFF94D-AA21-0EC2-A50B-17D6F10E9E1A}"/>
          </ac:spMkLst>
        </pc:spChg>
        <pc:spChg chg="del ord">
          <ac:chgData name="예진 최" userId="1e11584200a3bbf3" providerId="LiveId" clId="{F7AE54F1-B33B-4C3E-BF5A-A0F85B6877E4}" dt="2024-03-10T12:52:47.831" v="1496" actId="478"/>
          <ac:spMkLst>
            <pc:docMk/>
            <pc:sldMk cId="2218788718" sldId="277"/>
            <ac:spMk id="26" creationId="{A592AACB-FEFC-22D3-51D1-3A3403B1A16E}"/>
          </ac:spMkLst>
        </pc:spChg>
        <pc:spChg chg="del ord">
          <ac:chgData name="예진 최" userId="1e11584200a3bbf3" providerId="LiveId" clId="{F7AE54F1-B33B-4C3E-BF5A-A0F85B6877E4}" dt="2024-03-10T12:52:47.831" v="1496" actId="478"/>
          <ac:spMkLst>
            <pc:docMk/>
            <pc:sldMk cId="2218788718" sldId="277"/>
            <ac:spMk id="27" creationId="{03F2FAD4-79AB-D217-EBCA-6B095CB78C49}"/>
          </ac:spMkLst>
        </pc:spChg>
        <pc:spChg chg="del ord">
          <ac:chgData name="예진 최" userId="1e11584200a3bbf3" providerId="LiveId" clId="{F7AE54F1-B33B-4C3E-BF5A-A0F85B6877E4}" dt="2024-03-10T12:52:47.831" v="1496" actId="478"/>
          <ac:spMkLst>
            <pc:docMk/>
            <pc:sldMk cId="2218788718" sldId="277"/>
            <ac:spMk id="28" creationId="{0E53C30D-D09F-B683-217C-4070903BE1F9}"/>
          </ac:spMkLst>
        </pc:spChg>
        <pc:spChg chg="del">
          <ac:chgData name="예진 최" userId="1e11584200a3bbf3" providerId="LiveId" clId="{F7AE54F1-B33B-4C3E-BF5A-A0F85B6877E4}" dt="2024-03-10T09:37:51.226" v="351" actId="478"/>
          <ac:spMkLst>
            <pc:docMk/>
            <pc:sldMk cId="2218788718" sldId="277"/>
            <ac:spMk id="33" creationId="{D9A710A5-223B-F776-BFAF-2E3D3F4EE62B}"/>
          </ac:spMkLst>
        </pc:spChg>
        <pc:spChg chg="del mod">
          <ac:chgData name="예진 최" userId="1e11584200a3bbf3" providerId="LiveId" clId="{F7AE54F1-B33B-4C3E-BF5A-A0F85B6877E4}" dt="2024-03-10T12:52:54.010" v="1498" actId="478"/>
          <ac:spMkLst>
            <pc:docMk/>
            <pc:sldMk cId="2218788718" sldId="277"/>
            <ac:spMk id="34" creationId="{4E399878-2783-BC1E-C4EB-FE5E9240ADE5}"/>
          </ac:spMkLst>
        </pc:spChg>
        <pc:spChg chg="mod">
          <ac:chgData name="예진 최" userId="1e11584200a3bbf3" providerId="LiveId" clId="{F7AE54F1-B33B-4C3E-BF5A-A0F85B6877E4}" dt="2024-03-10T09:32:08.542" v="263"/>
          <ac:spMkLst>
            <pc:docMk/>
            <pc:sldMk cId="2218788718" sldId="277"/>
            <ac:spMk id="35" creationId="{7A422541-1F50-BCDD-FBC1-DA1A458539A0}"/>
          </ac:spMkLst>
        </pc:spChg>
        <pc:spChg chg="mod">
          <ac:chgData name="예진 최" userId="1e11584200a3bbf3" providerId="LiveId" clId="{F7AE54F1-B33B-4C3E-BF5A-A0F85B6877E4}" dt="2024-03-10T09:32:08.542" v="263"/>
          <ac:spMkLst>
            <pc:docMk/>
            <pc:sldMk cId="2218788718" sldId="277"/>
            <ac:spMk id="36" creationId="{4D0ADE2E-7CCA-2113-F1FF-5385A3831E3D}"/>
          </ac:spMkLst>
        </pc:spChg>
        <pc:spChg chg="add del mod">
          <ac:chgData name="예진 최" userId="1e11584200a3bbf3" providerId="LiveId" clId="{F7AE54F1-B33B-4C3E-BF5A-A0F85B6877E4}" dt="2024-03-10T12:37:59.618" v="1420" actId="478"/>
          <ac:spMkLst>
            <pc:docMk/>
            <pc:sldMk cId="2218788718" sldId="277"/>
            <ac:spMk id="43" creationId="{61128F41-6F95-72EE-C33C-88FD3B7F28F8}"/>
          </ac:spMkLst>
        </pc:spChg>
        <pc:spChg chg="add del mod ord">
          <ac:chgData name="예진 최" userId="1e11584200a3bbf3" providerId="LiveId" clId="{F7AE54F1-B33B-4C3E-BF5A-A0F85B6877E4}" dt="2024-03-10T12:52:57.907" v="1501" actId="478"/>
          <ac:spMkLst>
            <pc:docMk/>
            <pc:sldMk cId="2218788718" sldId="277"/>
            <ac:spMk id="44" creationId="{7E29CEE9-5AB3-4288-BABD-6B3AE82022FB}"/>
          </ac:spMkLst>
        </pc:spChg>
        <pc:spChg chg="add mod">
          <ac:chgData name="예진 최" userId="1e11584200a3bbf3" providerId="LiveId" clId="{F7AE54F1-B33B-4C3E-BF5A-A0F85B6877E4}" dt="2024-03-10T12:52:32.538" v="1494"/>
          <ac:spMkLst>
            <pc:docMk/>
            <pc:sldMk cId="2218788718" sldId="277"/>
            <ac:spMk id="46" creationId="{8BFF836D-86AB-8D7C-27AF-49CF345FABCA}"/>
          </ac:spMkLst>
        </pc:spChg>
        <pc:spChg chg="add mod">
          <ac:chgData name="예진 최" userId="1e11584200a3bbf3" providerId="LiveId" clId="{F7AE54F1-B33B-4C3E-BF5A-A0F85B6877E4}" dt="2024-03-10T12:52:32.538" v="1494"/>
          <ac:spMkLst>
            <pc:docMk/>
            <pc:sldMk cId="2218788718" sldId="277"/>
            <ac:spMk id="47" creationId="{4AAC4A8F-65F1-BAE5-9163-25DB9CD3F07E}"/>
          </ac:spMkLst>
        </pc:spChg>
        <pc:spChg chg="add mod">
          <ac:chgData name="예진 최" userId="1e11584200a3bbf3" providerId="LiveId" clId="{F7AE54F1-B33B-4C3E-BF5A-A0F85B6877E4}" dt="2024-03-10T12:52:32.538" v="1494"/>
          <ac:spMkLst>
            <pc:docMk/>
            <pc:sldMk cId="2218788718" sldId="277"/>
            <ac:spMk id="48" creationId="{B0E08E29-0D95-9DB5-D877-BA7FFB047DBE}"/>
          </ac:spMkLst>
        </pc:spChg>
        <pc:spChg chg="mod">
          <ac:chgData name="예진 최" userId="1e11584200a3bbf3" providerId="LiveId" clId="{F7AE54F1-B33B-4C3E-BF5A-A0F85B6877E4}" dt="2024-03-10T12:52:32.538" v="1494"/>
          <ac:spMkLst>
            <pc:docMk/>
            <pc:sldMk cId="2218788718" sldId="277"/>
            <ac:spMk id="50" creationId="{C87D86B5-1E58-4EAC-70CC-3CF8ED93CEE2}"/>
          </ac:spMkLst>
        </pc:spChg>
        <pc:spChg chg="add mod">
          <ac:chgData name="예진 최" userId="1e11584200a3bbf3" providerId="LiveId" clId="{F7AE54F1-B33B-4C3E-BF5A-A0F85B6877E4}" dt="2024-03-10T12:52:32.538" v="1494"/>
          <ac:spMkLst>
            <pc:docMk/>
            <pc:sldMk cId="2218788718" sldId="277"/>
            <ac:spMk id="52" creationId="{1317BE36-50D3-8ADD-9375-683EE97FAFA9}"/>
          </ac:spMkLst>
        </pc:spChg>
        <pc:spChg chg="add mod">
          <ac:chgData name="예진 최" userId="1e11584200a3bbf3" providerId="LiveId" clId="{F7AE54F1-B33B-4C3E-BF5A-A0F85B6877E4}" dt="2024-03-10T12:52:32.538" v="1494"/>
          <ac:spMkLst>
            <pc:docMk/>
            <pc:sldMk cId="2218788718" sldId="277"/>
            <ac:spMk id="53" creationId="{A64A6BA2-DE0D-7B3A-22C8-5E440829FB30}"/>
          </ac:spMkLst>
        </pc:spChg>
        <pc:spChg chg="add mod">
          <ac:chgData name="예진 최" userId="1e11584200a3bbf3" providerId="LiveId" clId="{F7AE54F1-B33B-4C3E-BF5A-A0F85B6877E4}" dt="2024-03-10T12:52:32.538" v="1494"/>
          <ac:spMkLst>
            <pc:docMk/>
            <pc:sldMk cId="2218788718" sldId="277"/>
            <ac:spMk id="54" creationId="{D3D7D129-DF87-B8B3-3016-5687B3D16F4E}"/>
          </ac:spMkLst>
        </pc:spChg>
        <pc:spChg chg="add mod">
          <ac:chgData name="예진 최" userId="1e11584200a3bbf3" providerId="LiveId" clId="{F7AE54F1-B33B-4C3E-BF5A-A0F85B6877E4}" dt="2024-03-10T12:52:32.538" v="1494"/>
          <ac:spMkLst>
            <pc:docMk/>
            <pc:sldMk cId="2218788718" sldId="277"/>
            <ac:spMk id="55" creationId="{392FBEF2-1E4A-3F42-0A02-A8C682A7507C}"/>
          </ac:spMkLst>
        </pc:spChg>
        <pc:spChg chg="add mod">
          <ac:chgData name="예진 최" userId="1e11584200a3bbf3" providerId="LiveId" clId="{F7AE54F1-B33B-4C3E-BF5A-A0F85B6877E4}" dt="2024-03-10T12:52:32.538" v="1494"/>
          <ac:spMkLst>
            <pc:docMk/>
            <pc:sldMk cId="2218788718" sldId="277"/>
            <ac:spMk id="56" creationId="{339F0437-AE90-D04B-D0BA-7E03098E87D9}"/>
          </ac:spMkLst>
        </pc:spChg>
        <pc:spChg chg="add mod">
          <ac:chgData name="예진 최" userId="1e11584200a3bbf3" providerId="LiveId" clId="{F7AE54F1-B33B-4C3E-BF5A-A0F85B6877E4}" dt="2024-03-10T12:52:32.538" v="1494"/>
          <ac:spMkLst>
            <pc:docMk/>
            <pc:sldMk cId="2218788718" sldId="277"/>
            <ac:spMk id="57" creationId="{016AB6F6-18AD-0DE4-63C6-AD7B485B74C9}"/>
          </ac:spMkLst>
        </pc:spChg>
        <pc:spChg chg="add mod">
          <ac:chgData name="예진 최" userId="1e11584200a3bbf3" providerId="LiveId" clId="{F7AE54F1-B33B-4C3E-BF5A-A0F85B6877E4}" dt="2024-03-10T12:52:32.538" v="1494"/>
          <ac:spMkLst>
            <pc:docMk/>
            <pc:sldMk cId="2218788718" sldId="277"/>
            <ac:spMk id="58" creationId="{8731BD89-B99E-1E5D-DCF5-75F03D2FBFC4}"/>
          </ac:spMkLst>
        </pc:spChg>
        <pc:spChg chg="add mod">
          <ac:chgData name="예진 최" userId="1e11584200a3bbf3" providerId="LiveId" clId="{F7AE54F1-B33B-4C3E-BF5A-A0F85B6877E4}" dt="2024-03-10T12:52:32.538" v="1494"/>
          <ac:spMkLst>
            <pc:docMk/>
            <pc:sldMk cId="2218788718" sldId="277"/>
            <ac:spMk id="59" creationId="{F84C6EAD-7449-41E0-8888-6BE0B654A29E}"/>
          </ac:spMkLst>
        </pc:spChg>
        <pc:spChg chg="mod">
          <ac:chgData name="예진 최" userId="1e11584200a3bbf3" providerId="LiveId" clId="{F7AE54F1-B33B-4C3E-BF5A-A0F85B6877E4}" dt="2024-03-10T12:52:32.538" v="1494"/>
          <ac:spMkLst>
            <pc:docMk/>
            <pc:sldMk cId="2218788718" sldId="277"/>
            <ac:spMk id="61" creationId="{AC9FC160-656B-39BA-967E-D79C8B17A08F}"/>
          </ac:spMkLst>
        </pc:spChg>
        <pc:spChg chg="mod">
          <ac:chgData name="예진 최" userId="1e11584200a3bbf3" providerId="LiveId" clId="{F7AE54F1-B33B-4C3E-BF5A-A0F85B6877E4}" dt="2024-03-10T12:52:32.538" v="1494"/>
          <ac:spMkLst>
            <pc:docMk/>
            <pc:sldMk cId="2218788718" sldId="277"/>
            <ac:spMk id="62" creationId="{1CDC5A5D-ADEF-D09E-C774-F5EC5165669E}"/>
          </ac:spMkLst>
        </pc:spChg>
        <pc:spChg chg="add mod">
          <ac:chgData name="예진 최" userId="1e11584200a3bbf3" providerId="LiveId" clId="{F7AE54F1-B33B-4C3E-BF5A-A0F85B6877E4}" dt="2024-03-10T12:55:03.664" v="1543" actId="255"/>
          <ac:spMkLst>
            <pc:docMk/>
            <pc:sldMk cId="2218788718" sldId="277"/>
            <ac:spMk id="63" creationId="{2BF22A85-F162-F52B-9643-93C20E6FF004}"/>
          </ac:spMkLst>
        </pc:spChg>
        <pc:spChg chg="add mod">
          <ac:chgData name="예진 최" userId="1e11584200a3bbf3" providerId="LiveId" clId="{F7AE54F1-B33B-4C3E-BF5A-A0F85B6877E4}" dt="2024-03-10T12:53:05.681" v="1502"/>
          <ac:spMkLst>
            <pc:docMk/>
            <pc:sldMk cId="2218788718" sldId="277"/>
            <ac:spMk id="1024" creationId="{9A6E7117-66D3-FF20-7D34-428E9AC580D9}"/>
          </ac:spMkLst>
        </pc:spChg>
        <pc:spChg chg="add mod">
          <ac:chgData name="예진 최" userId="1e11584200a3bbf3" providerId="LiveId" clId="{F7AE54F1-B33B-4C3E-BF5A-A0F85B6877E4}" dt="2024-03-10T12:53:05.681" v="1502"/>
          <ac:spMkLst>
            <pc:docMk/>
            <pc:sldMk cId="2218788718" sldId="277"/>
            <ac:spMk id="1025" creationId="{698E6B8D-EE5B-450B-5513-0F02379CA3F0}"/>
          </ac:spMkLst>
        </pc:spChg>
        <pc:spChg chg="mod">
          <ac:chgData name="예진 최" userId="1e11584200a3bbf3" providerId="LiveId" clId="{F7AE54F1-B33B-4C3E-BF5A-A0F85B6877E4}" dt="2024-03-10T12:53:05.681" v="1502"/>
          <ac:spMkLst>
            <pc:docMk/>
            <pc:sldMk cId="2218788718" sldId="277"/>
            <ac:spMk id="1028" creationId="{8A5E8629-6CCC-9470-012D-393F347EA7C1}"/>
          </ac:spMkLst>
        </pc:spChg>
        <pc:spChg chg="add mod">
          <ac:chgData name="예진 최" userId="1e11584200a3bbf3" providerId="LiveId" clId="{F7AE54F1-B33B-4C3E-BF5A-A0F85B6877E4}" dt="2024-03-10T13:00:57.002" v="1645" actId="1036"/>
          <ac:spMkLst>
            <pc:docMk/>
            <pc:sldMk cId="2218788718" sldId="277"/>
            <ac:spMk id="1030" creationId="{741F950A-F5B7-FA1C-B3FB-CA7E54AA1EE5}"/>
          </ac:spMkLst>
        </pc:spChg>
        <pc:spChg chg="add mod">
          <ac:chgData name="예진 최" userId="1e11584200a3bbf3" providerId="LiveId" clId="{F7AE54F1-B33B-4C3E-BF5A-A0F85B6877E4}" dt="2024-03-10T13:00:57.002" v="1645" actId="1036"/>
          <ac:spMkLst>
            <pc:docMk/>
            <pc:sldMk cId="2218788718" sldId="277"/>
            <ac:spMk id="1031" creationId="{89A37D07-F633-019D-4EEE-4F4D417DC627}"/>
          </ac:spMkLst>
        </pc:spChg>
        <pc:spChg chg="add mod">
          <ac:chgData name="예진 최" userId="1e11584200a3bbf3" providerId="LiveId" clId="{F7AE54F1-B33B-4C3E-BF5A-A0F85B6877E4}" dt="2024-03-10T13:00:57.002" v="1645" actId="1036"/>
          <ac:spMkLst>
            <pc:docMk/>
            <pc:sldMk cId="2218788718" sldId="277"/>
            <ac:spMk id="1032" creationId="{5FC5758A-8F83-286F-62BB-89782E649245}"/>
          </ac:spMkLst>
        </pc:spChg>
        <pc:spChg chg="add mod">
          <ac:chgData name="예진 최" userId="1e11584200a3bbf3" providerId="LiveId" clId="{F7AE54F1-B33B-4C3E-BF5A-A0F85B6877E4}" dt="2024-03-10T13:00:57.002" v="1645" actId="1036"/>
          <ac:spMkLst>
            <pc:docMk/>
            <pc:sldMk cId="2218788718" sldId="277"/>
            <ac:spMk id="1033" creationId="{8EC6099B-D748-0DB0-690F-ACF7F0F07038}"/>
          </ac:spMkLst>
        </pc:spChg>
        <pc:spChg chg="add mod">
          <ac:chgData name="예진 최" userId="1e11584200a3bbf3" providerId="LiveId" clId="{F7AE54F1-B33B-4C3E-BF5A-A0F85B6877E4}" dt="2024-03-10T13:00:57.002" v="1645" actId="1036"/>
          <ac:spMkLst>
            <pc:docMk/>
            <pc:sldMk cId="2218788718" sldId="277"/>
            <ac:spMk id="1034" creationId="{6D9E9426-60E3-2640-B43F-53674BC08D7B}"/>
          </ac:spMkLst>
        </pc:spChg>
        <pc:spChg chg="add mod">
          <ac:chgData name="예진 최" userId="1e11584200a3bbf3" providerId="LiveId" clId="{F7AE54F1-B33B-4C3E-BF5A-A0F85B6877E4}" dt="2024-03-10T13:00:57.002" v="1645" actId="1036"/>
          <ac:spMkLst>
            <pc:docMk/>
            <pc:sldMk cId="2218788718" sldId="277"/>
            <ac:spMk id="1035" creationId="{BE66F0B7-382D-4F37-6B3F-8B6493487027}"/>
          </ac:spMkLst>
        </pc:spChg>
        <pc:spChg chg="add mod">
          <ac:chgData name="예진 최" userId="1e11584200a3bbf3" providerId="LiveId" clId="{F7AE54F1-B33B-4C3E-BF5A-A0F85B6877E4}" dt="2024-03-10T13:00:57.002" v="1645" actId="1036"/>
          <ac:spMkLst>
            <pc:docMk/>
            <pc:sldMk cId="2218788718" sldId="277"/>
            <ac:spMk id="1036" creationId="{49D89E40-7C7A-4E6E-9029-9E0A553DA354}"/>
          </ac:spMkLst>
        </pc:spChg>
        <pc:spChg chg="add mod">
          <ac:chgData name="예진 최" userId="1e11584200a3bbf3" providerId="LiveId" clId="{F7AE54F1-B33B-4C3E-BF5A-A0F85B6877E4}" dt="2024-03-10T13:00:57.002" v="1645" actId="1036"/>
          <ac:spMkLst>
            <pc:docMk/>
            <pc:sldMk cId="2218788718" sldId="277"/>
            <ac:spMk id="1037" creationId="{3649A80E-891D-BCC8-214F-E712E54A0F16}"/>
          </ac:spMkLst>
        </pc:spChg>
        <pc:spChg chg="mod">
          <ac:chgData name="예진 최" userId="1e11584200a3bbf3" providerId="LiveId" clId="{F7AE54F1-B33B-4C3E-BF5A-A0F85B6877E4}" dt="2024-03-10T12:53:05.681" v="1502"/>
          <ac:spMkLst>
            <pc:docMk/>
            <pc:sldMk cId="2218788718" sldId="277"/>
            <ac:spMk id="1039" creationId="{7A9F1A97-D444-3276-B8C9-D9FCC079F96F}"/>
          </ac:spMkLst>
        </pc:spChg>
        <pc:spChg chg="mod">
          <ac:chgData name="예진 최" userId="1e11584200a3bbf3" providerId="LiveId" clId="{F7AE54F1-B33B-4C3E-BF5A-A0F85B6877E4}" dt="2024-03-10T12:53:05.681" v="1502"/>
          <ac:spMkLst>
            <pc:docMk/>
            <pc:sldMk cId="2218788718" sldId="277"/>
            <ac:spMk id="1040" creationId="{1BDAC9E7-88E9-C590-4BFD-6B20198E8F1B}"/>
          </ac:spMkLst>
        </pc:spChg>
        <pc:spChg chg="mod">
          <ac:chgData name="예진 최" userId="1e11584200a3bbf3" providerId="LiveId" clId="{F7AE54F1-B33B-4C3E-BF5A-A0F85B6877E4}" dt="2024-03-10T12:53:10.673" v="1503"/>
          <ac:spMkLst>
            <pc:docMk/>
            <pc:sldMk cId="2218788718" sldId="277"/>
            <ac:spMk id="1042" creationId="{BDFC0ADD-0088-3D16-E6CF-5C04AA679C9D}"/>
          </ac:spMkLst>
        </pc:spChg>
        <pc:spChg chg="mod">
          <ac:chgData name="예진 최" userId="1e11584200a3bbf3" providerId="LiveId" clId="{F7AE54F1-B33B-4C3E-BF5A-A0F85B6877E4}" dt="2024-03-10T12:53:13.993" v="1505"/>
          <ac:spMkLst>
            <pc:docMk/>
            <pc:sldMk cId="2218788718" sldId="277"/>
            <ac:spMk id="1045" creationId="{67252446-E34F-11FD-0798-B9E2E2A03D47}"/>
          </ac:spMkLst>
        </pc:spChg>
        <pc:grpChg chg="add mod">
          <ac:chgData name="예진 최" userId="1e11584200a3bbf3" providerId="LiveId" clId="{F7AE54F1-B33B-4C3E-BF5A-A0F85B6877E4}" dt="2024-03-10T09:32:08.542" v="263"/>
          <ac:grpSpMkLst>
            <pc:docMk/>
            <pc:sldMk cId="2218788718" sldId="277"/>
            <ac:grpSpMk id="2" creationId="{D3F1273D-3EDD-6F16-13D9-033CE07A3FCD}"/>
          </ac:grpSpMkLst>
        </pc:grpChg>
        <pc:grpChg chg="del">
          <ac:chgData name="예진 최" userId="1e11584200a3bbf3" providerId="LiveId" clId="{F7AE54F1-B33B-4C3E-BF5A-A0F85B6877E4}" dt="2024-03-10T09:32:24.514" v="269" actId="478"/>
          <ac:grpSpMkLst>
            <pc:docMk/>
            <pc:sldMk cId="2218788718" sldId="277"/>
            <ac:grpSpMk id="16" creationId="{DC373198-4004-E702-5832-605CD4FC646F}"/>
          </ac:grpSpMkLst>
        </pc:grpChg>
        <pc:grpChg chg="add del">
          <ac:chgData name="예진 최" userId="1e11584200a3bbf3" providerId="LiveId" clId="{F7AE54F1-B33B-4C3E-BF5A-A0F85B6877E4}" dt="2024-03-10T09:32:13.424" v="266" actId="478"/>
          <ac:grpSpMkLst>
            <pc:docMk/>
            <pc:sldMk cId="2218788718" sldId="277"/>
            <ac:grpSpMk id="18" creationId="{D6D10FF0-F91B-0282-5751-687188BF965D}"/>
          </ac:grpSpMkLst>
        </pc:grpChg>
        <pc:grpChg chg="del ord">
          <ac:chgData name="예진 최" userId="1e11584200a3bbf3" providerId="LiveId" clId="{F7AE54F1-B33B-4C3E-BF5A-A0F85B6877E4}" dt="2024-03-10T12:52:47.831" v="1496" actId="478"/>
          <ac:grpSpMkLst>
            <pc:docMk/>
            <pc:sldMk cId="2218788718" sldId="277"/>
            <ac:grpSpMk id="31" creationId="{6CF10305-9590-B7D9-619B-E0EFC38DD15D}"/>
          </ac:grpSpMkLst>
        </pc:grpChg>
        <pc:grpChg chg="add del mod">
          <ac:chgData name="예진 최" userId="1e11584200a3bbf3" providerId="LiveId" clId="{F7AE54F1-B33B-4C3E-BF5A-A0F85B6877E4}" dt="2024-03-10T12:52:49.017" v="1497" actId="478"/>
          <ac:grpSpMkLst>
            <pc:docMk/>
            <pc:sldMk cId="2218788718" sldId="277"/>
            <ac:grpSpMk id="45" creationId="{C5009BAA-04E3-19E3-10C5-4718BC325C25}"/>
          </ac:grpSpMkLst>
        </pc:grpChg>
        <pc:grpChg chg="add mod">
          <ac:chgData name="예진 최" userId="1e11584200a3bbf3" providerId="LiveId" clId="{F7AE54F1-B33B-4C3E-BF5A-A0F85B6877E4}" dt="2024-03-10T12:52:32.538" v="1494"/>
          <ac:grpSpMkLst>
            <pc:docMk/>
            <pc:sldMk cId="2218788718" sldId="277"/>
            <ac:grpSpMk id="49" creationId="{147735E8-BF81-E66A-741B-7901561213B7}"/>
          </ac:grpSpMkLst>
        </pc:grpChg>
        <pc:grpChg chg="add mod">
          <ac:chgData name="예진 최" userId="1e11584200a3bbf3" providerId="LiveId" clId="{F7AE54F1-B33B-4C3E-BF5A-A0F85B6877E4}" dt="2024-03-10T12:52:32.538" v="1494"/>
          <ac:grpSpMkLst>
            <pc:docMk/>
            <pc:sldMk cId="2218788718" sldId="277"/>
            <ac:grpSpMk id="60" creationId="{07E84C77-45E9-0DD4-86CA-143CB32835D9}"/>
          </ac:grpSpMkLst>
        </pc:grpChg>
        <pc:grpChg chg="add del mod">
          <ac:chgData name="예진 최" userId="1e11584200a3bbf3" providerId="LiveId" clId="{F7AE54F1-B33B-4C3E-BF5A-A0F85B6877E4}" dt="2024-03-10T12:53:12.861" v="1504" actId="478"/>
          <ac:grpSpMkLst>
            <pc:docMk/>
            <pc:sldMk cId="2218788718" sldId="277"/>
            <ac:grpSpMk id="1027" creationId="{031E952D-BFE7-83C8-413D-48E43BF380BA}"/>
          </ac:grpSpMkLst>
        </pc:grpChg>
        <pc:grpChg chg="add mod">
          <ac:chgData name="예진 최" userId="1e11584200a3bbf3" providerId="LiveId" clId="{F7AE54F1-B33B-4C3E-BF5A-A0F85B6877E4}" dt="2024-03-10T13:00:57.002" v="1645" actId="1036"/>
          <ac:grpSpMkLst>
            <pc:docMk/>
            <pc:sldMk cId="2218788718" sldId="277"/>
            <ac:grpSpMk id="1038" creationId="{DB18459B-0095-ABD6-6DC8-49B00D2B43D7}"/>
          </ac:grpSpMkLst>
        </pc:grpChg>
        <pc:grpChg chg="add mod">
          <ac:chgData name="예진 최" userId="1e11584200a3bbf3" providerId="LiveId" clId="{F7AE54F1-B33B-4C3E-BF5A-A0F85B6877E4}" dt="2024-03-10T12:53:10.673" v="1503"/>
          <ac:grpSpMkLst>
            <pc:docMk/>
            <pc:sldMk cId="2218788718" sldId="277"/>
            <ac:grpSpMk id="1041" creationId="{BEB1B31C-7BFA-CEA4-25CB-DFEA6C5F03CA}"/>
          </ac:grpSpMkLst>
        </pc:grpChg>
        <pc:grpChg chg="add mod">
          <ac:chgData name="예진 최" userId="1e11584200a3bbf3" providerId="LiveId" clId="{F7AE54F1-B33B-4C3E-BF5A-A0F85B6877E4}" dt="2024-03-10T12:54:15.553" v="1538" actId="1035"/>
          <ac:grpSpMkLst>
            <pc:docMk/>
            <pc:sldMk cId="2218788718" sldId="277"/>
            <ac:grpSpMk id="1044" creationId="{91C660E4-2B80-32B6-A409-E0F398C3FBDD}"/>
          </ac:grpSpMkLst>
        </pc:grpChg>
        <pc:picChg chg="del topLvl">
          <ac:chgData name="예진 최" userId="1e11584200a3bbf3" providerId="LiveId" clId="{F7AE54F1-B33B-4C3E-BF5A-A0F85B6877E4}" dt="2024-03-10T09:32:24.514" v="269" actId="478"/>
          <ac:picMkLst>
            <pc:docMk/>
            <pc:sldMk cId="2218788718" sldId="277"/>
            <ac:picMk id="32" creationId="{940522AB-53E1-1443-AF31-C566A8FD55F1}"/>
          </ac:picMkLst>
        </pc:picChg>
        <pc:picChg chg="add del mod">
          <ac:chgData name="예진 최" userId="1e11584200a3bbf3" providerId="LiveId" clId="{F7AE54F1-B33B-4C3E-BF5A-A0F85B6877E4}" dt="2024-03-10T09:33:01.352" v="279" actId="478"/>
          <ac:picMkLst>
            <pc:docMk/>
            <pc:sldMk cId="2218788718" sldId="277"/>
            <ac:picMk id="38" creationId="{7B595A0F-3677-A3AD-AB09-858503D6F500}"/>
          </ac:picMkLst>
        </pc:picChg>
        <pc:picChg chg="add del mod ord">
          <ac:chgData name="예진 최" userId="1e11584200a3bbf3" providerId="LiveId" clId="{F7AE54F1-B33B-4C3E-BF5A-A0F85B6877E4}" dt="2024-03-10T12:39:14.212" v="1441" actId="164"/>
          <ac:picMkLst>
            <pc:docMk/>
            <pc:sldMk cId="2218788718" sldId="277"/>
            <ac:picMk id="40" creationId="{27B45E45-10B8-5B80-E560-EEAE912E464B}"/>
          </ac:picMkLst>
        </pc:picChg>
        <pc:picChg chg="add del mod">
          <ac:chgData name="예진 최" userId="1e11584200a3bbf3" providerId="LiveId" clId="{F7AE54F1-B33B-4C3E-BF5A-A0F85B6877E4}" dt="2024-03-10T09:33:00.928" v="278" actId="478"/>
          <ac:picMkLst>
            <pc:docMk/>
            <pc:sldMk cId="2218788718" sldId="277"/>
            <ac:picMk id="42" creationId="{46AF4092-562B-B6B3-A444-69D5A67B531C}"/>
          </ac:picMkLst>
        </pc:picChg>
        <pc:picChg chg="mod">
          <ac:chgData name="예진 최" userId="1e11584200a3bbf3" providerId="LiveId" clId="{F7AE54F1-B33B-4C3E-BF5A-A0F85B6877E4}" dt="2024-03-10T12:52:32.538" v="1494"/>
          <ac:picMkLst>
            <pc:docMk/>
            <pc:sldMk cId="2218788718" sldId="277"/>
            <ac:picMk id="51" creationId="{788671A1-A58A-3CFB-6A5D-8A716CDB359C}"/>
          </ac:picMkLst>
        </pc:picChg>
        <pc:picChg chg="add del mod">
          <ac:chgData name="예진 최" userId="1e11584200a3bbf3" providerId="LiveId" clId="{F7AE54F1-B33B-4C3E-BF5A-A0F85B6877E4}" dt="2024-03-10T09:34:34.266" v="312" actId="478"/>
          <ac:picMkLst>
            <pc:docMk/>
            <pc:sldMk cId="2218788718" sldId="277"/>
            <ac:picMk id="1026" creationId="{60FB09CA-5DB8-2F36-026B-8A77CD803DA1}"/>
          </ac:picMkLst>
        </pc:picChg>
        <pc:picChg chg="mod">
          <ac:chgData name="예진 최" userId="1e11584200a3bbf3" providerId="LiveId" clId="{F7AE54F1-B33B-4C3E-BF5A-A0F85B6877E4}" dt="2024-03-10T12:53:05.681" v="1502"/>
          <ac:picMkLst>
            <pc:docMk/>
            <pc:sldMk cId="2218788718" sldId="277"/>
            <ac:picMk id="1029" creationId="{BA89CE54-5305-AFA0-2AC1-E061DFC5A843}"/>
          </ac:picMkLst>
        </pc:picChg>
        <pc:picChg chg="mod">
          <ac:chgData name="예진 최" userId="1e11584200a3bbf3" providerId="LiveId" clId="{F7AE54F1-B33B-4C3E-BF5A-A0F85B6877E4}" dt="2024-03-10T12:53:10.673" v="1503"/>
          <ac:picMkLst>
            <pc:docMk/>
            <pc:sldMk cId="2218788718" sldId="277"/>
            <ac:picMk id="1043" creationId="{686EA0EB-484B-EB67-7D0D-40B3F0A36FB1}"/>
          </ac:picMkLst>
        </pc:picChg>
        <pc:picChg chg="mod">
          <ac:chgData name="예진 최" userId="1e11584200a3bbf3" providerId="LiveId" clId="{F7AE54F1-B33B-4C3E-BF5A-A0F85B6877E4}" dt="2024-03-10T12:53:13.993" v="1505"/>
          <ac:picMkLst>
            <pc:docMk/>
            <pc:sldMk cId="2218788718" sldId="277"/>
            <ac:picMk id="1046" creationId="{584E1FDB-452F-25F2-7FA0-8CB98401DA62}"/>
          </ac:picMkLst>
        </pc:picChg>
        <pc:cxnChg chg="del">
          <ac:chgData name="예진 최" userId="1e11584200a3bbf3" providerId="LiveId" clId="{F7AE54F1-B33B-4C3E-BF5A-A0F85B6877E4}" dt="2024-03-10T12:38:10.187" v="1425" actId="478"/>
          <ac:cxnSpMkLst>
            <pc:docMk/>
            <pc:sldMk cId="2218788718" sldId="277"/>
            <ac:cxnSpMk id="10" creationId="{6595CB64-8195-F168-5CC5-3D845ED1CB38}"/>
          </ac:cxnSpMkLst>
        </pc:cxnChg>
        <pc:cxnChg chg="del">
          <ac:chgData name="예진 최" userId="1e11584200a3bbf3" providerId="LiveId" clId="{F7AE54F1-B33B-4C3E-BF5A-A0F85B6877E4}" dt="2024-03-10T12:38:08.430" v="1424" actId="478"/>
          <ac:cxnSpMkLst>
            <pc:docMk/>
            <pc:sldMk cId="2218788718" sldId="277"/>
            <ac:cxnSpMk id="13" creationId="{0568EEFE-EDB1-C586-D81D-60A93F5A3406}"/>
          </ac:cxnSpMkLst>
        </pc:cxnChg>
      </pc:sldChg>
      <pc:sldChg chg="modSp add del mod">
        <pc:chgData name="예진 최" userId="1e11584200a3bbf3" providerId="LiveId" clId="{F7AE54F1-B33B-4C3E-BF5A-A0F85B6877E4}" dt="2024-03-10T10:01:54.002" v="647" actId="47"/>
        <pc:sldMkLst>
          <pc:docMk/>
          <pc:sldMk cId="1751405097" sldId="278"/>
        </pc:sldMkLst>
        <pc:spChg chg="mod">
          <ac:chgData name="예진 최" userId="1e11584200a3bbf3" providerId="LiveId" clId="{F7AE54F1-B33B-4C3E-BF5A-A0F85B6877E4}" dt="2024-03-10T09:45:30.567" v="419" actId="1076"/>
          <ac:spMkLst>
            <pc:docMk/>
            <pc:sldMk cId="1751405097" sldId="278"/>
            <ac:spMk id="4" creationId="{99CB87A2-A433-306C-9150-733A56EC280E}"/>
          </ac:spMkLst>
        </pc:spChg>
      </pc:sldChg>
      <pc:sldChg chg="addSp delSp modSp add del mod ord">
        <pc:chgData name="예진 최" userId="1e11584200a3bbf3" providerId="LiveId" clId="{F7AE54F1-B33B-4C3E-BF5A-A0F85B6877E4}" dt="2024-03-10T09:59:52.654" v="606" actId="47"/>
        <pc:sldMkLst>
          <pc:docMk/>
          <pc:sldMk cId="3205183683" sldId="279"/>
        </pc:sldMkLst>
        <pc:spChg chg="del mod topLvl">
          <ac:chgData name="예진 최" userId="1e11584200a3bbf3" providerId="LiveId" clId="{F7AE54F1-B33B-4C3E-BF5A-A0F85B6877E4}" dt="2024-03-10T09:52:19.003" v="471" actId="478"/>
          <ac:spMkLst>
            <pc:docMk/>
            <pc:sldMk cId="3205183683" sldId="279"/>
            <ac:spMk id="3" creationId="{7018B732-1C48-D241-37C5-B34893588FFB}"/>
          </ac:spMkLst>
        </pc:spChg>
        <pc:spChg chg="mod">
          <ac:chgData name="예진 최" userId="1e11584200a3bbf3" providerId="LiveId" clId="{F7AE54F1-B33B-4C3E-BF5A-A0F85B6877E4}" dt="2024-03-10T09:45:48.068" v="422"/>
          <ac:spMkLst>
            <pc:docMk/>
            <pc:sldMk cId="3205183683" sldId="279"/>
            <ac:spMk id="4" creationId="{6E7B9F8E-8340-F1AF-8989-300F2194F56D}"/>
          </ac:spMkLst>
        </pc:spChg>
        <pc:spChg chg="mod">
          <ac:chgData name="예진 최" userId="1e11584200a3bbf3" providerId="LiveId" clId="{F7AE54F1-B33B-4C3E-BF5A-A0F85B6877E4}" dt="2024-03-10T09:45:57.690" v="424" actId="207"/>
          <ac:spMkLst>
            <pc:docMk/>
            <pc:sldMk cId="3205183683" sldId="279"/>
            <ac:spMk id="8" creationId="{D435E609-2EA3-7409-263B-CF3960F1C66A}"/>
          </ac:spMkLst>
        </pc:spChg>
        <pc:spChg chg="mod">
          <ac:chgData name="예진 최" userId="1e11584200a3bbf3" providerId="LiveId" clId="{F7AE54F1-B33B-4C3E-BF5A-A0F85B6877E4}" dt="2024-03-10T09:45:53.547" v="423" actId="207"/>
          <ac:spMkLst>
            <pc:docMk/>
            <pc:sldMk cId="3205183683" sldId="279"/>
            <ac:spMk id="9" creationId="{DAC861BD-85AB-605A-1981-12BE9D572404}"/>
          </ac:spMkLst>
        </pc:spChg>
        <pc:spChg chg="del">
          <ac:chgData name="예진 최" userId="1e11584200a3bbf3" providerId="LiveId" clId="{F7AE54F1-B33B-4C3E-BF5A-A0F85B6877E4}" dt="2024-03-10T09:50:04.390" v="429" actId="478"/>
          <ac:spMkLst>
            <pc:docMk/>
            <pc:sldMk cId="3205183683" sldId="279"/>
            <ac:spMk id="19" creationId="{A9334354-6BAC-1438-0EE2-D3E0794314D7}"/>
          </ac:spMkLst>
        </pc:spChg>
        <pc:spChg chg="del">
          <ac:chgData name="예진 최" userId="1e11584200a3bbf3" providerId="LiveId" clId="{F7AE54F1-B33B-4C3E-BF5A-A0F85B6877E4}" dt="2024-03-10T09:50:05.133" v="430" actId="478"/>
          <ac:spMkLst>
            <pc:docMk/>
            <pc:sldMk cId="3205183683" sldId="279"/>
            <ac:spMk id="20" creationId="{CDF690C7-7F41-9067-E047-4BF107355666}"/>
          </ac:spMkLst>
        </pc:spChg>
        <pc:spChg chg="del mod">
          <ac:chgData name="예진 최" userId="1e11584200a3bbf3" providerId="LiveId" clId="{F7AE54F1-B33B-4C3E-BF5A-A0F85B6877E4}" dt="2024-03-10T09:59:04.023" v="570" actId="21"/>
          <ac:spMkLst>
            <pc:docMk/>
            <pc:sldMk cId="3205183683" sldId="279"/>
            <ac:spMk id="21" creationId="{664C6785-A673-AB24-F7C2-335E3D5DD056}"/>
          </ac:spMkLst>
        </pc:spChg>
        <pc:spChg chg="del">
          <ac:chgData name="예진 최" userId="1e11584200a3bbf3" providerId="LiveId" clId="{F7AE54F1-B33B-4C3E-BF5A-A0F85B6877E4}" dt="2024-03-10T09:50:06.307" v="431" actId="478"/>
          <ac:spMkLst>
            <pc:docMk/>
            <pc:sldMk cId="3205183683" sldId="279"/>
            <ac:spMk id="23" creationId="{2C55334E-3133-0836-6E29-CFAA7FDFF733}"/>
          </ac:spMkLst>
        </pc:spChg>
        <pc:spChg chg="del">
          <ac:chgData name="예진 최" userId="1e11584200a3bbf3" providerId="LiveId" clId="{F7AE54F1-B33B-4C3E-BF5A-A0F85B6877E4}" dt="2024-03-10T09:50:08.499" v="432" actId="478"/>
          <ac:spMkLst>
            <pc:docMk/>
            <pc:sldMk cId="3205183683" sldId="279"/>
            <ac:spMk id="24" creationId="{FE704E55-F69D-486A-1C48-01882C1B02AB}"/>
          </ac:spMkLst>
        </pc:spChg>
        <pc:spChg chg="del">
          <ac:chgData name="예진 최" userId="1e11584200a3bbf3" providerId="LiveId" clId="{F7AE54F1-B33B-4C3E-BF5A-A0F85B6877E4}" dt="2024-03-10T09:49:59.692" v="425" actId="478"/>
          <ac:spMkLst>
            <pc:docMk/>
            <pc:sldMk cId="3205183683" sldId="279"/>
            <ac:spMk id="26" creationId="{A592AACB-FEFC-22D3-51D1-3A3403B1A16E}"/>
          </ac:spMkLst>
        </pc:spChg>
        <pc:spChg chg="del">
          <ac:chgData name="예진 최" userId="1e11584200a3bbf3" providerId="LiveId" clId="{F7AE54F1-B33B-4C3E-BF5A-A0F85B6877E4}" dt="2024-03-10T09:50:00.682" v="426" actId="478"/>
          <ac:spMkLst>
            <pc:docMk/>
            <pc:sldMk cId="3205183683" sldId="279"/>
            <ac:spMk id="27" creationId="{03F2FAD4-79AB-D217-EBCA-6B095CB78C49}"/>
          </ac:spMkLst>
        </pc:spChg>
        <pc:spChg chg="del">
          <ac:chgData name="예진 최" userId="1e11584200a3bbf3" providerId="LiveId" clId="{F7AE54F1-B33B-4C3E-BF5A-A0F85B6877E4}" dt="2024-03-10T09:50:01.362" v="427" actId="478"/>
          <ac:spMkLst>
            <pc:docMk/>
            <pc:sldMk cId="3205183683" sldId="279"/>
            <ac:spMk id="28" creationId="{0E53C30D-D09F-B683-217C-4070903BE1F9}"/>
          </ac:spMkLst>
        </pc:spChg>
        <pc:spChg chg="del">
          <ac:chgData name="예진 최" userId="1e11584200a3bbf3" providerId="LiveId" clId="{F7AE54F1-B33B-4C3E-BF5A-A0F85B6877E4}" dt="2024-03-10T09:52:31.485" v="474" actId="478"/>
          <ac:spMkLst>
            <pc:docMk/>
            <pc:sldMk cId="3205183683" sldId="279"/>
            <ac:spMk id="34" creationId="{4E399878-2783-BC1E-C4EB-FE5E9240ADE5}"/>
          </ac:spMkLst>
        </pc:spChg>
        <pc:spChg chg="del">
          <ac:chgData name="예진 최" userId="1e11584200a3bbf3" providerId="LiveId" clId="{F7AE54F1-B33B-4C3E-BF5A-A0F85B6877E4}" dt="2024-03-10T09:53:52.147" v="483" actId="478"/>
          <ac:spMkLst>
            <pc:docMk/>
            <pc:sldMk cId="3205183683" sldId="279"/>
            <ac:spMk id="43" creationId="{61128F41-6F95-72EE-C33C-88FD3B7F28F8}"/>
          </ac:spMkLst>
        </pc:spChg>
        <pc:grpChg chg="add del mod">
          <ac:chgData name="예진 최" userId="1e11584200a3bbf3" providerId="LiveId" clId="{F7AE54F1-B33B-4C3E-BF5A-A0F85B6877E4}" dt="2024-03-10T09:50:55.381" v="456" actId="165"/>
          <ac:grpSpMkLst>
            <pc:docMk/>
            <pc:sldMk cId="3205183683" sldId="279"/>
            <ac:grpSpMk id="2" creationId="{354F52FF-F1B4-1F95-43CC-661164320DF7}"/>
          </ac:grpSpMkLst>
        </pc:grpChg>
        <pc:grpChg chg="add mod">
          <ac:chgData name="예진 최" userId="1e11584200a3bbf3" providerId="LiveId" clId="{F7AE54F1-B33B-4C3E-BF5A-A0F85B6877E4}" dt="2024-03-10T09:55:24.962" v="487" actId="1036"/>
          <ac:grpSpMkLst>
            <pc:docMk/>
            <pc:sldMk cId="3205183683" sldId="279"/>
            <ac:grpSpMk id="16" creationId="{6E98858D-90A6-4AB3-E37D-CF8533A78687}"/>
          </ac:grpSpMkLst>
        </pc:grpChg>
        <pc:grpChg chg="del">
          <ac:chgData name="예진 최" userId="1e11584200a3bbf3" providerId="LiveId" clId="{F7AE54F1-B33B-4C3E-BF5A-A0F85B6877E4}" dt="2024-03-10T09:50:02.259" v="428" actId="478"/>
          <ac:grpSpMkLst>
            <pc:docMk/>
            <pc:sldMk cId="3205183683" sldId="279"/>
            <ac:grpSpMk id="31" creationId="{6CF10305-9590-B7D9-619B-E0EFC38DD15D}"/>
          </ac:grpSpMkLst>
        </pc:grpChg>
        <pc:picChg chg="mod topLvl">
          <ac:chgData name="예진 최" userId="1e11584200a3bbf3" providerId="LiveId" clId="{F7AE54F1-B33B-4C3E-BF5A-A0F85B6877E4}" dt="2024-03-10T09:51:48.869" v="468" actId="1036"/>
          <ac:picMkLst>
            <pc:docMk/>
            <pc:sldMk cId="3205183683" sldId="279"/>
            <ac:picMk id="12" creationId="{362820A3-3C8F-3763-D8FD-0908A9CD4C78}"/>
          </ac:picMkLst>
        </pc:picChg>
        <pc:picChg chg="mod">
          <ac:chgData name="예진 최" userId="1e11584200a3bbf3" providerId="LiveId" clId="{F7AE54F1-B33B-4C3E-BF5A-A0F85B6877E4}" dt="2024-03-10T09:51:28.206" v="460" actId="164"/>
          <ac:picMkLst>
            <pc:docMk/>
            <pc:sldMk cId="3205183683" sldId="279"/>
            <ac:picMk id="40" creationId="{27B45E45-10B8-5B80-E560-EEAE912E464B}"/>
          </ac:picMkLst>
        </pc:picChg>
      </pc:sldChg>
      <pc:sldChg chg="addSp delSp modSp add del mod">
        <pc:chgData name="예진 최" userId="1e11584200a3bbf3" providerId="LiveId" clId="{F7AE54F1-B33B-4C3E-BF5A-A0F85B6877E4}" dt="2024-03-10T10:03:05.119" v="660" actId="47"/>
        <pc:sldMkLst>
          <pc:docMk/>
          <pc:sldMk cId="1455586058" sldId="280"/>
        </pc:sldMkLst>
        <pc:spChg chg="add mod">
          <ac:chgData name="예진 최" userId="1e11584200a3bbf3" providerId="LiveId" clId="{F7AE54F1-B33B-4C3E-BF5A-A0F85B6877E4}" dt="2024-03-10T09:57:13.711" v="544" actId="571"/>
          <ac:spMkLst>
            <pc:docMk/>
            <pc:sldMk cId="1455586058" sldId="280"/>
            <ac:spMk id="2" creationId="{9F869E66-C84B-F875-6E9C-9915ACE789C4}"/>
          </ac:spMkLst>
        </pc:spChg>
        <pc:spChg chg="mod">
          <ac:chgData name="예진 최" userId="1e11584200a3bbf3" providerId="LiveId" clId="{F7AE54F1-B33B-4C3E-BF5A-A0F85B6877E4}" dt="2024-03-10T09:59:43.781" v="605" actId="20577"/>
          <ac:spMkLst>
            <pc:docMk/>
            <pc:sldMk cId="1455586058" sldId="280"/>
            <ac:spMk id="4" creationId="{6E7B9F8E-8340-F1AF-8989-300F2194F56D}"/>
          </ac:spMkLst>
        </pc:spChg>
        <pc:spChg chg="mod">
          <ac:chgData name="예진 최" userId="1e11584200a3bbf3" providerId="LiveId" clId="{F7AE54F1-B33B-4C3E-BF5A-A0F85B6877E4}" dt="2024-03-10T09:59:28.439" v="575" actId="1076"/>
          <ac:spMkLst>
            <pc:docMk/>
            <pc:sldMk cId="1455586058" sldId="280"/>
            <ac:spMk id="21" creationId="{664C6785-A673-AB24-F7C2-335E3D5DD056}"/>
          </ac:spMkLst>
        </pc:spChg>
        <pc:spChg chg="add mod ord">
          <ac:chgData name="예진 최" userId="1e11584200a3bbf3" providerId="LiveId" clId="{F7AE54F1-B33B-4C3E-BF5A-A0F85B6877E4}" dt="2024-03-10T09:58:00.441" v="548" actId="171"/>
          <ac:spMkLst>
            <pc:docMk/>
            <pc:sldMk cId="1455586058" sldId="280"/>
            <ac:spMk id="22" creationId="{B2BC7330-5CAB-D868-A804-F738F02FB994}"/>
          </ac:spMkLst>
        </pc:spChg>
        <pc:spChg chg="add del mod">
          <ac:chgData name="예진 최" userId="1e11584200a3bbf3" providerId="LiveId" clId="{F7AE54F1-B33B-4C3E-BF5A-A0F85B6877E4}" dt="2024-03-10T09:59:10.172" v="571" actId="478"/>
          <ac:spMkLst>
            <pc:docMk/>
            <pc:sldMk cId="1455586058" sldId="280"/>
            <ac:spMk id="23" creationId="{97D0D6B7-7DC4-BC03-5A83-47DF2D829E50}"/>
          </ac:spMkLst>
        </pc:spChg>
        <pc:spChg chg="add mod">
          <ac:chgData name="예진 최" userId="1e11584200a3bbf3" providerId="LiveId" clId="{F7AE54F1-B33B-4C3E-BF5A-A0F85B6877E4}" dt="2024-03-10T09:59:10.581" v="572"/>
          <ac:spMkLst>
            <pc:docMk/>
            <pc:sldMk cId="1455586058" sldId="280"/>
            <ac:spMk id="24" creationId="{664C6785-A673-AB24-F7C2-335E3D5DD056}"/>
          </ac:spMkLst>
        </pc:spChg>
        <pc:spChg chg="add mod">
          <ac:chgData name="예진 최" userId="1e11584200a3bbf3" providerId="LiveId" clId="{F7AE54F1-B33B-4C3E-BF5A-A0F85B6877E4}" dt="2024-03-10T09:59:20.557" v="574"/>
          <ac:spMkLst>
            <pc:docMk/>
            <pc:sldMk cId="1455586058" sldId="280"/>
            <ac:spMk id="26" creationId="{C8C1A4B4-50CC-E025-1136-8D33B6268344}"/>
          </ac:spMkLst>
        </pc:spChg>
        <pc:grpChg chg="add mod ord">
          <ac:chgData name="예진 최" userId="1e11584200a3bbf3" providerId="LiveId" clId="{F7AE54F1-B33B-4C3E-BF5A-A0F85B6877E4}" dt="2024-03-10T09:57:41.159" v="547" actId="166"/>
          <ac:grpSpMkLst>
            <pc:docMk/>
            <pc:sldMk cId="1455586058" sldId="280"/>
            <ac:grpSpMk id="3" creationId="{F58E156B-C3F3-8ACF-437B-5B0C54B35E95}"/>
          </ac:grpSpMkLst>
        </pc:grpChg>
        <pc:picChg chg="mod">
          <ac:chgData name="예진 최" userId="1e11584200a3bbf3" providerId="LiveId" clId="{F7AE54F1-B33B-4C3E-BF5A-A0F85B6877E4}" dt="2024-03-10T09:57:13.711" v="544" actId="571"/>
          <ac:picMkLst>
            <pc:docMk/>
            <pc:sldMk cId="1455586058" sldId="280"/>
            <ac:picMk id="19" creationId="{67BB496F-DCED-EA43-7BA8-386F38048382}"/>
          </ac:picMkLst>
        </pc:picChg>
        <pc:picChg chg="mod">
          <ac:chgData name="예진 최" userId="1e11584200a3bbf3" providerId="LiveId" clId="{F7AE54F1-B33B-4C3E-BF5A-A0F85B6877E4}" dt="2024-03-10T09:57:13.711" v="544" actId="571"/>
          <ac:picMkLst>
            <pc:docMk/>
            <pc:sldMk cId="1455586058" sldId="280"/>
            <ac:picMk id="20" creationId="{E6BD709A-09F8-CC49-6E2F-16EFE5F48B2A}"/>
          </ac:picMkLst>
        </pc:picChg>
      </pc:sldChg>
      <pc:sldChg chg="addSp delSp modSp add mod">
        <pc:chgData name="예진 최" userId="1e11584200a3bbf3" providerId="LiveId" clId="{F7AE54F1-B33B-4C3E-BF5A-A0F85B6877E4}" dt="2024-03-10T13:01:26.576" v="1666" actId="1036"/>
        <pc:sldMkLst>
          <pc:docMk/>
          <pc:sldMk cId="886936547" sldId="281"/>
        </pc:sldMkLst>
        <pc:spChg chg="mod">
          <ac:chgData name="예진 최" userId="1e11584200a3bbf3" providerId="LiveId" clId="{F7AE54F1-B33B-4C3E-BF5A-A0F85B6877E4}" dt="2024-03-10T10:35:27.115" v="694" actId="164"/>
          <ac:spMkLst>
            <pc:docMk/>
            <pc:sldMk cId="886936547" sldId="281"/>
            <ac:spMk id="2" creationId="{9F869E66-C84B-F875-6E9C-9915ACE789C4}"/>
          </ac:spMkLst>
        </pc:spChg>
        <pc:spChg chg="mod">
          <ac:chgData name="예진 최" userId="1e11584200a3bbf3" providerId="LiveId" clId="{F7AE54F1-B33B-4C3E-BF5A-A0F85B6877E4}" dt="2024-03-10T12:51:30.956" v="1478" actId="14100"/>
          <ac:spMkLst>
            <pc:docMk/>
            <pc:sldMk cId="886936547" sldId="281"/>
            <ac:spMk id="14" creationId="{7C92C401-BD3D-5378-AEC9-37BE80D505B0}"/>
          </ac:spMkLst>
        </pc:spChg>
        <pc:spChg chg="mod">
          <ac:chgData name="예진 최" userId="1e11584200a3bbf3" providerId="LiveId" clId="{F7AE54F1-B33B-4C3E-BF5A-A0F85B6877E4}" dt="2024-03-10T12:24:50.115" v="1387" actId="1036"/>
          <ac:spMkLst>
            <pc:docMk/>
            <pc:sldMk cId="886936547" sldId="281"/>
            <ac:spMk id="15" creationId="{DAA1A9A7-2B13-9F0A-2E0E-EF63C0E78026}"/>
          </ac:spMkLst>
        </pc:spChg>
        <pc:spChg chg="mod">
          <ac:chgData name="예진 최" userId="1e11584200a3bbf3" providerId="LiveId" clId="{F7AE54F1-B33B-4C3E-BF5A-A0F85B6877E4}" dt="2024-03-10T13:01:26.576" v="1666" actId="1036"/>
          <ac:spMkLst>
            <pc:docMk/>
            <pc:sldMk cId="886936547" sldId="281"/>
            <ac:spMk id="21" creationId="{664C6785-A673-AB24-F7C2-335E3D5DD056}"/>
          </ac:spMkLst>
        </pc:spChg>
        <pc:spChg chg="mod">
          <ac:chgData name="예진 최" userId="1e11584200a3bbf3" providerId="LiveId" clId="{F7AE54F1-B33B-4C3E-BF5A-A0F85B6877E4}" dt="2024-03-10T13:01:26.576" v="1666" actId="1036"/>
          <ac:spMkLst>
            <pc:docMk/>
            <pc:sldMk cId="886936547" sldId="281"/>
            <ac:spMk id="22" creationId="{B2BC7330-5CAB-D868-A804-F738F02FB994}"/>
          </ac:spMkLst>
        </pc:spChg>
        <pc:spChg chg="mod">
          <ac:chgData name="예진 최" userId="1e11584200a3bbf3" providerId="LiveId" clId="{F7AE54F1-B33B-4C3E-BF5A-A0F85B6877E4}" dt="2024-03-10T10:35:22.985" v="693" actId="164"/>
          <ac:spMkLst>
            <pc:docMk/>
            <pc:sldMk cId="886936547" sldId="281"/>
            <ac:spMk id="25" creationId="{E3FFF94D-AA21-0EC2-A50B-17D6F10E9E1A}"/>
          </ac:spMkLst>
        </pc:spChg>
        <pc:spChg chg="mod">
          <ac:chgData name="예진 최" userId="1e11584200a3bbf3" providerId="LiveId" clId="{F7AE54F1-B33B-4C3E-BF5A-A0F85B6877E4}" dt="2024-03-10T12:37:55.563" v="1419" actId="20577"/>
          <ac:spMkLst>
            <pc:docMk/>
            <pc:sldMk cId="886936547" sldId="281"/>
            <ac:spMk id="26" creationId="{C8C1A4B4-50CC-E025-1136-8D33B6268344}"/>
          </ac:spMkLst>
        </pc:spChg>
        <pc:spChg chg="add del mod">
          <ac:chgData name="예진 최" userId="1e11584200a3bbf3" providerId="LiveId" clId="{F7AE54F1-B33B-4C3E-BF5A-A0F85B6877E4}" dt="2024-03-10T10:42:20.997" v="993" actId="478"/>
          <ac:spMkLst>
            <pc:docMk/>
            <pc:sldMk cId="886936547" sldId="281"/>
            <ac:spMk id="27" creationId="{5C6C84F4-854E-C2F2-DE51-5EAC5439768D}"/>
          </ac:spMkLst>
        </pc:spChg>
        <pc:spChg chg="mod">
          <ac:chgData name="예진 최" userId="1e11584200a3bbf3" providerId="LiveId" clId="{F7AE54F1-B33B-4C3E-BF5A-A0F85B6877E4}" dt="2024-03-10T10:40:08.005" v="893" actId="571"/>
          <ac:spMkLst>
            <pc:docMk/>
            <pc:sldMk cId="886936547" sldId="281"/>
            <ac:spMk id="29" creationId="{66FF4AF0-7727-AA04-73CC-4FE11CD2E533}"/>
          </ac:spMkLst>
        </pc:spChg>
        <pc:spChg chg="add del mod">
          <ac:chgData name="예진 최" userId="1e11584200a3bbf3" providerId="LiveId" clId="{F7AE54F1-B33B-4C3E-BF5A-A0F85B6877E4}" dt="2024-03-10T10:42:10.837" v="987" actId="1076"/>
          <ac:spMkLst>
            <pc:docMk/>
            <pc:sldMk cId="886936547" sldId="281"/>
            <ac:spMk id="33" creationId="{95C3C69E-06BF-1CCB-9154-5E0D90CDC3E1}"/>
          </ac:spMkLst>
        </pc:spChg>
        <pc:grpChg chg="mod">
          <ac:chgData name="예진 최" userId="1e11584200a3bbf3" providerId="LiveId" clId="{F7AE54F1-B33B-4C3E-BF5A-A0F85B6877E4}" dt="2024-03-10T10:35:27.115" v="694" actId="164"/>
          <ac:grpSpMkLst>
            <pc:docMk/>
            <pc:sldMk cId="886936547" sldId="281"/>
            <ac:grpSpMk id="3" creationId="{F58E156B-C3F3-8ACF-437B-5B0C54B35E95}"/>
          </ac:grpSpMkLst>
        </pc:grpChg>
        <pc:grpChg chg="mod">
          <ac:chgData name="예진 최" userId="1e11584200a3bbf3" providerId="LiveId" clId="{F7AE54F1-B33B-4C3E-BF5A-A0F85B6877E4}" dt="2024-03-10T10:35:22.985" v="693" actId="164"/>
          <ac:grpSpMkLst>
            <pc:docMk/>
            <pc:sldMk cId="886936547" sldId="281"/>
            <ac:grpSpMk id="16" creationId="{6E98858D-90A6-4AB3-E37D-CF8533A78687}"/>
          </ac:grpSpMkLst>
        </pc:grpChg>
        <pc:grpChg chg="add mod">
          <ac:chgData name="예진 최" userId="1e11584200a3bbf3" providerId="LiveId" clId="{F7AE54F1-B33B-4C3E-BF5A-A0F85B6877E4}" dt="2024-03-10T12:24:50.115" v="1387" actId="1036"/>
          <ac:grpSpMkLst>
            <pc:docMk/>
            <pc:sldMk cId="886936547" sldId="281"/>
            <ac:grpSpMk id="23" creationId="{C844403B-33AC-3247-1F6D-B5477824E908}"/>
          </ac:grpSpMkLst>
        </pc:grpChg>
        <pc:grpChg chg="add mod">
          <ac:chgData name="예진 최" userId="1e11584200a3bbf3" providerId="LiveId" clId="{F7AE54F1-B33B-4C3E-BF5A-A0F85B6877E4}" dt="2024-03-10T13:01:26.576" v="1666" actId="1036"/>
          <ac:grpSpMkLst>
            <pc:docMk/>
            <pc:sldMk cId="886936547" sldId="281"/>
            <ac:grpSpMk id="24" creationId="{FDBA459C-75A8-FB76-96AD-D0378E77DEC6}"/>
          </ac:grpSpMkLst>
        </pc:grpChg>
        <pc:grpChg chg="add del mod">
          <ac:chgData name="예진 최" userId="1e11584200a3bbf3" providerId="LiveId" clId="{F7AE54F1-B33B-4C3E-BF5A-A0F85B6877E4}" dt="2024-03-10T10:42:16.579" v="990" actId="478"/>
          <ac:grpSpMkLst>
            <pc:docMk/>
            <pc:sldMk cId="886936547" sldId="281"/>
            <ac:grpSpMk id="28" creationId="{C2252A0E-7B08-42E8-6A05-4C6C68D27510}"/>
          </ac:grpSpMkLst>
        </pc:grpChg>
        <pc:grpChg chg="mod">
          <ac:chgData name="예진 최" userId="1e11584200a3bbf3" providerId="LiveId" clId="{F7AE54F1-B33B-4C3E-BF5A-A0F85B6877E4}" dt="2024-03-10T10:40:08.005" v="893" actId="571"/>
          <ac:grpSpMkLst>
            <pc:docMk/>
            <pc:sldMk cId="886936547" sldId="281"/>
            <ac:grpSpMk id="30" creationId="{8C0233AE-078C-89D4-8A26-22457BAD8E80}"/>
          </ac:grpSpMkLst>
        </pc:grpChg>
        <pc:picChg chg="mod">
          <ac:chgData name="예진 최" userId="1e11584200a3bbf3" providerId="LiveId" clId="{F7AE54F1-B33B-4C3E-BF5A-A0F85B6877E4}" dt="2024-03-10T10:40:08.005" v="893" actId="571"/>
          <ac:picMkLst>
            <pc:docMk/>
            <pc:sldMk cId="886936547" sldId="281"/>
            <ac:picMk id="31" creationId="{F3240F06-A8CA-D9F2-6FF7-502E5728FF35}"/>
          </ac:picMkLst>
        </pc:picChg>
        <pc:picChg chg="mod">
          <ac:chgData name="예진 최" userId="1e11584200a3bbf3" providerId="LiveId" clId="{F7AE54F1-B33B-4C3E-BF5A-A0F85B6877E4}" dt="2024-03-10T10:40:08.005" v="893" actId="571"/>
          <ac:picMkLst>
            <pc:docMk/>
            <pc:sldMk cId="886936547" sldId="281"/>
            <ac:picMk id="32" creationId="{3ECD528E-888C-D5D4-852F-D708F0099BBC}"/>
          </ac:picMkLst>
        </pc:picChg>
        <pc:cxnChg chg="del">
          <ac:chgData name="예진 최" userId="1e11584200a3bbf3" providerId="LiveId" clId="{F7AE54F1-B33B-4C3E-BF5A-A0F85B6877E4}" dt="2024-03-10T10:40:12.351" v="895" actId="478"/>
          <ac:cxnSpMkLst>
            <pc:docMk/>
            <pc:sldMk cId="886936547" sldId="281"/>
            <ac:cxnSpMk id="10" creationId="{6595CB64-8195-F168-5CC5-3D845ED1CB38}"/>
          </ac:cxnSpMkLst>
        </pc:cxnChg>
        <pc:cxnChg chg="del">
          <ac:chgData name="예진 최" userId="1e11584200a3bbf3" providerId="LiveId" clId="{F7AE54F1-B33B-4C3E-BF5A-A0F85B6877E4}" dt="2024-03-10T10:40:10.970" v="894" actId="478"/>
          <ac:cxnSpMkLst>
            <pc:docMk/>
            <pc:sldMk cId="886936547" sldId="281"/>
            <ac:cxnSpMk id="13" creationId="{0568EEFE-EDB1-C586-D81D-60A93F5A3406}"/>
          </ac:cxnSpMkLst>
        </pc:cxnChg>
        <pc:cxnChg chg="add del mod">
          <ac:chgData name="예진 최" userId="1e11584200a3bbf3" providerId="LiveId" clId="{F7AE54F1-B33B-4C3E-BF5A-A0F85B6877E4}" dt="2024-03-10T12:24:19.286" v="1313" actId="478"/>
          <ac:cxnSpMkLst>
            <pc:docMk/>
            <pc:sldMk cId="886936547" sldId="281"/>
            <ac:cxnSpMk id="34" creationId="{1ECD267C-292C-AB46-B46B-D991E1262FD2}"/>
          </ac:cxnSpMkLst>
        </pc:cxnChg>
      </pc:sldChg>
      <pc:sldChg chg="addSp delSp modSp add mod">
        <pc:chgData name="예진 최" userId="1e11584200a3bbf3" providerId="LiveId" clId="{F7AE54F1-B33B-4C3E-BF5A-A0F85B6877E4}" dt="2024-03-10T12:25:54.861" v="1416" actId="1035"/>
        <pc:sldMkLst>
          <pc:docMk/>
          <pc:sldMk cId="4249021785" sldId="282"/>
        </pc:sldMkLst>
        <pc:spChg chg="mod">
          <ac:chgData name="예진 최" userId="1e11584200a3bbf3" providerId="LiveId" clId="{F7AE54F1-B33B-4C3E-BF5A-A0F85B6877E4}" dt="2024-03-10T10:46:57.021" v="1057"/>
          <ac:spMkLst>
            <pc:docMk/>
            <pc:sldMk cId="4249021785" sldId="282"/>
            <ac:spMk id="4" creationId="{6E7B9F8E-8340-F1AF-8989-300F2194F56D}"/>
          </ac:spMkLst>
        </pc:spChg>
        <pc:spChg chg="mod">
          <ac:chgData name="예진 최" userId="1e11584200a3bbf3" providerId="LiveId" clId="{F7AE54F1-B33B-4C3E-BF5A-A0F85B6877E4}" dt="2024-03-10T10:47:17.324" v="1061" actId="207"/>
          <ac:spMkLst>
            <pc:docMk/>
            <pc:sldMk cId="4249021785" sldId="282"/>
            <ac:spMk id="6" creationId="{A8C11CBA-7DAB-9CFD-A72A-4DCC78EF528D}"/>
          </ac:spMkLst>
        </pc:spChg>
        <pc:spChg chg="mod">
          <ac:chgData name="예진 최" userId="1e11584200a3bbf3" providerId="LiveId" clId="{F7AE54F1-B33B-4C3E-BF5A-A0F85B6877E4}" dt="2024-03-10T10:47:13.632" v="1060" actId="207"/>
          <ac:spMkLst>
            <pc:docMk/>
            <pc:sldMk cId="4249021785" sldId="282"/>
            <ac:spMk id="8" creationId="{D435E609-2EA3-7409-263B-CF3960F1C66A}"/>
          </ac:spMkLst>
        </pc:spChg>
        <pc:spChg chg="add mod">
          <ac:chgData name="예진 최" userId="1e11584200a3bbf3" providerId="LiveId" clId="{F7AE54F1-B33B-4C3E-BF5A-A0F85B6877E4}" dt="2024-03-10T12:25:10.105" v="1406" actId="1036"/>
          <ac:spMkLst>
            <pc:docMk/>
            <pc:sldMk cId="4249021785" sldId="282"/>
            <ac:spMk id="10" creationId="{B4B7EB94-F2C5-4D02-D656-8614C1A95778}"/>
          </ac:spMkLst>
        </pc:spChg>
        <pc:spChg chg="mod">
          <ac:chgData name="예진 최" userId="1e11584200a3bbf3" providerId="LiveId" clId="{F7AE54F1-B33B-4C3E-BF5A-A0F85B6877E4}" dt="2024-03-10T12:25:22.405" v="1408" actId="14100"/>
          <ac:spMkLst>
            <pc:docMk/>
            <pc:sldMk cId="4249021785" sldId="282"/>
            <ac:spMk id="14" creationId="{7C92C401-BD3D-5378-AEC9-37BE80D505B0}"/>
          </ac:spMkLst>
        </pc:spChg>
        <pc:spChg chg="del mod">
          <ac:chgData name="예진 최" userId="1e11584200a3bbf3" providerId="LiveId" clId="{F7AE54F1-B33B-4C3E-BF5A-A0F85B6877E4}" dt="2024-03-10T10:48:13.187" v="1068" actId="478"/>
          <ac:spMkLst>
            <pc:docMk/>
            <pc:sldMk cId="4249021785" sldId="282"/>
            <ac:spMk id="15" creationId="{DAA1A9A7-2B13-9F0A-2E0E-EF63C0E78026}"/>
          </ac:spMkLst>
        </pc:spChg>
        <pc:spChg chg="del">
          <ac:chgData name="예진 최" userId="1e11584200a3bbf3" providerId="LiveId" clId="{F7AE54F1-B33B-4C3E-BF5A-A0F85B6877E4}" dt="2024-03-10T10:47:28.380" v="1063" actId="478"/>
          <ac:spMkLst>
            <pc:docMk/>
            <pc:sldMk cId="4249021785" sldId="282"/>
            <ac:spMk id="21" creationId="{664C6785-A673-AB24-F7C2-335E3D5DD056}"/>
          </ac:spMkLst>
        </pc:spChg>
        <pc:spChg chg="del mod">
          <ac:chgData name="예진 최" userId="1e11584200a3bbf3" providerId="LiveId" clId="{F7AE54F1-B33B-4C3E-BF5A-A0F85B6877E4}" dt="2024-03-10T10:48:11.937" v="1067" actId="478"/>
          <ac:spMkLst>
            <pc:docMk/>
            <pc:sldMk cId="4249021785" sldId="282"/>
            <ac:spMk id="22" creationId="{B2BC7330-5CAB-D868-A804-F738F02FB994}"/>
          </ac:spMkLst>
        </pc:spChg>
        <pc:spChg chg="del">
          <ac:chgData name="예진 최" userId="1e11584200a3bbf3" providerId="LiveId" clId="{F7AE54F1-B33B-4C3E-BF5A-A0F85B6877E4}" dt="2024-03-10T10:47:26.933" v="1062" actId="478"/>
          <ac:spMkLst>
            <pc:docMk/>
            <pc:sldMk cId="4249021785" sldId="282"/>
            <ac:spMk id="26" creationId="{C8C1A4B4-50CC-E025-1136-8D33B6268344}"/>
          </ac:spMkLst>
        </pc:spChg>
        <pc:spChg chg="add mod">
          <ac:chgData name="예진 최" userId="1e11584200a3bbf3" providerId="LiveId" clId="{F7AE54F1-B33B-4C3E-BF5A-A0F85B6877E4}" dt="2024-03-10T10:49:13.807" v="1083" actId="164"/>
          <ac:spMkLst>
            <pc:docMk/>
            <pc:sldMk cId="4249021785" sldId="282"/>
            <ac:spMk id="27" creationId="{2EC7622B-3BFD-8193-2E0C-AB97EF92735D}"/>
          </ac:spMkLst>
        </pc:spChg>
        <pc:spChg chg="add mod">
          <ac:chgData name="예진 최" userId="1e11584200a3bbf3" providerId="LiveId" clId="{F7AE54F1-B33B-4C3E-BF5A-A0F85B6877E4}" dt="2024-03-10T10:49:48.639" v="1087"/>
          <ac:spMkLst>
            <pc:docMk/>
            <pc:sldMk cId="4249021785" sldId="282"/>
            <ac:spMk id="30" creationId="{EA822230-47FE-E7E0-75D2-93DBFD0186D6}"/>
          </ac:spMkLst>
        </pc:spChg>
        <pc:spChg chg="mod">
          <ac:chgData name="예진 최" userId="1e11584200a3bbf3" providerId="LiveId" clId="{F7AE54F1-B33B-4C3E-BF5A-A0F85B6877E4}" dt="2024-03-10T10:49:53.339" v="1088"/>
          <ac:spMkLst>
            <pc:docMk/>
            <pc:sldMk cId="4249021785" sldId="282"/>
            <ac:spMk id="33" creationId="{2B50E96F-6B6F-4160-3454-E5C365DA1741}"/>
          </ac:spMkLst>
        </pc:spChg>
        <pc:spChg chg="add mod">
          <ac:chgData name="예진 최" userId="1e11584200a3bbf3" providerId="LiveId" clId="{F7AE54F1-B33B-4C3E-BF5A-A0F85B6877E4}" dt="2024-03-10T10:54:47.217" v="1159" actId="113"/>
          <ac:spMkLst>
            <pc:docMk/>
            <pc:sldMk cId="4249021785" sldId="282"/>
            <ac:spMk id="36" creationId="{EB57EA00-F6F1-7B51-AB89-EBF9551A8865}"/>
          </ac:spMkLst>
        </pc:spChg>
        <pc:spChg chg="add mod">
          <ac:chgData name="예진 최" userId="1e11584200a3bbf3" providerId="LiveId" clId="{F7AE54F1-B33B-4C3E-BF5A-A0F85B6877E4}" dt="2024-03-10T10:54:47.217" v="1159" actId="113"/>
          <ac:spMkLst>
            <pc:docMk/>
            <pc:sldMk cId="4249021785" sldId="282"/>
            <ac:spMk id="37" creationId="{E9B1EB79-BEB4-3DE9-E252-BBBAE39A9F97}"/>
          </ac:spMkLst>
        </pc:spChg>
        <pc:spChg chg="add mod">
          <ac:chgData name="예진 최" userId="1e11584200a3bbf3" providerId="LiveId" clId="{F7AE54F1-B33B-4C3E-BF5A-A0F85B6877E4}" dt="2024-03-10T10:54:47.217" v="1159" actId="113"/>
          <ac:spMkLst>
            <pc:docMk/>
            <pc:sldMk cId="4249021785" sldId="282"/>
            <ac:spMk id="38" creationId="{AE0DD69B-5EB6-4C50-12CA-BEF33FB6C722}"/>
          </ac:spMkLst>
        </pc:spChg>
        <pc:spChg chg="add del mod">
          <ac:chgData name="예진 최" userId="1e11584200a3bbf3" providerId="LiveId" clId="{F7AE54F1-B33B-4C3E-BF5A-A0F85B6877E4}" dt="2024-03-10T10:51:57.740" v="1123" actId="478"/>
          <ac:spMkLst>
            <pc:docMk/>
            <pc:sldMk cId="4249021785" sldId="282"/>
            <ac:spMk id="39" creationId="{DCF7CB3C-E54B-DF51-62CD-EBCD600E9351}"/>
          </ac:spMkLst>
        </pc:spChg>
        <pc:spChg chg="add mod ord">
          <ac:chgData name="예진 최" userId="1e11584200a3bbf3" providerId="LiveId" clId="{F7AE54F1-B33B-4C3E-BF5A-A0F85B6877E4}" dt="2024-03-10T10:53:58.173" v="1150" actId="171"/>
          <ac:spMkLst>
            <pc:docMk/>
            <pc:sldMk cId="4249021785" sldId="282"/>
            <ac:spMk id="41" creationId="{A9C896EF-AB35-B45B-A0D6-1D7EF6C7D7FC}"/>
          </ac:spMkLst>
        </pc:spChg>
        <pc:spChg chg="add mod ord">
          <ac:chgData name="예진 최" userId="1e11584200a3bbf3" providerId="LiveId" clId="{F7AE54F1-B33B-4C3E-BF5A-A0F85B6877E4}" dt="2024-03-10T10:53:58.173" v="1150" actId="171"/>
          <ac:spMkLst>
            <pc:docMk/>
            <pc:sldMk cId="4249021785" sldId="282"/>
            <ac:spMk id="42" creationId="{48A0523F-D7B2-DCD8-637B-DC89F171FE8D}"/>
          </ac:spMkLst>
        </pc:spChg>
        <pc:spChg chg="add mod ord">
          <ac:chgData name="예진 최" userId="1e11584200a3bbf3" providerId="LiveId" clId="{F7AE54F1-B33B-4C3E-BF5A-A0F85B6877E4}" dt="2024-03-10T10:53:58.173" v="1150" actId="171"/>
          <ac:spMkLst>
            <pc:docMk/>
            <pc:sldMk cId="4249021785" sldId="282"/>
            <ac:spMk id="43" creationId="{BA6BCA4F-E3F0-A558-0FF5-40432B52272C}"/>
          </ac:spMkLst>
        </pc:spChg>
        <pc:spChg chg="add mod">
          <ac:chgData name="예진 최" userId="1e11584200a3bbf3" providerId="LiveId" clId="{F7AE54F1-B33B-4C3E-BF5A-A0F85B6877E4}" dt="2024-03-10T12:25:54.861" v="1416" actId="1035"/>
          <ac:spMkLst>
            <pc:docMk/>
            <pc:sldMk cId="4249021785" sldId="282"/>
            <ac:spMk id="44" creationId="{F9BD5A14-BD9F-D595-B2B0-C82A42DD9C05}"/>
          </ac:spMkLst>
        </pc:spChg>
        <pc:spChg chg="add mod">
          <ac:chgData name="예진 최" userId="1e11584200a3bbf3" providerId="LiveId" clId="{F7AE54F1-B33B-4C3E-BF5A-A0F85B6877E4}" dt="2024-03-10T10:55:27.959" v="1167" actId="1076"/>
          <ac:spMkLst>
            <pc:docMk/>
            <pc:sldMk cId="4249021785" sldId="282"/>
            <ac:spMk id="45" creationId="{AD1E630F-DD18-E3B3-63C9-87E138EB7E18}"/>
          </ac:spMkLst>
        </pc:spChg>
        <pc:spChg chg="add mod">
          <ac:chgData name="예진 최" userId="1e11584200a3bbf3" providerId="LiveId" clId="{F7AE54F1-B33B-4C3E-BF5A-A0F85B6877E4}" dt="2024-03-10T10:56:51.126" v="1206" actId="20577"/>
          <ac:spMkLst>
            <pc:docMk/>
            <pc:sldMk cId="4249021785" sldId="282"/>
            <ac:spMk id="46" creationId="{C654E188-B452-0B93-8E7F-1B38A99D1578}"/>
          </ac:spMkLst>
        </pc:spChg>
        <pc:spChg chg="add mod">
          <ac:chgData name="예진 최" userId="1e11584200a3bbf3" providerId="LiveId" clId="{F7AE54F1-B33B-4C3E-BF5A-A0F85B6877E4}" dt="2024-03-10T10:57:52.535" v="1212" actId="1076"/>
          <ac:spMkLst>
            <pc:docMk/>
            <pc:sldMk cId="4249021785" sldId="282"/>
            <ac:spMk id="47" creationId="{A35E66B1-FF3B-95BF-706F-A537BD0F4951}"/>
          </ac:spMkLst>
        </pc:spChg>
        <pc:spChg chg="add mod">
          <ac:chgData name="예진 최" userId="1e11584200a3bbf3" providerId="LiveId" clId="{F7AE54F1-B33B-4C3E-BF5A-A0F85B6877E4}" dt="2024-03-10T10:58:52.475" v="1222" actId="20577"/>
          <ac:spMkLst>
            <pc:docMk/>
            <pc:sldMk cId="4249021785" sldId="282"/>
            <ac:spMk id="48" creationId="{98674E5B-B2BE-C975-76DA-BC44B22C073E}"/>
          </ac:spMkLst>
        </pc:spChg>
        <pc:spChg chg="add mod">
          <ac:chgData name="예진 최" userId="1e11584200a3bbf3" providerId="LiveId" clId="{F7AE54F1-B33B-4C3E-BF5A-A0F85B6877E4}" dt="2024-03-10T11:02:31.902" v="1239" actId="20577"/>
          <ac:spMkLst>
            <pc:docMk/>
            <pc:sldMk cId="4249021785" sldId="282"/>
            <ac:spMk id="49" creationId="{63DE8003-3EA3-A1FA-5358-5B268DD163CF}"/>
          </ac:spMkLst>
        </pc:spChg>
        <pc:spChg chg="add mod">
          <ac:chgData name="예진 최" userId="1e11584200a3bbf3" providerId="LiveId" clId="{F7AE54F1-B33B-4C3E-BF5A-A0F85B6877E4}" dt="2024-03-10T11:02:46.218" v="1241" actId="571"/>
          <ac:spMkLst>
            <pc:docMk/>
            <pc:sldMk cId="4249021785" sldId="282"/>
            <ac:spMk id="50" creationId="{41144A4A-9837-5F32-E509-0FED741B6B19}"/>
          </ac:spMkLst>
        </pc:spChg>
        <pc:spChg chg="add mod">
          <ac:chgData name="예진 최" userId="1e11584200a3bbf3" providerId="LiveId" clId="{F7AE54F1-B33B-4C3E-BF5A-A0F85B6877E4}" dt="2024-03-10T11:02:46.218" v="1241" actId="571"/>
          <ac:spMkLst>
            <pc:docMk/>
            <pc:sldMk cId="4249021785" sldId="282"/>
            <ac:spMk id="51" creationId="{675F66DC-7625-DEDD-61D0-B3AF29E28C89}"/>
          </ac:spMkLst>
        </pc:spChg>
        <pc:spChg chg="add mod">
          <ac:chgData name="예진 최" userId="1e11584200a3bbf3" providerId="LiveId" clId="{F7AE54F1-B33B-4C3E-BF5A-A0F85B6877E4}" dt="2024-03-10T11:03:09.284" v="1245" actId="120"/>
          <ac:spMkLst>
            <pc:docMk/>
            <pc:sldMk cId="4249021785" sldId="282"/>
            <ac:spMk id="52" creationId="{312EB7EE-E113-EAB6-78C0-A1760680B831}"/>
          </ac:spMkLst>
        </pc:spChg>
        <pc:spChg chg="add mod">
          <ac:chgData name="예진 최" userId="1e11584200a3bbf3" providerId="LiveId" clId="{F7AE54F1-B33B-4C3E-BF5A-A0F85B6877E4}" dt="2024-03-10T11:04:48.536" v="1247" actId="571"/>
          <ac:spMkLst>
            <pc:docMk/>
            <pc:sldMk cId="4249021785" sldId="282"/>
            <ac:spMk id="53" creationId="{C18AB646-8383-591D-1665-9D5B385FE0D1}"/>
          </ac:spMkLst>
        </pc:spChg>
        <pc:spChg chg="add del">
          <ac:chgData name="예진 최" userId="1e11584200a3bbf3" providerId="LiveId" clId="{F7AE54F1-B33B-4C3E-BF5A-A0F85B6877E4}" dt="2024-03-10T11:05:18.998" v="1250" actId="22"/>
          <ac:spMkLst>
            <pc:docMk/>
            <pc:sldMk cId="4249021785" sldId="282"/>
            <ac:spMk id="55" creationId="{327F0525-1035-B1CF-8500-4C979AB860B5}"/>
          </ac:spMkLst>
        </pc:spChg>
        <pc:grpChg chg="del mod">
          <ac:chgData name="예진 최" userId="1e11584200a3bbf3" providerId="LiveId" clId="{F7AE54F1-B33B-4C3E-BF5A-A0F85B6877E4}" dt="2024-03-10T10:48:10.033" v="1065" actId="478"/>
          <ac:grpSpMkLst>
            <pc:docMk/>
            <pc:sldMk cId="4249021785" sldId="282"/>
            <ac:grpSpMk id="23" creationId="{C844403B-33AC-3247-1F6D-B5477824E908}"/>
          </ac:grpSpMkLst>
        </pc:grpChg>
        <pc:grpChg chg="del mod">
          <ac:chgData name="예진 최" userId="1e11584200a3bbf3" providerId="LiveId" clId="{F7AE54F1-B33B-4C3E-BF5A-A0F85B6877E4}" dt="2024-03-10T10:48:10.788" v="1066" actId="478"/>
          <ac:grpSpMkLst>
            <pc:docMk/>
            <pc:sldMk cId="4249021785" sldId="282"/>
            <ac:grpSpMk id="24" creationId="{FDBA459C-75A8-FB76-96AD-D0378E77DEC6}"/>
          </ac:grpSpMkLst>
        </pc:grpChg>
        <pc:grpChg chg="add mod">
          <ac:chgData name="예진 최" userId="1e11584200a3bbf3" providerId="LiveId" clId="{F7AE54F1-B33B-4C3E-BF5A-A0F85B6877E4}" dt="2024-03-10T10:49:33.906" v="1085" actId="1076"/>
          <ac:grpSpMkLst>
            <pc:docMk/>
            <pc:sldMk cId="4249021785" sldId="282"/>
            <ac:grpSpMk id="29" creationId="{0E7E25F8-8579-E13E-2C84-3F5E42F0B9FD}"/>
          </ac:grpSpMkLst>
        </pc:grpChg>
        <pc:grpChg chg="add mod">
          <ac:chgData name="예진 최" userId="1e11584200a3bbf3" providerId="LiveId" clId="{F7AE54F1-B33B-4C3E-BF5A-A0F85B6877E4}" dt="2024-03-10T10:50:03.707" v="1089" actId="1076"/>
          <ac:grpSpMkLst>
            <pc:docMk/>
            <pc:sldMk cId="4249021785" sldId="282"/>
            <ac:grpSpMk id="32" creationId="{9EDBD089-3DF0-177D-468D-0C539ED64209}"/>
          </ac:grpSpMkLst>
        </pc:grpChg>
        <pc:picChg chg="add mod">
          <ac:chgData name="예진 최" userId="1e11584200a3bbf3" providerId="LiveId" clId="{F7AE54F1-B33B-4C3E-BF5A-A0F85B6877E4}" dt="2024-03-10T10:48:53.721" v="1079"/>
          <ac:picMkLst>
            <pc:docMk/>
            <pc:sldMk cId="4249021785" sldId="282"/>
            <ac:picMk id="13" creationId="{68C7BEF1-6E01-7E49-6201-94126B6CB5B0}"/>
          </ac:picMkLst>
        </pc:picChg>
        <pc:picChg chg="add mod">
          <ac:chgData name="예진 최" userId="1e11584200a3bbf3" providerId="LiveId" clId="{F7AE54F1-B33B-4C3E-BF5A-A0F85B6877E4}" dt="2024-03-10T10:49:13.807" v="1083" actId="164"/>
          <ac:picMkLst>
            <pc:docMk/>
            <pc:sldMk cId="4249021785" sldId="282"/>
            <ac:picMk id="28" creationId="{1031134B-1326-121F-A725-34E056EA5690}"/>
          </ac:picMkLst>
        </pc:picChg>
        <pc:picChg chg="add mod">
          <ac:chgData name="예진 최" userId="1e11584200a3bbf3" providerId="LiveId" clId="{F7AE54F1-B33B-4C3E-BF5A-A0F85B6877E4}" dt="2024-03-10T10:49:48.639" v="1087"/>
          <ac:picMkLst>
            <pc:docMk/>
            <pc:sldMk cId="4249021785" sldId="282"/>
            <ac:picMk id="31" creationId="{F21E0FCE-A653-CBF6-FF6F-C250CFEC7F42}"/>
          </ac:picMkLst>
        </pc:picChg>
        <pc:picChg chg="mod">
          <ac:chgData name="예진 최" userId="1e11584200a3bbf3" providerId="LiveId" clId="{F7AE54F1-B33B-4C3E-BF5A-A0F85B6877E4}" dt="2024-03-10T10:49:53.339" v="1088"/>
          <ac:picMkLst>
            <pc:docMk/>
            <pc:sldMk cId="4249021785" sldId="282"/>
            <ac:picMk id="35" creationId="{9715CBF3-D0A5-03A0-9ADE-75C21FA93E5E}"/>
          </ac:picMkLst>
        </pc:picChg>
        <pc:cxnChg chg="del">
          <ac:chgData name="예진 최" userId="1e11584200a3bbf3" providerId="LiveId" clId="{F7AE54F1-B33B-4C3E-BF5A-A0F85B6877E4}" dt="2024-03-10T12:25:48.052" v="1409" actId="478"/>
          <ac:cxnSpMkLst>
            <pc:docMk/>
            <pc:sldMk cId="4249021785" sldId="282"/>
            <ac:cxnSpMk id="34" creationId="{1ECD267C-292C-AB46-B46B-D991E1262FD2}"/>
          </ac:cxnSpMkLst>
        </pc:cxnChg>
      </pc:sldChg>
      <pc:sldChg chg="addSp delSp modSp add del mod">
        <pc:chgData name="예진 최" userId="1e11584200a3bbf3" providerId="LiveId" clId="{F7AE54F1-B33B-4C3E-BF5A-A0F85B6877E4}" dt="2024-03-10T10:43:26.758" v="1050" actId="47"/>
        <pc:sldMkLst>
          <pc:docMk/>
          <pc:sldMk cId="4285920646" sldId="282"/>
        </pc:sldMkLst>
        <pc:spChg chg="del">
          <ac:chgData name="예진 최" userId="1e11584200a3bbf3" providerId="LiveId" clId="{F7AE54F1-B33B-4C3E-BF5A-A0F85B6877E4}" dt="2024-03-10T10:37:23.555" v="770" actId="478"/>
          <ac:spMkLst>
            <pc:docMk/>
            <pc:sldMk cId="4285920646" sldId="282"/>
            <ac:spMk id="14" creationId="{7C92C401-BD3D-5378-AEC9-37BE80D505B0}"/>
          </ac:spMkLst>
        </pc:spChg>
        <pc:spChg chg="del">
          <ac:chgData name="예진 최" userId="1e11584200a3bbf3" providerId="LiveId" clId="{F7AE54F1-B33B-4C3E-BF5A-A0F85B6877E4}" dt="2024-03-10T10:37:24.485" v="771" actId="478"/>
          <ac:spMkLst>
            <pc:docMk/>
            <pc:sldMk cId="4285920646" sldId="282"/>
            <ac:spMk id="15" creationId="{DAA1A9A7-2B13-9F0A-2E0E-EF63C0E78026}"/>
          </ac:spMkLst>
        </pc:spChg>
        <pc:spChg chg="del">
          <ac:chgData name="예진 최" userId="1e11584200a3bbf3" providerId="LiveId" clId="{F7AE54F1-B33B-4C3E-BF5A-A0F85B6877E4}" dt="2024-03-10T10:37:19.852" v="767" actId="478"/>
          <ac:spMkLst>
            <pc:docMk/>
            <pc:sldMk cId="4285920646" sldId="282"/>
            <ac:spMk id="21" creationId="{664C6785-A673-AB24-F7C2-335E3D5DD056}"/>
          </ac:spMkLst>
        </pc:spChg>
        <pc:spChg chg="del mod">
          <ac:chgData name="예진 최" userId="1e11584200a3bbf3" providerId="LiveId" clId="{F7AE54F1-B33B-4C3E-BF5A-A0F85B6877E4}" dt="2024-03-10T10:37:27.076" v="774" actId="478"/>
          <ac:spMkLst>
            <pc:docMk/>
            <pc:sldMk cId="4285920646" sldId="282"/>
            <ac:spMk id="22" creationId="{B2BC7330-5CAB-D868-A804-F738F02FB994}"/>
          </ac:spMkLst>
        </pc:spChg>
        <pc:spChg chg="del">
          <ac:chgData name="예진 최" userId="1e11584200a3bbf3" providerId="LiveId" clId="{F7AE54F1-B33B-4C3E-BF5A-A0F85B6877E4}" dt="2024-03-10T10:37:21.664" v="768" actId="478"/>
          <ac:spMkLst>
            <pc:docMk/>
            <pc:sldMk cId="4285920646" sldId="282"/>
            <ac:spMk id="26" creationId="{C8C1A4B4-50CC-E025-1136-8D33B6268344}"/>
          </ac:spMkLst>
        </pc:spChg>
        <pc:spChg chg="add mod">
          <ac:chgData name="예진 최" userId="1e11584200a3bbf3" providerId="LiveId" clId="{F7AE54F1-B33B-4C3E-BF5A-A0F85B6877E4}" dt="2024-03-10T10:38:22.531" v="811" actId="1038"/>
          <ac:spMkLst>
            <pc:docMk/>
            <pc:sldMk cId="4285920646" sldId="282"/>
            <ac:spMk id="27" creationId="{256C716F-02B5-F6E7-46B9-C19224EC0C49}"/>
          </ac:spMkLst>
        </pc:spChg>
        <pc:spChg chg="add mod">
          <ac:chgData name="예진 최" userId="1e11584200a3bbf3" providerId="LiveId" clId="{F7AE54F1-B33B-4C3E-BF5A-A0F85B6877E4}" dt="2024-03-10T10:38:22.531" v="811" actId="1038"/>
          <ac:spMkLst>
            <pc:docMk/>
            <pc:sldMk cId="4285920646" sldId="282"/>
            <ac:spMk id="28" creationId="{D58134AB-D590-E83E-45F6-14DC1515B6D8}"/>
          </ac:spMkLst>
        </pc:spChg>
        <pc:spChg chg="add mod">
          <ac:chgData name="예진 최" userId="1e11584200a3bbf3" providerId="LiveId" clId="{F7AE54F1-B33B-4C3E-BF5A-A0F85B6877E4}" dt="2024-03-10T10:38:14.020" v="777" actId="571"/>
          <ac:spMkLst>
            <pc:docMk/>
            <pc:sldMk cId="4285920646" sldId="282"/>
            <ac:spMk id="29" creationId="{EA532CBB-C63A-5AF8-5DDE-AFFB5102D573}"/>
          </ac:spMkLst>
        </pc:spChg>
        <pc:spChg chg="add mod">
          <ac:chgData name="예진 최" userId="1e11584200a3bbf3" providerId="LiveId" clId="{F7AE54F1-B33B-4C3E-BF5A-A0F85B6877E4}" dt="2024-03-10T10:38:16.356" v="778" actId="571"/>
          <ac:spMkLst>
            <pc:docMk/>
            <pc:sldMk cId="4285920646" sldId="282"/>
            <ac:spMk id="30" creationId="{0A6500A4-640E-265A-C512-A164099FC961}"/>
          </ac:spMkLst>
        </pc:spChg>
        <pc:spChg chg="add mod">
          <ac:chgData name="예진 최" userId="1e11584200a3bbf3" providerId="LiveId" clId="{F7AE54F1-B33B-4C3E-BF5A-A0F85B6877E4}" dt="2024-03-10T10:38:18.354" v="779" actId="571"/>
          <ac:spMkLst>
            <pc:docMk/>
            <pc:sldMk cId="4285920646" sldId="282"/>
            <ac:spMk id="31" creationId="{662FF552-D5A5-68A9-9886-770607EDABD3}"/>
          </ac:spMkLst>
        </pc:spChg>
        <pc:grpChg chg="del">
          <ac:chgData name="예진 최" userId="1e11584200a3bbf3" providerId="LiveId" clId="{F7AE54F1-B33B-4C3E-BF5A-A0F85B6877E4}" dt="2024-03-10T10:37:22.868" v="769" actId="478"/>
          <ac:grpSpMkLst>
            <pc:docMk/>
            <pc:sldMk cId="4285920646" sldId="282"/>
            <ac:grpSpMk id="23" creationId="{C844403B-33AC-3247-1F6D-B5477824E908}"/>
          </ac:grpSpMkLst>
        </pc:grpChg>
        <pc:grpChg chg="del">
          <ac:chgData name="예진 최" userId="1e11584200a3bbf3" providerId="LiveId" clId="{F7AE54F1-B33B-4C3E-BF5A-A0F85B6877E4}" dt="2024-03-10T10:37:25.293" v="772" actId="478"/>
          <ac:grpSpMkLst>
            <pc:docMk/>
            <pc:sldMk cId="4285920646" sldId="282"/>
            <ac:grpSpMk id="24" creationId="{FDBA459C-75A8-FB76-96AD-D0378E77DEC6}"/>
          </ac:grpSpMkLst>
        </pc:grpChg>
      </pc:sldChg>
      <pc:sldChg chg="add del">
        <pc:chgData name="예진 최" userId="1e11584200a3bbf3" providerId="LiveId" clId="{F7AE54F1-B33B-4C3E-BF5A-A0F85B6877E4}" dt="2024-03-10T10:40:44.946" v="912"/>
        <pc:sldMkLst>
          <pc:docMk/>
          <pc:sldMk cId="1620707363" sldId="283"/>
        </pc:sldMkLst>
      </pc:sldChg>
      <pc:sldChg chg="addSp delSp modSp add mod addAnim delAnim modAnim">
        <pc:chgData name="예진 최" userId="1e11584200a3bbf3" providerId="LiveId" clId="{F7AE54F1-B33B-4C3E-BF5A-A0F85B6877E4}" dt="2024-03-10T13:45:27.370" v="1672" actId="21"/>
        <pc:sldMkLst>
          <pc:docMk/>
          <pc:sldMk cId="4113803810" sldId="283"/>
        </pc:sldMkLst>
        <pc:spChg chg="mod">
          <ac:chgData name="예진 최" userId="1e11584200a3bbf3" providerId="LiveId" clId="{F7AE54F1-B33B-4C3E-BF5A-A0F85B6877E4}" dt="2024-03-10T11:05:35.867" v="1273" actId="20577"/>
          <ac:spMkLst>
            <pc:docMk/>
            <pc:sldMk cId="4113803810" sldId="283"/>
            <ac:spMk id="4" creationId="{6E7B9F8E-8340-F1AF-8989-300F2194F56D}"/>
          </ac:spMkLst>
        </pc:spChg>
        <pc:spChg chg="mod">
          <ac:chgData name="예진 최" userId="1e11584200a3bbf3" providerId="LiveId" clId="{F7AE54F1-B33B-4C3E-BF5A-A0F85B6877E4}" dt="2024-03-10T11:05:46.799" v="1275" actId="207"/>
          <ac:spMkLst>
            <pc:docMk/>
            <pc:sldMk cId="4113803810" sldId="283"/>
            <ac:spMk id="5" creationId="{4AC7F4FE-07F9-1AAD-9924-0F42FE6042D9}"/>
          </ac:spMkLst>
        </pc:spChg>
        <pc:spChg chg="mod">
          <ac:chgData name="예진 최" userId="1e11584200a3bbf3" providerId="LiveId" clId="{F7AE54F1-B33B-4C3E-BF5A-A0F85B6877E4}" dt="2024-03-10T11:05:43.530" v="1274" actId="207"/>
          <ac:spMkLst>
            <pc:docMk/>
            <pc:sldMk cId="4113803810" sldId="283"/>
            <ac:spMk id="6" creationId="{A8C11CBA-7DAB-9CFD-A72A-4DCC78EF528D}"/>
          </ac:spMkLst>
        </pc:spChg>
        <pc:spChg chg="add del">
          <ac:chgData name="예진 최" userId="1e11584200a3bbf3" providerId="LiveId" clId="{F7AE54F1-B33B-4C3E-BF5A-A0F85B6877E4}" dt="2024-03-10T11:06:05.644" v="1279" actId="478"/>
          <ac:spMkLst>
            <pc:docMk/>
            <pc:sldMk cId="4113803810" sldId="283"/>
            <ac:spMk id="10" creationId="{B4B7EB94-F2C5-4D02-D656-8614C1A95778}"/>
          </ac:spMkLst>
        </pc:spChg>
        <pc:spChg chg="add mod">
          <ac:chgData name="예진 최" userId="1e11584200a3bbf3" providerId="LiveId" clId="{F7AE54F1-B33B-4C3E-BF5A-A0F85B6877E4}" dt="2024-03-10T11:06:48.990" v="1287"/>
          <ac:spMkLst>
            <pc:docMk/>
            <pc:sldMk cId="4113803810" sldId="283"/>
            <ac:spMk id="12" creationId="{EEC7A1E1-2378-D40F-43EB-8AE7F2C9AEE1}"/>
          </ac:spMkLst>
        </pc:spChg>
        <pc:spChg chg="add del">
          <ac:chgData name="예진 최" userId="1e11584200a3bbf3" providerId="LiveId" clId="{F7AE54F1-B33B-4C3E-BF5A-A0F85B6877E4}" dt="2024-03-10T11:06:05.644" v="1279" actId="478"/>
          <ac:spMkLst>
            <pc:docMk/>
            <pc:sldMk cId="4113803810" sldId="283"/>
            <ac:spMk id="14" creationId="{7C92C401-BD3D-5378-AEC9-37BE80D505B0}"/>
          </ac:spMkLst>
        </pc:spChg>
        <pc:spChg chg="add del">
          <ac:chgData name="예진 최" userId="1e11584200a3bbf3" providerId="LiveId" clId="{F7AE54F1-B33B-4C3E-BF5A-A0F85B6877E4}" dt="2024-03-10T11:06:05.644" v="1279" actId="478"/>
          <ac:spMkLst>
            <pc:docMk/>
            <pc:sldMk cId="4113803810" sldId="283"/>
            <ac:spMk id="36" creationId="{EB57EA00-F6F1-7B51-AB89-EBF9551A8865}"/>
          </ac:spMkLst>
        </pc:spChg>
        <pc:spChg chg="add del">
          <ac:chgData name="예진 최" userId="1e11584200a3bbf3" providerId="LiveId" clId="{F7AE54F1-B33B-4C3E-BF5A-A0F85B6877E4}" dt="2024-03-10T11:06:05.644" v="1279" actId="478"/>
          <ac:spMkLst>
            <pc:docMk/>
            <pc:sldMk cId="4113803810" sldId="283"/>
            <ac:spMk id="37" creationId="{E9B1EB79-BEB4-3DE9-E252-BBBAE39A9F97}"/>
          </ac:spMkLst>
        </pc:spChg>
        <pc:spChg chg="add del">
          <ac:chgData name="예진 최" userId="1e11584200a3bbf3" providerId="LiveId" clId="{F7AE54F1-B33B-4C3E-BF5A-A0F85B6877E4}" dt="2024-03-10T11:06:05.644" v="1279" actId="478"/>
          <ac:spMkLst>
            <pc:docMk/>
            <pc:sldMk cId="4113803810" sldId="283"/>
            <ac:spMk id="38" creationId="{AE0DD69B-5EB6-4C50-12CA-BEF33FB6C722}"/>
          </ac:spMkLst>
        </pc:spChg>
        <pc:spChg chg="add del">
          <ac:chgData name="예진 최" userId="1e11584200a3bbf3" providerId="LiveId" clId="{F7AE54F1-B33B-4C3E-BF5A-A0F85B6877E4}" dt="2024-03-10T11:06:05.644" v="1279" actId="478"/>
          <ac:spMkLst>
            <pc:docMk/>
            <pc:sldMk cId="4113803810" sldId="283"/>
            <ac:spMk id="41" creationId="{A9C896EF-AB35-B45B-A0D6-1D7EF6C7D7FC}"/>
          </ac:spMkLst>
        </pc:spChg>
        <pc:spChg chg="add del">
          <ac:chgData name="예진 최" userId="1e11584200a3bbf3" providerId="LiveId" clId="{F7AE54F1-B33B-4C3E-BF5A-A0F85B6877E4}" dt="2024-03-10T11:06:05.644" v="1279" actId="478"/>
          <ac:spMkLst>
            <pc:docMk/>
            <pc:sldMk cId="4113803810" sldId="283"/>
            <ac:spMk id="42" creationId="{48A0523F-D7B2-DCD8-637B-DC89F171FE8D}"/>
          </ac:spMkLst>
        </pc:spChg>
        <pc:spChg chg="add del">
          <ac:chgData name="예진 최" userId="1e11584200a3bbf3" providerId="LiveId" clId="{F7AE54F1-B33B-4C3E-BF5A-A0F85B6877E4}" dt="2024-03-10T11:06:05.644" v="1279" actId="478"/>
          <ac:spMkLst>
            <pc:docMk/>
            <pc:sldMk cId="4113803810" sldId="283"/>
            <ac:spMk id="43" creationId="{BA6BCA4F-E3F0-A558-0FF5-40432B52272C}"/>
          </ac:spMkLst>
        </pc:spChg>
        <pc:spChg chg="del">
          <ac:chgData name="예진 최" userId="1e11584200a3bbf3" providerId="LiveId" clId="{F7AE54F1-B33B-4C3E-BF5A-A0F85B6877E4}" dt="2024-03-10T11:05:52.500" v="1276" actId="478"/>
          <ac:spMkLst>
            <pc:docMk/>
            <pc:sldMk cId="4113803810" sldId="283"/>
            <ac:spMk id="44" creationId="{F9BD5A14-BD9F-D595-B2B0-C82A42DD9C05}"/>
          </ac:spMkLst>
        </pc:spChg>
        <pc:spChg chg="add del">
          <ac:chgData name="예진 최" userId="1e11584200a3bbf3" providerId="LiveId" clId="{F7AE54F1-B33B-4C3E-BF5A-A0F85B6877E4}" dt="2024-03-10T11:06:05.644" v="1279" actId="478"/>
          <ac:spMkLst>
            <pc:docMk/>
            <pc:sldMk cId="4113803810" sldId="283"/>
            <ac:spMk id="45" creationId="{AD1E630F-DD18-E3B3-63C9-87E138EB7E18}"/>
          </ac:spMkLst>
        </pc:spChg>
        <pc:spChg chg="add del">
          <ac:chgData name="예진 최" userId="1e11584200a3bbf3" providerId="LiveId" clId="{F7AE54F1-B33B-4C3E-BF5A-A0F85B6877E4}" dt="2024-03-10T11:06:05.644" v="1279" actId="478"/>
          <ac:spMkLst>
            <pc:docMk/>
            <pc:sldMk cId="4113803810" sldId="283"/>
            <ac:spMk id="46" creationId="{C654E188-B452-0B93-8E7F-1B38A99D1578}"/>
          </ac:spMkLst>
        </pc:spChg>
        <pc:spChg chg="add del">
          <ac:chgData name="예진 최" userId="1e11584200a3bbf3" providerId="LiveId" clId="{F7AE54F1-B33B-4C3E-BF5A-A0F85B6877E4}" dt="2024-03-10T11:06:05.644" v="1279" actId="478"/>
          <ac:spMkLst>
            <pc:docMk/>
            <pc:sldMk cId="4113803810" sldId="283"/>
            <ac:spMk id="47" creationId="{A35E66B1-FF3B-95BF-706F-A537BD0F4951}"/>
          </ac:spMkLst>
        </pc:spChg>
        <pc:spChg chg="del">
          <ac:chgData name="예진 최" userId="1e11584200a3bbf3" providerId="LiveId" clId="{F7AE54F1-B33B-4C3E-BF5A-A0F85B6877E4}" dt="2024-03-10T11:06:05.644" v="1279" actId="478"/>
          <ac:spMkLst>
            <pc:docMk/>
            <pc:sldMk cId="4113803810" sldId="283"/>
            <ac:spMk id="48" creationId="{98674E5B-B2BE-C975-76DA-BC44B22C073E}"/>
          </ac:spMkLst>
        </pc:spChg>
        <pc:spChg chg="add del">
          <ac:chgData name="예진 최" userId="1e11584200a3bbf3" providerId="LiveId" clId="{F7AE54F1-B33B-4C3E-BF5A-A0F85B6877E4}" dt="2024-03-10T11:06:05.644" v="1279" actId="478"/>
          <ac:spMkLst>
            <pc:docMk/>
            <pc:sldMk cId="4113803810" sldId="283"/>
            <ac:spMk id="49" creationId="{63DE8003-3EA3-A1FA-5358-5B268DD163CF}"/>
          </ac:spMkLst>
        </pc:spChg>
        <pc:spChg chg="add del">
          <ac:chgData name="예진 최" userId="1e11584200a3bbf3" providerId="LiveId" clId="{F7AE54F1-B33B-4C3E-BF5A-A0F85B6877E4}" dt="2024-03-10T11:06:05.644" v="1279" actId="478"/>
          <ac:spMkLst>
            <pc:docMk/>
            <pc:sldMk cId="4113803810" sldId="283"/>
            <ac:spMk id="52" creationId="{312EB7EE-E113-EAB6-78C0-A1760680B831}"/>
          </ac:spMkLst>
        </pc:spChg>
        <pc:spChg chg="add del">
          <ac:chgData name="예진 최" userId="1e11584200a3bbf3" providerId="LiveId" clId="{F7AE54F1-B33B-4C3E-BF5A-A0F85B6877E4}" dt="2024-03-10T11:06:05.644" v="1279" actId="478"/>
          <ac:spMkLst>
            <pc:docMk/>
            <pc:sldMk cId="4113803810" sldId="283"/>
            <ac:spMk id="53" creationId="{C18AB646-8383-591D-1665-9D5B385FE0D1}"/>
          </ac:spMkLst>
        </pc:spChg>
        <pc:grpChg chg="add del">
          <ac:chgData name="예진 최" userId="1e11584200a3bbf3" providerId="LiveId" clId="{F7AE54F1-B33B-4C3E-BF5A-A0F85B6877E4}" dt="2024-03-10T11:06:09.827" v="1281" actId="478"/>
          <ac:grpSpMkLst>
            <pc:docMk/>
            <pc:sldMk cId="4113803810" sldId="283"/>
            <ac:grpSpMk id="29" creationId="{0E7E25F8-8579-E13E-2C84-3F5E42F0B9FD}"/>
          </ac:grpSpMkLst>
        </pc:grpChg>
        <pc:grpChg chg="add del">
          <ac:chgData name="예진 최" userId="1e11584200a3bbf3" providerId="LiveId" clId="{F7AE54F1-B33B-4C3E-BF5A-A0F85B6877E4}" dt="2024-03-10T11:06:09.066" v="1280" actId="478"/>
          <ac:grpSpMkLst>
            <pc:docMk/>
            <pc:sldMk cId="4113803810" sldId="283"/>
            <ac:grpSpMk id="32" creationId="{9EDBD089-3DF0-177D-468D-0C539ED64209}"/>
          </ac:grpSpMkLst>
        </pc:grpChg>
        <pc:picChg chg="add mod">
          <ac:chgData name="예진 최" userId="1e11584200a3bbf3" providerId="LiveId" clId="{F7AE54F1-B33B-4C3E-BF5A-A0F85B6877E4}" dt="2024-03-10T11:06:21.206" v="1283" actId="1076"/>
          <ac:picMkLst>
            <pc:docMk/>
            <pc:sldMk cId="4113803810" sldId="283"/>
            <ac:picMk id="2" creationId="{A14AE77F-CFFB-A014-70F3-0FD2F25803A4}"/>
          </ac:picMkLst>
        </pc:picChg>
        <pc:picChg chg="add mod">
          <ac:chgData name="예진 최" userId="1e11584200a3bbf3" providerId="LiveId" clId="{F7AE54F1-B33B-4C3E-BF5A-A0F85B6877E4}" dt="2024-03-10T11:06:41.991" v="1286" actId="14100"/>
          <ac:picMkLst>
            <pc:docMk/>
            <pc:sldMk cId="4113803810" sldId="283"/>
            <ac:picMk id="3" creationId="{CF8BD46E-57BF-1177-731E-FB5922C76A3A}"/>
          </ac:picMkLst>
        </pc:picChg>
        <pc:picChg chg="add del mod">
          <ac:chgData name="예진 최" userId="1e11584200a3bbf3" providerId="LiveId" clId="{F7AE54F1-B33B-4C3E-BF5A-A0F85B6877E4}" dt="2024-03-10T13:45:27.370" v="1672" actId="21"/>
          <ac:picMkLst>
            <pc:docMk/>
            <pc:sldMk cId="4113803810" sldId="283"/>
            <ac:picMk id="13" creationId="{80BDC4CB-BB0A-2656-AD2B-598741B3AC48}"/>
          </ac:picMkLst>
        </pc:picChg>
        <pc:cxnChg chg="add del">
          <ac:chgData name="예진 최" userId="1e11584200a3bbf3" providerId="LiveId" clId="{F7AE54F1-B33B-4C3E-BF5A-A0F85B6877E4}" dt="2024-03-10T11:05:57.378" v="1278" actId="478"/>
          <ac:cxnSpMkLst>
            <pc:docMk/>
            <pc:sldMk cId="4113803810" sldId="283"/>
            <ac:cxnSpMk id="7" creationId="{8EFE4935-B1BB-106E-1BBE-20C602C7E65F}"/>
          </ac:cxnSpMkLst>
        </pc:cxnChg>
        <pc:cxnChg chg="add del">
          <ac:chgData name="예진 최" userId="1e11584200a3bbf3" providerId="LiveId" clId="{F7AE54F1-B33B-4C3E-BF5A-A0F85B6877E4}" dt="2024-03-10T11:05:57.378" v="1278" actId="478"/>
          <ac:cxnSpMkLst>
            <pc:docMk/>
            <pc:sldMk cId="4113803810" sldId="283"/>
            <ac:cxnSpMk id="34" creationId="{1ECD267C-292C-AB46-B46B-D991E1262FD2}"/>
          </ac:cxnSpMkLst>
        </pc:cxnChg>
      </pc:sldChg>
      <pc:sldChg chg="add del">
        <pc:chgData name="예진 최" userId="1e11584200a3bbf3" providerId="LiveId" clId="{F7AE54F1-B33B-4C3E-BF5A-A0F85B6877E4}" dt="2024-03-10T12:56:56.302" v="1564" actId="47"/>
        <pc:sldMkLst>
          <pc:docMk/>
          <pc:sldMk cId="41757830" sldId="284"/>
        </pc:sldMkLst>
      </pc:sldChg>
    </pc:docChg>
  </pc:docChgLst>
  <pc:docChgLst>
    <pc:chgData name="예진 최" userId="1e11584200a3bbf3" providerId="LiveId" clId="{C6F7B459-A90B-4D51-8292-FAC1C2BBD2A5}"/>
    <pc:docChg chg="undo custSel addSld delSld modSld sldOrd">
      <pc:chgData name="예진 최" userId="1e11584200a3bbf3" providerId="LiveId" clId="{C6F7B459-A90B-4D51-8292-FAC1C2BBD2A5}" dt="2024-03-10T08:28:54.692" v="5618" actId="20577"/>
      <pc:docMkLst>
        <pc:docMk/>
      </pc:docMkLst>
      <pc:sldChg chg="delSp modSp del mod">
        <pc:chgData name="예진 최" userId="1e11584200a3bbf3" providerId="LiveId" clId="{C6F7B459-A90B-4D51-8292-FAC1C2BBD2A5}" dt="2024-03-07T11:12:10.126" v="115" actId="47"/>
        <pc:sldMkLst>
          <pc:docMk/>
          <pc:sldMk cId="3140409258" sldId="256"/>
        </pc:sldMkLst>
        <pc:spChg chg="del mod">
          <ac:chgData name="예진 최" userId="1e11584200a3bbf3" providerId="LiveId" clId="{C6F7B459-A90B-4D51-8292-FAC1C2BBD2A5}" dt="2024-03-07T11:12:07.924" v="114" actId="478"/>
          <ac:spMkLst>
            <pc:docMk/>
            <pc:sldMk cId="3140409258" sldId="256"/>
            <ac:spMk id="4" creationId="{6E917235-073B-1358-7031-9CF6D665C81E}"/>
          </ac:spMkLst>
        </pc:spChg>
        <pc:spChg chg="del">
          <ac:chgData name="예진 최" userId="1e11584200a3bbf3" providerId="LiveId" clId="{C6F7B459-A90B-4D51-8292-FAC1C2BBD2A5}" dt="2024-03-07T11:09:08.193" v="0" actId="478"/>
          <ac:spMkLst>
            <pc:docMk/>
            <pc:sldMk cId="3140409258" sldId="256"/>
            <ac:spMk id="5" creationId="{04E09314-A9E4-5107-5199-2F1B0C87FF40}"/>
          </ac:spMkLst>
        </pc:spChg>
        <pc:spChg chg="del">
          <ac:chgData name="예진 최" userId="1e11584200a3bbf3" providerId="LiveId" clId="{C6F7B459-A90B-4D51-8292-FAC1C2BBD2A5}" dt="2024-03-07T11:10:53.627" v="78" actId="478"/>
          <ac:spMkLst>
            <pc:docMk/>
            <pc:sldMk cId="3140409258" sldId="256"/>
            <ac:spMk id="9" creationId="{69304BBE-65A7-29DF-0029-A7A13DC708FE}"/>
          </ac:spMkLst>
        </pc:spChg>
        <pc:spChg chg="del">
          <ac:chgData name="예진 최" userId="1e11584200a3bbf3" providerId="LiveId" clId="{C6F7B459-A90B-4D51-8292-FAC1C2BBD2A5}" dt="2024-03-07T11:09:09.937" v="1" actId="478"/>
          <ac:spMkLst>
            <pc:docMk/>
            <pc:sldMk cId="3140409258" sldId="256"/>
            <ac:spMk id="10" creationId="{998A8ECE-AE3C-DDF0-A6F9-990234FB2D5E}"/>
          </ac:spMkLst>
        </pc:spChg>
        <pc:spChg chg="del">
          <ac:chgData name="예진 최" userId="1e11584200a3bbf3" providerId="LiveId" clId="{C6F7B459-A90B-4D51-8292-FAC1C2BBD2A5}" dt="2024-03-07T11:09:21.380" v="3" actId="478"/>
          <ac:spMkLst>
            <pc:docMk/>
            <pc:sldMk cId="3140409258" sldId="256"/>
            <ac:spMk id="11" creationId="{CF4D955F-76C1-B3DC-258A-C0DE0F9C11F7}"/>
          </ac:spMkLst>
        </pc:spChg>
        <pc:spChg chg="del">
          <ac:chgData name="예진 최" userId="1e11584200a3bbf3" providerId="LiveId" clId="{C6F7B459-A90B-4D51-8292-FAC1C2BBD2A5}" dt="2024-03-07T11:09:22.203" v="5" actId="478"/>
          <ac:spMkLst>
            <pc:docMk/>
            <pc:sldMk cId="3140409258" sldId="256"/>
            <ac:spMk id="14" creationId="{FA17D741-5B7D-28F9-492A-7F0DF7ADB08A}"/>
          </ac:spMkLst>
        </pc:spChg>
        <pc:spChg chg="del">
          <ac:chgData name="예진 최" userId="1e11584200a3bbf3" providerId="LiveId" clId="{C6F7B459-A90B-4D51-8292-FAC1C2BBD2A5}" dt="2024-03-07T11:09:21.697" v="4" actId="478"/>
          <ac:spMkLst>
            <pc:docMk/>
            <pc:sldMk cId="3140409258" sldId="256"/>
            <ac:spMk id="16" creationId="{9DD49591-0102-BE2B-0DD2-34AF1A90862C}"/>
          </ac:spMkLst>
        </pc:spChg>
        <pc:spChg chg="mod">
          <ac:chgData name="예진 최" userId="1e11584200a3bbf3" providerId="LiveId" clId="{C6F7B459-A90B-4D51-8292-FAC1C2BBD2A5}" dt="2024-03-07T11:09:53.080" v="40" actId="1076"/>
          <ac:spMkLst>
            <pc:docMk/>
            <pc:sldMk cId="3140409258" sldId="256"/>
            <ac:spMk id="18" creationId="{3B7C9A5F-8C90-7676-2B97-76A26C8D2693}"/>
          </ac:spMkLst>
        </pc:spChg>
        <pc:spChg chg="del mod">
          <ac:chgData name="예진 최" userId="1e11584200a3bbf3" providerId="LiveId" clId="{C6F7B459-A90B-4D51-8292-FAC1C2BBD2A5}" dt="2024-03-07T11:10:16.637" v="47" actId="478"/>
          <ac:spMkLst>
            <pc:docMk/>
            <pc:sldMk cId="3140409258" sldId="256"/>
            <ac:spMk id="21" creationId="{DDA018E6-B123-F5AB-8ABE-292505430DD3}"/>
          </ac:spMkLst>
        </pc:spChg>
        <pc:spChg chg="del mod">
          <ac:chgData name="예진 최" userId="1e11584200a3bbf3" providerId="LiveId" clId="{C6F7B459-A90B-4D51-8292-FAC1C2BBD2A5}" dt="2024-03-07T11:09:26.414" v="8" actId="478"/>
          <ac:spMkLst>
            <pc:docMk/>
            <pc:sldMk cId="3140409258" sldId="256"/>
            <ac:spMk id="22" creationId="{FB4E7F38-EA72-F9BE-82A9-F9FD370542E0}"/>
          </ac:spMkLst>
        </pc:spChg>
      </pc:sldChg>
      <pc:sldChg chg="addSp delSp modSp add del mod">
        <pc:chgData name="예진 최" userId="1e11584200a3bbf3" providerId="LiveId" clId="{C6F7B459-A90B-4D51-8292-FAC1C2BBD2A5}" dt="2024-03-07T12:07:26.622" v="1969" actId="14100"/>
        <pc:sldMkLst>
          <pc:docMk/>
          <pc:sldMk cId="1660610579" sldId="258"/>
        </pc:sldMkLst>
        <pc:spChg chg="mod">
          <ac:chgData name="예진 최" userId="1e11584200a3bbf3" providerId="LiveId" clId="{C6F7B459-A90B-4D51-8292-FAC1C2BBD2A5}" dt="2024-03-07T12:07:26.622" v="1969" actId="14100"/>
          <ac:spMkLst>
            <pc:docMk/>
            <pc:sldMk cId="1660610579" sldId="258"/>
            <ac:spMk id="2" creationId="{386186CC-FD00-1021-BAA6-0164280745C2}"/>
          </ac:spMkLst>
        </pc:spChg>
        <pc:spChg chg="add mod">
          <ac:chgData name="예진 최" userId="1e11584200a3bbf3" providerId="LiveId" clId="{C6F7B459-A90B-4D51-8292-FAC1C2BBD2A5}" dt="2024-03-07T11:16:37.899" v="176"/>
          <ac:spMkLst>
            <pc:docMk/>
            <pc:sldMk cId="1660610579" sldId="258"/>
            <ac:spMk id="3" creationId="{9CAA7FF1-F0FF-76C5-7E42-8F7D536A501B}"/>
          </ac:spMkLst>
        </pc:spChg>
        <pc:spChg chg="mod">
          <ac:chgData name="예진 최" userId="1e11584200a3bbf3" providerId="LiveId" clId="{C6F7B459-A90B-4D51-8292-FAC1C2BBD2A5}" dt="2024-03-07T11:17:55.848" v="230" actId="1076"/>
          <ac:spMkLst>
            <pc:docMk/>
            <pc:sldMk cId="1660610579" sldId="258"/>
            <ac:spMk id="4" creationId="{6E917235-073B-1358-7031-9CF6D665C81E}"/>
          </ac:spMkLst>
        </pc:spChg>
        <pc:spChg chg="del mod">
          <ac:chgData name="예진 최" userId="1e11584200a3bbf3" providerId="LiveId" clId="{C6F7B459-A90B-4D51-8292-FAC1C2BBD2A5}" dt="2024-03-07T11:18:14.940" v="234" actId="478"/>
          <ac:spMkLst>
            <pc:docMk/>
            <pc:sldMk cId="1660610579" sldId="258"/>
            <ac:spMk id="5" creationId="{04E09314-A9E4-5107-5199-2F1B0C87FF40}"/>
          </ac:spMkLst>
        </pc:spChg>
        <pc:spChg chg="add mod">
          <ac:chgData name="예진 최" userId="1e11584200a3bbf3" providerId="LiveId" clId="{C6F7B459-A90B-4D51-8292-FAC1C2BBD2A5}" dt="2024-03-07T11:18:09.443" v="233" actId="1076"/>
          <ac:spMkLst>
            <pc:docMk/>
            <pc:sldMk cId="1660610579" sldId="258"/>
            <ac:spMk id="6" creationId="{F37DBE5F-59B5-6702-7E59-F5EF8DB5A87D}"/>
          </ac:spMkLst>
        </pc:spChg>
        <pc:spChg chg="del">
          <ac:chgData name="예진 최" userId="1e11584200a3bbf3" providerId="LiveId" clId="{C6F7B459-A90B-4D51-8292-FAC1C2BBD2A5}" dt="2024-03-07T11:16:16.390" v="151" actId="478"/>
          <ac:spMkLst>
            <pc:docMk/>
            <pc:sldMk cId="1660610579" sldId="258"/>
            <ac:spMk id="9" creationId="{69304BBE-65A7-29DF-0029-A7A13DC708FE}"/>
          </ac:spMkLst>
        </pc:spChg>
        <pc:spChg chg="del">
          <ac:chgData name="예진 최" userId="1e11584200a3bbf3" providerId="LiveId" clId="{C6F7B459-A90B-4D51-8292-FAC1C2BBD2A5}" dt="2024-03-07T11:14:44.990" v="148" actId="478"/>
          <ac:spMkLst>
            <pc:docMk/>
            <pc:sldMk cId="1660610579" sldId="258"/>
            <ac:spMk id="10" creationId="{998A8ECE-AE3C-DDF0-A6F9-990234FB2D5E}"/>
          </ac:spMkLst>
        </pc:spChg>
        <pc:spChg chg="mod">
          <ac:chgData name="예진 최" userId="1e11584200a3bbf3" providerId="LiveId" clId="{C6F7B459-A90B-4D51-8292-FAC1C2BBD2A5}" dt="2024-03-07T11:18:37.641" v="280" actId="1037"/>
          <ac:spMkLst>
            <pc:docMk/>
            <pc:sldMk cId="1660610579" sldId="258"/>
            <ac:spMk id="18" creationId="{3B7C9A5F-8C90-7676-2B97-76A26C8D2693}"/>
          </ac:spMkLst>
        </pc:spChg>
        <pc:cxnChg chg="mod">
          <ac:chgData name="예진 최" userId="1e11584200a3bbf3" providerId="LiveId" clId="{C6F7B459-A90B-4D51-8292-FAC1C2BBD2A5}" dt="2024-03-07T11:19:24.046" v="285" actId="1582"/>
          <ac:cxnSpMkLst>
            <pc:docMk/>
            <pc:sldMk cId="1660610579" sldId="258"/>
            <ac:cxnSpMk id="7" creationId="{D86EE78B-9BFC-5ADF-8CDD-28754AEB8891}"/>
          </ac:cxnSpMkLst>
        </pc:cxnChg>
      </pc:sldChg>
      <pc:sldChg chg="del">
        <pc:chgData name="예진 최" userId="1e11584200a3bbf3" providerId="LiveId" clId="{C6F7B459-A90B-4D51-8292-FAC1C2BBD2A5}" dt="2024-03-07T11:20:28.931" v="301" actId="47"/>
        <pc:sldMkLst>
          <pc:docMk/>
          <pc:sldMk cId="2818126242" sldId="259"/>
        </pc:sldMkLst>
      </pc:sldChg>
      <pc:sldChg chg="del">
        <pc:chgData name="예진 최" userId="1e11584200a3bbf3" providerId="LiveId" clId="{C6F7B459-A90B-4D51-8292-FAC1C2BBD2A5}" dt="2024-03-07T11:20:38.825" v="310" actId="47"/>
        <pc:sldMkLst>
          <pc:docMk/>
          <pc:sldMk cId="2075612806" sldId="260"/>
        </pc:sldMkLst>
      </pc:sldChg>
      <pc:sldChg chg="addSp delSp modSp del mod">
        <pc:chgData name="예진 최" userId="1e11584200a3bbf3" providerId="LiveId" clId="{C6F7B459-A90B-4D51-8292-FAC1C2BBD2A5}" dt="2024-03-07T12:11:46.682" v="2173" actId="47"/>
        <pc:sldMkLst>
          <pc:docMk/>
          <pc:sldMk cId="1146451201" sldId="261"/>
        </pc:sldMkLst>
        <pc:spChg chg="del mod">
          <ac:chgData name="예진 최" userId="1e11584200a3bbf3" providerId="LiveId" clId="{C6F7B459-A90B-4D51-8292-FAC1C2BBD2A5}" dt="2024-03-07T12:07:34.935" v="1970" actId="478"/>
          <ac:spMkLst>
            <pc:docMk/>
            <pc:sldMk cId="1146451201" sldId="261"/>
            <ac:spMk id="2" creationId="{386186CC-FD00-1021-BAA6-0164280745C2}"/>
          </ac:spMkLst>
        </pc:spChg>
        <pc:spChg chg="add mod">
          <ac:chgData name="예진 최" userId="1e11584200a3bbf3" providerId="LiveId" clId="{C6F7B459-A90B-4D51-8292-FAC1C2BBD2A5}" dt="2024-03-07T11:19:50.025" v="286"/>
          <ac:spMkLst>
            <pc:docMk/>
            <pc:sldMk cId="1146451201" sldId="261"/>
            <ac:spMk id="3" creationId="{F5FBF368-76CB-9286-38A7-D86EF0C74A2D}"/>
          </ac:spMkLst>
        </pc:spChg>
        <pc:spChg chg="mod">
          <ac:chgData name="예진 최" userId="1e11584200a3bbf3" providerId="LiveId" clId="{C6F7B459-A90B-4D51-8292-FAC1C2BBD2A5}" dt="2024-03-07T11:20:23.809" v="299" actId="1076"/>
          <ac:spMkLst>
            <pc:docMk/>
            <pc:sldMk cId="1146451201" sldId="261"/>
            <ac:spMk id="4" creationId="{6E917235-073B-1358-7031-9CF6D665C81E}"/>
          </ac:spMkLst>
        </pc:spChg>
        <pc:spChg chg="add mod">
          <ac:chgData name="예진 최" userId="1e11584200a3bbf3" providerId="LiveId" clId="{C6F7B459-A90B-4D51-8292-FAC1C2BBD2A5}" dt="2024-03-07T11:19:50.025" v="286"/>
          <ac:spMkLst>
            <pc:docMk/>
            <pc:sldMk cId="1146451201" sldId="261"/>
            <ac:spMk id="5" creationId="{8565C490-5882-8D39-7991-FE1340B212CB}"/>
          </ac:spMkLst>
        </pc:spChg>
        <pc:spChg chg="add mod">
          <ac:chgData name="예진 최" userId="1e11584200a3bbf3" providerId="LiveId" clId="{C6F7B459-A90B-4D51-8292-FAC1C2BBD2A5}" dt="2024-03-07T11:19:50.025" v="286"/>
          <ac:spMkLst>
            <pc:docMk/>
            <pc:sldMk cId="1146451201" sldId="261"/>
            <ac:spMk id="6" creationId="{445E729A-F60C-8EE5-4B35-8D7AB20F0647}"/>
          </ac:spMkLst>
        </pc:spChg>
        <pc:spChg chg="add mod">
          <ac:chgData name="예진 최" userId="1e11584200a3bbf3" providerId="LiveId" clId="{C6F7B459-A90B-4D51-8292-FAC1C2BBD2A5}" dt="2024-03-07T11:19:50.025" v="286"/>
          <ac:spMkLst>
            <pc:docMk/>
            <pc:sldMk cId="1146451201" sldId="261"/>
            <ac:spMk id="8" creationId="{833DC803-206A-4627-926A-9C8167BB9D1A}"/>
          </ac:spMkLst>
        </pc:spChg>
        <pc:spChg chg="del mod">
          <ac:chgData name="예진 최" userId="1e11584200a3bbf3" providerId="LiveId" clId="{C6F7B459-A90B-4D51-8292-FAC1C2BBD2A5}" dt="2024-03-07T11:19:54.453" v="288" actId="478"/>
          <ac:spMkLst>
            <pc:docMk/>
            <pc:sldMk cId="1146451201" sldId="261"/>
            <ac:spMk id="9" creationId="{69304BBE-65A7-29DF-0029-A7A13DC708FE}"/>
          </ac:spMkLst>
        </pc:spChg>
        <pc:spChg chg="add mod">
          <ac:chgData name="예진 최" userId="1e11584200a3bbf3" providerId="LiveId" clId="{C6F7B459-A90B-4D51-8292-FAC1C2BBD2A5}" dt="2024-03-07T11:19:50.025" v="286"/>
          <ac:spMkLst>
            <pc:docMk/>
            <pc:sldMk cId="1146451201" sldId="261"/>
            <ac:spMk id="10" creationId="{B8C9DF7D-DDEE-B7FC-782C-76B21532AD4C}"/>
          </ac:spMkLst>
        </pc:spChg>
        <pc:spChg chg="add del mod">
          <ac:chgData name="예진 최" userId="1e11584200a3bbf3" providerId="LiveId" clId="{C6F7B459-A90B-4D51-8292-FAC1C2BBD2A5}" dt="2024-03-07T11:25:00.407" v="616" actId="21"/>
          <ac:spMkLst>
            <pc:docMk/>
            <pc:sldMk cId="1146451201" sldId="261"/>
            <ac:spMk id="11" creationId="{4AC7F4FE-07F9-1AAD-9924-0F42FE6042D9}"/>
          </ac:spMkLst>
        </pc:spChg>
        <pc:spChg chg="add del mod">
          <ac:chgData name="예진 최" userId="1e11584200a3bbf3" providerId="LiveId" clId="{C6F7B459-A90B-4D51-8292-FAC1C2BBD2A5}" dt="2024-03-07T11:25:00.407" v="616" actId="21"/>
          <ac:spMkLst>
            <pc:docMk/>
            <pc:sldMk cId="1146451201" sldId="261"/>
            <ac:spMk id="12" creationId="{A8C11CBA-7DAB-9CFD-A72A-4DCC78EF528D}"/>
          </ac:spMkLst>
        </pc:spChg>
        <pc:spChg chg="add del mod">
          <ac:chgData name="예진 최" userId="1e11584200a3bbf3" providerId="LiveId" clId="{C6F7B459-A90B-4D51-8292-FAC1C2BBD2A5}" dt="2024-03-07T11:25:00.407" v="616" actId="21"/>
          <ac:spMkLst>
            <pc:docMk/>
            <pc:sldMk cId="1146451201" sldId="261"/>
            <ac:spMk id="13" creationId="{D435E609-2EA3-7409-263B-CF3960F1C66A}"/>
          </ac:spMkLst>
        </pc:spChg>
        <pc:spChg chg="add del mod">
          <ac:chgData name="예진 최" userId="1e11584200a3bbf3" providerId="LiveId" clId="{C6F7B459-A90B-4D51-8292-FAC1C2BBD2A5}" dt="2024-03-07T11:25:00.407" v="616" actId="21"/>
          <ac:spMkLst>
            <pc:docMk/>
            <pc:sldMk cId="1146451201" sldId="261"/>
            <ac:spMk id="14" creationId="{DAC861BD-85AB-605A-1981-12BE9D572404}"/>
          </ac:spMkLst>
        </pc:spChg>
        <pc:spChg chg="add del mod">
          <ac:chgData name="예진 최" userId="1e11584200a3bbf3" providerId="LiveId" clId="{C6F7B459-A90B-4D51-8292-FAC1C2BBD2A5}" dt="2024-03-07T11:25:00.407" v="616" actId="21"/>
          <ac:spMkLst>
            <pc:docMk/>
            <pc:sldMk cId="1146451201" sldId="261"/>
            <ac:spMk id="15" creationId="{2E8A5923-8D8B-138C-EBDB-64E1399FFCCA}"/>
          </ac:spMkLst>
        </pc:spChg>
        <pc:spChg chg="add mod">
          <ac:chgData name="예진 최" userId="1e11584200a3bbf3" providerId="LiveId" clId="{C6F7B459-A90B-4D51-8292-FAC1C2BBD2A5}" dt="2024-03-07T11:21:04.326" v="318"/>
          <ac:spMkLst>
            <pc:docMk/>
            <pc:sldMk cId="1146451201" sldId="261"/>
            <ac:spMk id="16" creationId="{0321907A-BC44-F9A0-6810-C4B253F6923F}"/>
          </ac:spMkLst>
        </pc:spChg>
        <pc:spChg chg="add mod">
          <ac:chgData name="예진 최" userId="1e11584200a3bbf3" providerId="LiveId" clId="{C6F7B459-A90B-4D51-8292-FAC1C2BBD2A5}" dt="2024-03-07T11:21:04.326" v="318"/>
          <ac:spMkLst>
            <pc:docMk/>
            <pc:sldMk cId="1146451201" sldId="261"/>
            <ac:spMk id="17" creationId="{2802F80A-B8DB-D5C1-E378-8E092A21408A}"/>
          </ac:spMkLst>
        </pc:spChg>
        <pc:spChg chg="add mod">
          <ac:chgData name="예진 최" userId="1e11584200a3bbf3" providerId="LiveId" clId="{C6F7B459-A90B-4D51-8292-FAC1C2BBD2A5}" dt="2024-03-07T11:21:04.326" v="318"/>
          <ac:spMkLst>
            <pc:docMk/>
            <pc:sldMk cId="1146451201" sldId="261"/>
            <ac:spMk id="18" creationId="{DB4993E4-0AAA-7BFA-A0A3-F8728BACA2CF}"/>
          </ac:spMkLst>
        </pc:spChg>
        <pc:spChg chg="add mod">
          <ac:chgData name="예진 최" userId="1e11584200a3bbf3" providerId="LiveId" clId="{C6F7B459-A90B-4D51-8292-FAC1C2BBD2A5}" dt="2024-03-07T11:21:04.326" v="318"/>
          <ac:spMkLst>
            <pc:docMk/>
            <pc:sldMk cId="1146451201" sldId="261"/>
            <ac:spMk id="19" creationId="{260CF904-6EC8-376D-D323-3BE0CCBBE651}"/>
          </ac:spMkLst>
        </pc:spChg>
        <pc:spChg chg="add mod">
          <ac:chgData name="예진 최" userId="1e11584200a3bbf3" providerId="LiveId" clId="{C6F7B459-A90B-4D51-8292-FAC1C2BBD2A5}" dt="2024-03-07T11:21:04.326" v="318"/>
          <ac:spMkLst>
            <pc:docMk/>
            <pc:sldMk cId="1146451201" sldId="261"/>
            <ac:spMk id="20" creationId="{28BF41C8-450A-39E3-8841-923688795325}"/>
          </ac:spMkLst>
        </pc:spChg>
        <pc:spChg chg="add mod">
          <ac:chgData name="예진 최" userId="1e11584200a3bbf3" providerId="LiveId" clId="{C6F7B459-A90B-4D51-8292-FAC1C2BBD2A5}" dt="2024-03-07T11:24:11.276" v="598" actId="1076"/>
          <ac:spMkLst>
            <pc:docMk/>
            <pc:sldMk cId="1146451201" sldId="261"/>
            <ac:spMk id="21" creationId="{E07AD7B2-ADC6-EA15-4C7F-DF3BA487460D}"/>
          </ac:spMkLst>
        </pc:spChg>
        <pc:spChg chg="add mod ord">
          <ac:chgData name="예진 최" userId="1e11584200a3bbf3" providerId="LiveId" clId="{C6F7B459-A90B-4D51-8292-FAC1C2BBD2A5}" dt="2024-03-07T12:07:38.167" v="1972" actId="167"/>
          <ac:spMkLst>
            <pc:docMk/>
            <pc:sldMk cId="1146451201" sldId="261"/>
            <ac:spMk id="22" creationId="{04389DF7-1DB1-BC7D-FF5D-1EC3DB0B87F3}"/>
          </ac:spMkLst>
        </pc:spChg>
      </pc:sldChg>
      <pc:sldChg chg="addSp delSp modSp add mod">
        <pc:chgData name="예진 최" userId="1e11584200a3bbf3" providerId="LiveId" clId="{C6F7B459-A90B-4D51-8292-FAC1C2BBD2A5}" dt="2024-03-10T08:26:02.937" v="5580" actId="1076"/>
        <pc:sldMkLst>
          <pc:docMk/>
          <pc:sldMk cId="3936079096" sldId="262"/>
        </pc:sldMkLst>
        <pc:spChg chg="del">
          <ac:chgData name="예진 최" userId="1e11584200a3bbf3" providerId="LiveId" clId="{C6F7B459-A90B-4D51-8292-FAC1C2BBD2A5}" dt="2024-03-07T12:07:42.256" v="1973" actId="478"/>
          <ac:spMkLst>
            <pc:docMk/>
            <pc:sldMk cId="3936079096" sldId="262"/>
            <ac:spMk id="2" creationId="{5B3004D7-30B0-4EB0-2A61-5E60961145D9}"/>
          </ac:spMkLst>
        </pc:spChg>
        <pc:spChg chg="add mod">
          <ac:chgData name="예진 최" userId="1e11584200a3bbf3" providerId="LiveId" clId="{C6F7B459-A90B-4D51-8292-FAC1C2BBD2A5}" dt="2024-03-07T12:09:44.804" v="2119" actId="164"/>
          <ac:spMkLst>
            <pc:docMk/>
            <pc:sldMk cId="3936079096" sldId="262"/>
            <ac:spMk id="3" creationId="{4AC7F4FE-07F9-1AAD-9924-0F42FE6042D9}"/>
          </ac:spMkLst>
        </pc:spChg>
        <pc:spChg chg="mod">
          <ac:chgData name="예진 최" userId="1e11584200a3bbf3" providerId="LiveId" clId="{C6F7B459-A90B-4D51-8292-FAC1C2BBD2A5}" dt="2024-03-07T12:09:32.265" v="2118" actId="1076"/>
          <ac:spMkLst>
            <pc:docMk/>
            <pc:sldMk cId="3936079096" sldId="262"/>
            <ac:spMk id="4" creationId="{0F420346-21C2-D603-ECD6-A69B0369CA05}"/>
          </ac:spMkLst>
        </pc:spChg>
        <pc:spChg chg="add mod">
          <ac:chgData name="예진 최" userId="1e11584200a3bbf3" providerId="LiveId" clId="{C6F7B459-A90B-4D51-8292-FAC1C2BBD2A5}" dt="2024-03-07T12:09:44.804" v="2119" actId="164"/>
          <ac:spMkLst>
            <pc:docMk/>
            <pc:sldMk cId="3936079096" sldId="262"/>
            <ac:spMk id="5" creationId="{A8C11CBA-7DAB-9CFD-A72A-4DCC78EF528D}"/>
          </ac:spMkLst>
        </pc:spChg>
        <pc:spChg chg="add mod">
          <ac:chgData name="예진 최" userId="1e11584200a3bbf3" providerId="LiveId" clId="{C6F7B459-A90B-4D51-8292-FAC1C2BBD2A5}" dt="2024-03-07T12:09:44.804" v="2119" actId="164"/>
          <ac:spMkLst>
            <pc:docMk/>
            <pc:sldMk cId="3936079096" sldId="262"/>
            <ac:spMk id="6" creationId="{D435E609-2EA3-7409-263B-CF3960F1C66A}"/>
          </ac:spMkLst>
        </pc:spChg>
        <pc:spChg chg="add mod">
          <ac:chgData name="예진 최" userId="1e11584200a3bbf3" providerId="LiveId" clId="{C6F7B459-A90B-4D51-8292-FAC1C2BBD2A5}" dt="2024-03-07T12:09:44.804" v="2119" actId="164"/>
          <ac:spMkLst>
            <pc:docMk/>
            <pc:sldMk cId="3936079096" sldId="262"/>
            <ac:spMk id="8" creationId="{DAC861BD-85AB-605A-1981-12BE9D572404}"/>
          </ac:spMkLst>
        </pc:spChg>
        <pc:spChg chg="add mod">
          <ac:chgData name="예진 최" userId="1e11584200a3bbf3" providerId="LiveId" clId="{C6F7B459-A90B-4D51-8292-FAC1C2BBD2A5}" dt="2024-03-07T12:09:44.804" v="2119" actId="164"/>
          <ac:spMkLst>
            <pc:docMk/>
            <pc:sldMk cId="3936079096" sldId="262"/>
            <ac:spMk id="9" creationId="{2E8A5923-8D8B-138C-EBDB-64E1399FFCCA}"/>
          </ac:spMkLst>
        </pc:spChg>
        <pc:spChg chg="del">
          <ac:chgData name="예진 최" userId="1e11584200a3bbf3" providerId="LiveId" clId="{C6F7B459-A90B-4D51-8292-FAC1C2BBD2A5}" dt="2024-03-07T11:25:06.484" v="617" actId="478"/>
          <ac:spMkLst>
            <pc:docMk/>
            <pc:sldMk cId="3936079096" sldId="262"/>
            <ac:spMk id="11" creationId="{920B476B-44AB-10D1-D0AA-38BAE90CB6CF}"/>
          </ac:spMkLst>
        </pc:spChg>
        <pc:spChg chg="del">
          <ac:chgData name="예진 최" userId="1e11584200a3bbf3" providerId="LiveId" clId="{C6F7B459-A90B-4D51-8292-FAC1C2BBD2A5}" dt="2024-03-07T11:25:06.484" v="617" actId="478"/>
          <ac:spMkLst>
            <pc:docMk/>
            <pc:sldMk cId="3936079096" sldId="262"/>
            <ac:spMk id="12" creationId="{F96D7827-E9F7-02A8-5938-6B0F3188E073}"/>
          </ac:spMkLst>
        </pc:spChg>
        <pc:spChg chg="del">
          <ac:chgData name="예진 최" userId="1e11584200a3bbf3" providerId="LiveId" clId="{C6F7B459-A90B-4D51-8292-FAC1C2BBD2A5}" dt="2024-03-07T11:25:06.484" v="617" actId="478"/>
          <ac:spMkLst>
            <pc:docMk/>
            <pc:sldMk cId="3936079096" sldId="262"/>
            <ac:spMk id="13" creationId="{07CE6F82-7906-9977-9CA7-9745D751F757}"/>
          </ac:spMkLst>
        </pc:spChg>
        <pc:spChg chg="del mod">
          <ac:chgData name="예진 최" userId="1e11584200a3bbf3" providerId="LiveId" clId="{C6F7B459-A90B-4D51-8292-FAC1C2BBD2A5}" dt="2024-03-07T11:25:06.484" v="617" actId="478"/>
          <ac:spMkLst>
            <pc:docMk/>
            <pc:sldMk cId="3936079096" sldId="262"/>
            <ac:spMk id="14" creationId="{EAB4A067-F458-F63E-7882-574130DF26F0}"/>
          </ac:spMkLst>
        </pc:spChg>
        <pc:spChg chg="del mod">
          <ac:chgData name="예진 최" userId="1e11584200a3bbf3" providerId="LiveId" clId="{C6F7B459-A90B-4D51-8292-FAC1C2BBD2A5}" dt="2024-03-07T11:25:06.484" v="617" actId="478"/>
          <ac:spMkLst>
            <pc:docMk/>
            <pc:sldMk cId="3936079096" sldId="262"/>
            <ac:spMk id="15" creationId="{17FAAEC8-4999-C10D-C2A9-D7CBA80C4810}"/>
          </ac:spMkLst>
        </pc:spChg>
        <pc:spChg chg="add mod">
          <ac:chgData name="예진 최" userId="1e11584200a3bbf3" providerId="LiveId" clId="{C6F7B459-A90B-4D51-8292-FAC1C2BBD2A5}" dt="2024-03-07T13:22:41.428" v="5201" actId="20577"/>
          <ac:spMkLst>
            <pc:docMk/>
            <pc:sldMk cId="3936079096" sldId="262"/>
            <ac:spMk id="16" creationId="{D9A710A5-223B-F776-BFAF-2E3D3F4EE62B}"/>
          </ac:spMkLst>
        </pc:spChg>
        <pc:spChg chg="add mod ord">
          <ac:chgData name="예진 최" userId="1e11584200a3bbf3" providerId="LiveId" clId="{C6F7B459-A90B-4D51-8292-FAC1C2BBD2A5}" dt="2024-03-07T12:09:53.936" v="2137" actId="1076"/>
          <ac:spMkLst>
            <pc:docMk/>
            <pc:sldMk cId="3936079096" sldId="262"/>
            <ac:spMk id="17" creationId="{6B1DE5A5-19C6-ABA8-8613-E1B993B6C07D}"/>
          </ac:spMkLst>
        </pc:spChg>
        <pc:spChg chg="add del mod">
          <ac:chgData name="예진 최" userId="1e11584200a3bbf3" providerId="LiveId" clId="{C6F7B459-A90B-4D51-8292-FAC1C2BBD2A5}" dt="2024-03-07T12:11:34.704" v="2172" actId="478"/>
          <ac:spMkLst>
            <pc:docMk/>
            <pc:sldMk cId="3936079096" sldId="262"/>
            <ac:spMk id="19" creationId="{E9F81DE7-AC91-E09E-81B6-CE9781C9B101}"/>
          </ac:spMkLst>
        </pc:spChg>
        <pc:spChg chg="add mod">
          <ac:chgData name="예진 최" userId="1e11584200a3bbf3" providerId="LiveId" clId="{C6F7B459-A90B-4D51-8292-FAC1C2BBD2A5}" dt="2024-03-07T12:11:30.835" v="2169" actId="1076"/>
          <ac:spMkLst>
            <pc:docMk/>
            <pc:sldMk cId="3936079096" sldId="262"/>
            <ac:spMk id="20" creationId="{20019337-3CBA-1C8B-BB4A-34F1EBB0B816}"/>
          </ac:spMkLst>
        </pc:spChg>
        <pc:spChg chg="mod">
          <ac:chgData name="예진 최" userId="1e11584200a3bbf3" providerId="LiveId" clId="{C6F7B459-A90B-4D51-8292-FAC1C2BBD2A5}" dt="2024-03-10T08:26:02.937" v="5580" actId="1076"/>
          <ac:spMkLst>
            <pc:docMk/>
            <pc:sldMk cId="3936079096" sldId="262"/>
            <ac:spMk id="21" creationId="{664C6785-A673-AB24-F7C2-335E3D5DD056}"/>
          </ac:spMkLst>
        </pc:spChg>
        <pc:spChg chg="add del mod">
          <ac:chgData name="예진 최" userId="1e11584200a3bbf3" providerId="LiveId" clId="{C6F7B459-A90B-4D51-8292-FAC1C2BBD2A5}" dt="2024-03-07T12:12:41.238" v="2216" actId="478"/>
          <ac:spMkLst>
            <pc:docMk/>
            <pc:sldMk cId="3936079096" sldId="262"/>
            <ac:spMk id="22" creationId="{55578DDB-A4E5-CFB5-6C9C-402FE208968B}"/>
          </ac:spMkLst>
        </pc:spChg>
        <pc:grpChg chg="add mod">
          <ac:chgData name="예진 최" userId="1e11584200a3bbf3" providerId="LiveId" clId="{C6F7B459-A90B-4D51-8292-FAC1C2BBD2A5}" dt="2024-03-07T12:10:15.867" v="2160" actId="1036"/>
          <ac:grpSpMkLst>
            <pc:docMk/>
            <pc:sldMk cId="3936079096" sldId="262"/>
            <ac:grpSpMk id="18" creationId="{D6D10FF0-F91B-0282-5751-687188BF965D}"/>
          </ac:grpSpMkLst>
        </pc:grpChg>
        <pc:cxnChg chg="mod">
          <ac:chgData name="예진 최" userId="1e11584200a3bbf3" providerId="LiveId" clId="{C6F7B459-A90B-4D51-8292-FAC1C2BBD2A5}" dt="2024-03-07T12:10:06.556" v="2139" actId="1076"/>
          <ac:cxnSpMkLst>
            <pc:docMk/>
            <pc:sldMk cId="3936079096" sldId="262"/>
            <ac:cxnSpMk id="7" creationId="{8930814E-D0E9-345B-0975-EE72BF18471B}"/>
          </ac:cxnSpMkLst>
        </pc:cxnChg>
        <pc:cxnChg chg="add mod">
          <ac:chgData name="예진 최" userId="1e11584200a3bbf3" providerId="LiveId" clId="{C6F7B459-A90B-4D51-8292-FAC1C2BBD2A5}" dt="2024-03-07T11:59:43.450" v="1231" actId="1076"/>
          <ac:cxnSpMkLst>
            <pc:docMk/>
            <pc:sldMk cId="3936079096" sldId="262"/>
            <ac:cxnSpMk id="10" creationId="{0568EEFE-EDB1-C586-D81D-60A93F5A3406}"/>
          </ac:cxnSpMkLst>
        </pc:cxnChg>
      </pc:sldChg>
      <pc:sldChg chg="del">
        <pc:chgData name="예진 최" userId="1e11584200a3bbf3" providerId="LiveId" clId="{C6F7B459-A90B-4D51-8292-FAC1C2BBD2A5}" dt="2024-03-07T11:20:39.996" v="314" actId="47"/>
        <pc:sldMkLst>
          <pc:docMk/>
          <pc:sldMk cId="4223769671" sldId="262"/>
        </pc:sldMkLst>
      </pc:sldChg>
      <pc:sldChg chg="addSp delSp modSp add del mod">
        <pc:chgData name="예진 최" userId="1e11584200a3bbf3" providerId="LiveId" clId="{C6F7B459-A90B-4D51-8292-FAC1C2BBD2A5}" dt="2024-03-07T12:12:48.552" v="2217" actId="47"/>
        <pc:sldMkLst>
          <pc:docMk/>
          <pc:sldMk cId="2122287375" sldId="263"/>
        </pc:sldMkLst>
        <pc:spChg chg="del">
          <ac:chgData name="예진 최" userId="1e11584200a3bbf3" providerId="LiveId" clId="{C6F7B459-A90B-4D51-8292-FAC1C2BBD2A5}" dt="2024-03-07T12:07:50.278" v="1976" actId="478"/>
          <ac:spMkLst>
            <pc:docMk/>
            <pc:sldMk cId="2122287375" sldId="263"/>
            <ac:spMk id="2" creationId="{55E7AA72-F0E1-3A6E-060F-69A60F796037}"/>
          </ac:spMkLst>
        </pc:spChg>
        <pc:spChg chg="mod">
          <ac:chgData name="예진 최" userId="1e11584200a3bbf3" providerId="LiveId" clId="{C6F7B459-A90B-4D51-8292-FAC1C2BBD2A5}" dt="2024-03-07T11:30:57.229" v="763" actId="20577"/>
          <ac:spMkLst>
            <pc:docMk/>
            <pc:sldMk cId="2122287375" sldId="263"/>
            <ac:spMk id="4" creationId="{DDE2DAC2-2D3F-8E76-24D3-FB69786E79D9}"/>
          </ac:spMkLst>
        </pc:spChg>
        <pc:spChg chg="mod">
          <ac:chgData name="예진 최" userId="1e11584200a3bbf3" providerId="LiveId" clId="{C6F7B459-A90B-4D51-8292-FAC1C2BBD2A5}" dt="2024-03-07T11:32:00.593" v="792" actId="207"/>
          <ac:spMkLst>
            <pc:docMk/>
            <pc:sldMk cId="2122287375" sldId="263"/>
            <ac:spMk id="8" creationId="{1517C243-66A1-1FBB-8BFD-2249381F6ECF}"/>
          </ac:spMkLst>
        </pc:spChg>
        <pc:spChg chg="mod">
          <ac:chgData name="예진 최" userId="1e11584200a3bbf3" providerId="LiveId" clId="{C6F7B459-A90B-4D51-8292-FAC1C2BBD2A5}" dt="2024-03-07T11:31:56.245" v="791" actId="207"/>
          <ac:spMkLst>
            <pc:docMk/>
            <pc:sldMk cId="2122287375" sldId="263"/>
            <ac:spMk id="9" creationId="{ABA9EF0A-F8AF-0AED-FF5C-BEF09A45F9B2}"/>
          </ac:spMkLst>
        </pc:spChg>
        <pc:spChg chg="add mod ord">
          <ac:chgData name="예진 최" userId="1e11584200a3bbf3" providerId="LiveId" clId="{C6F7B459-A90B-4D51-8292-FAC1C2BBD2A5}" dt="2024-03-07T12:07:52.597" v="1978" actId="167"/>
          <ac:spMkLst>
            <pc:docMk/>
            <pc:sldMk cId="2122287375" sldId="263"/>
            <ac:spMk id="10" creationId="{21EF41D3-84A5-0DA2-E39F-8B367FA35F9A}"/>
          </ac:spMkLst>
        </pc:spChg>
      </pc:sldChg>
      <pc:sldChg chg="del">
        <pc:chgData name="예진 최" userId="1e11584200a3bbf3" providerId="LiveId" clId="{C6F7B459-A90B-4D51-8292-FAC1C2BBD2A5}" dt="2024-03-07T11:20:37.489" v="306" actId="47"/>
        <pc:sldMkLst>
          <pc:docMk/>
          <pc:sldMk cId="4175043564" sldId="263"/>
        </pc:sldMkLst>
      </pc:sldChg>
      <pc:sldChg chg="addSp modSp del mod">
        <pc:chgData name="예진 최" userId="1e11584200a3bbf3" providerId="LiveId" clId="{C6F7B459-A90B-4D51-8292-FAC1C2BBD2A5}" dt="2024-03-07T11:20:36.785" v="305" actId="47"/>
        <pc:sldMkLst>
          <pc:docMk/>
          <pc:sldMk cId="2236773326" sldId="264"/>
        </pc:sldMkLst>
        <pc:spChg chg="add mod">
          <ac:chgData name="예진 최" userId="1e11584200a3bbf3" providerId="LiveId" clId="{C6F7B459-A90B-4D51-8292-FAC1C2BBD2A5}" dt="2024-03-07T11:14:23.324" v="147" actId="1076"/>
          <ac:spMkLst>
            <pc:docMk/>
            <pc:sldMk cId="2236773326" sldId="264"/>
            <ac:spMk id="2" creationId="{D1DDE6A7-F46B-21E0-5473-8A78E2B92046}"/>
          </ac:spMkLst>
        </pc:spChg>
        <pc:spChg chg="mod">
          <ac:chgData name="예진 최" userId="1e11584200a3bbf3" providerId="LiveId" clId="{C6F7B459-A90B-4D51-8292-FAC1C2BBD2A5}" dt="2024-03-07T11:12:04.367" v="113" actId="1076"/>
          <ac:spMkLst>
            <pc:docMk/>
            <pc:sldMk cId="2236773326" sldId="264"/>
            <ac:spMk id="4" creationId="{6E917235-073B-1358-7031-9CF6D665C81E}"/>
          </ac:spMkLst>
        </pc:spChg>
        <pc:spChg chg="mod">
          <ac:chgData name="예진 최" userId="1e11584200a3bbf3" providerId="LiveId" clId="{C6F7B459-A90B-4D51-8292-FAC1C2BBD2A5}" dt="2024-03-07T11:13:07.710" v="117" actId="207"/>
          <ac:spMkLst>
            <pc:docMk/>
            <pc:sldMk cId="2236773326" sldId="264"/>
            <ac:spMk id="24" creationId="{1FFA4527-1F50-A34C-B3F3-64D40C77B735}"/>
          </ac:spMkLst>
        </pc:spChg>
      </pc:sldChg>
      <pc:sldChg chg="addSp delSp modSp add del mod">
        <pc:chgData name="예진 최" userId="1e11584200a3bbf3" providerId="LiveId" clId="{C6F7B459-A90B-4D51-8292-FAC1C2BBD2A5}" dt="2024-03-07T12:12:49.432" v="2218" actId="47"/>
        <pc:sldMkLst>
          <pc:docMk/>
          <pc:sldMk cId="2910290328" sldId="264"/>
        </pc:sldMkLst>
        <pc:spChg chg="del">
          <ac:chgData name="예진 최" userId="1e11584200a3bbf3" providerId="LiveId" clId="{C6F7B459-A90B-4D51-8292-FAC1C2BBD2A5}" dt="2024-03-07T12:07:55.407" v="1979" actId="478"/>
          <ac:spMkLst>
            <pc:docMk/>
            <pc:sldMk cId="2910290328" sldId="264"/>
            <ac:spMk id="2" creationId="{5F6E8A37-AA1F-EF80-BB75-BABA5F10AA17}"/>
          </ac:spMkLst>
        </pc:spChg>
        <pc:spChg chg="mod">
          <ac:chgData name="예진 최" userId="1e11584200a3bbf3" providerId="LiveId" clId="{C6F7B459-A90B-4D51-8292-FAC1C2BBD2A5}" dt="2024-03-07T11:31:14.805" v="767" actId="5793"/>
          <ac:spMkLst>
            <pc:docMk/>
            <pc:sldMk cId="2910290328" sldId="264"/>
            <ac:spMk id="4" creationId="{FF9ECAD2-B2A8-1F97-BB1F-9F4FFE581627}"/>
          </ac:spMkLst>
        </pc:spChg>
        <pc:spChg chg="mod">
          <ac:chgData name="예진 최" userId="1e11584200a3bbf3" providerId="LiveId" clId="{C6F7B459-A90B-4D51-8292-FAC1C2BBD2A5}" dt="2024-03-07T11:32:20.510" v="796" actId="207"/>
          <ac:spMkLst>
            <pc:docMk/>
            <pc:sldMk cId="2910290328" sldId="264"/>
            <ac:spMk id="6" creationId="{AD4960F9-A9D3-1754-4CEB-CF93BA3E8159}"/>
          </ac:spMkLst>
        </pc:spChg>
        <pc:spChg chg="mod">
          <ac:chgData name="예진 최" userId="1e11584200a3bbf3" providerId="LiveId" clId="{C6F7B459-A90B-4D51-8292-FAC1C2BBD2A5}" dt="2024-03-07T11:32:14.231" v="795" actId="207"/>
          <ac:spMkLst>
            <pc:docMk/>
            <pc:sldMk cId="2910290328" sldId="264"/>
            <ac:spMk id="8" creationId="{14E404F9-8AEC-EF3F-5EEC-73AC77B4E2B0}"/>
          </ac:spMkLst>
        </pc:spChg>
        <pc:spChg chg="mod">
          <ac:chgData name="예진 최" userId="1e11584200a3bbf3" providerId="LiveId" clId="{C6F7B459-A90B-4D51-8292-FAC1C2BBD2A5}" dt="2024-03-07T11:32:06.040" v="793" actId="207"/>
          <ac:spMkLst>
            <pc:docMk/>
            <pc:sldMk cId="2910290328" sldId="264"/>
            <ac:spMk id="9" creationId="{A613E6D7-3A82-C923-C82C-60E5FC4DDFDE}"/>
          </ac:spMkLst>
        </pc:spChg>
        <pc:spChg chg="add mod ord">
          <ac:chgData name="예진 최" userId="1e11584200a3bbf3" providerId="LiveId" clId="{C6F7B459-A90B-4D51-8292-FAC1C2BBD2A5}" dt="2024-03-07T12:07:58.557" v="1981" actId="167"/>
          <ac:spMkLst>
            <pc:docMk/>
            <pc:sldMk cId="2910290328" sldId="264"/>
            <ac:spMk id="10" creationId="{655ED690-574B-4B98-70F6-4C5EDE24DD36}"/>
          </ac:spMkLst>
        </pc:spChg>
      </pc:sldChg>
      <pc:sldChg chg="del">
        <pc:chgData name="예진 최" userId="1e11584200a3bbf3" providerId="LiveId" clId="{C6F7B459-A90B-4D51-8292-FAC1C2BBD2A5}" dt="2024-03-07T11:20:37.883" v="307" actId="47"/>
        <pc:sldMkLst>
          <pc:docMk/>
          <pc:sldMk cId="119180915" sldId="265"/>
        </pc:sldMkLst>
      </pc:sldChg>
      <pc:sldChg chg="addSp delSp modSp add del mod">
        <pc:chgData name="예진 최" userId="1e11584200a3bbf3" providerId="LiveId" clId="{C6F7B459-A90B-4D51-8292-FAC1C2BBD2A5}" dt="2024-03-07T12:12:50.286" v="2219" actId="47"/>
        <pc:sldMkLst>
          <pc:docMk/>
          <pc:sldMk cId="207651611" sldId="265"/>
        </pc:sldMkLst>
        <pc:spChg chg="del">
          <ac:chgData name="예진 최" userId="1e11584200a3bbf3" providerId="LiveId" clId="{C6F7B459-A90B-4D51-8292-FAC1C2BBD2A5}" dt="2024-03-07T12:08:01.616" v="1982" actId="478"/>
          <ac:spMkLst>
            <pc:docMk/>
            <pc:sldMk cId="207651611" sldId="265"/>
            <ac:spMk id="2" creationId="{735D3212-A1E5-8C1E-BC51-10D37FDD7CD4}"/>
          </ac:spMkLst>
        </pc:spChg>
        <pc:spChg chg="mod">
          <ac:chgData name="예진 최" userId="1e11584200a3bbf3" providerId="LiveId" clId="{C6F7B459-A90B-4D51-8292-FAC1C2BBD2A5}" dt="2024-03-07T11:31:33.372" v="789" actId="20577"/>
          <ac:spMkLst>
            <pc:docMk/>
            <pc:sldMk cId="207651611" sldId="265"/>
            <ac:spMk id="4" creationId="{C5CB98AA-170B-AA74-1591-B40254258966}"/>
          </ac:spMkLst>
        </pc:spChg>
        <pc:spChg chg="mod">
          <ac:chgData name="예진 최" userId="1e11584200a3bbf3" providerId="LiveId" clId="{C6F7B459-A90B-4D51-8292-FAC1C2BBD2A5}" dt="2024-03-07T11:32:33.142" v="798" actId="207"/>
          <ac:spMkLst>
            <pc:docMk/>
            <pc:sldMk cId="207651611" sldId="265"/>
            <ac:spMk id="5" creationId="{2542BACF-9989-9527-7E3F-7A1A895AE7B1}"/>
          </ac:spMkLst>
        </pc:spChg>
        <pc:spChg chg="mod">
          <ac:chgData name="예진 최" userId="1e11584200a3bbf3" providerId="LiveId" clId="{C6F7B459-A90B-4D51-8292-FAC1C2BBD2A5}" dt="2024-03-07T11:32:29.689" v="797" actId="207"/>
          <ac:spMkLst>
            <pc:docMk/>
            <pc:sldMk cId="207651611" sldId="265"/>
            <ac:spMk id="9" creationId="{2A443928-FC59-8457-D9AF-01A8698202C5}"/>
          </ac:spMkLst>
        </pc:spChg>
        <pc:spChg chg="add mod ord">
          <ac:chgData name="예진 최" userId="1e11584200a3bbf3" providerId="LiveId" clId="{C6F7B459-A90B-4D51-8292-FAC1C2BBD2A5}" dt="2024-03-07T12:08:03.807" v="1984" actId="167"/>
          <ac:spMkLst>
            <pc:docMk/>
            <pc:sldMk cId="207651611" sldId="265"/>
            <ac:spMk id="10" creationId="{9681D11F-1C07-8A14-22CB-AA702E7A2B1F}"/>
          </ac:spMkLst>
        </pc:spChg>
      </pc:sldChg>
      <pc:sldChg chg="addSp delSp modSp add del mod">
        <pc:chgData name="예진 최" userId="1e11584200a3bbf3" providerId="LiveId" clId="{C6F7B459-A90B-4D51-8292-FAC1C2BBD2A5}" dt="2024-03-07T12:12:51.286" v="2220" actId="47"/>
        <pc:sldMkLst>
          <pc:docMk/>
          <pc:sldMk cId="1569907474" sldId="266"/>
        </pc:sldMkLst>
        <pc:spChg chg="del">
          <ac:chgData name="예진 최" userId="1e11584200a3bbf3" providerId="LiveId" clId="{C6F7B459-A90B-4D51-8292-FAC1C2BBD2A5}" dt="2024-03-07T12:08:05.705" v="1985" actId="478"/>
          <ac:spMkLst>
            <pc:docMk/>
            <pc:sldMk cId="1569907474" sldId="266"/>
            <ac:spMk id="2" creationId="{C3C89FEE-E494-6C23-AE01-94C4C7D0836F}"/>
          </ac:spMkLst>
        </pc:spChg>
        <pc:spChg chg="mod">
          <ac:chgData name="예진 최" userId="1e11584200a3bbf3" providerId="LiveId" clId="{C6F7B459-A90B-4D51-8292-FAC1C2BBD2A5}" dt="2024-03-07T11:32:41.127" v="800" actId="207"/>
          <ac:spMkLst>
            <pc:docMk/>
            <pc:sldMk cId="1569907474" sldId="266"/>
            <ac:spMk id="3" creationId="{AA50EC18-1686-D081-0040-35959B8F6B7D}"/>
          </ac:spMkLst>
        </pc:spChg>
        <pc:spChg chg="mod">
          <ac:chgData name="예진 최" userId="1e11584200a3bbf3" providerId="LiveId" clId="{C6F7B459-A90B-4D51-8292-FAC1C2BBD2A5}" dt="2024-03-07T11:31:42.745" v="790"/>
          <ac:spMkLst>
            <pc:docMk/>
            <pc:sldMk cId="1569907474" sldId="266"/>
            <ac:spMk id="4" creationId="{180E739B-563C-A938-E504-26E816430C66}"/>
          </ac:spMkLst>
        </pc:spChg>
        <pc:spChg chg="mod">
          <ac:chgData name="예진 최" userId="1e11584200a3bbf3" providerId="LiveId" clId="{C6F7B459-A90B-4D51-8292-FAC1C2BBD2A5}" dt="2024-03-07T11:32:37.861" v="799" actId="207"/>
          <ac:spMkLst>
            <pc:docMk/>
            <pc:sldMk cId="1569907474" sldId="266"/>
            <ac:spMk id="9" creationId="{D56C91C1-B555-C6E4-E647-AB86A6A29C49}"/>
          </ac:spMkLst>
        </pc:spChg>
        <pc:spChg chg="add mod ord">
          <ac:chgData name="예진 최" userId="1e11584200a3bbf3" providerId="LiveId" clId="{C6F7B459-A90B-4D51-8292-FAC1C2BBD2A5}" dt="2024-03-07T12:08:07.922" v="1987" actId="167"/>
          <ac:spMkLst>
            <pc:docMk/>
            <pc:sldMk cId="1569907474" sldId="266"/>
            <ac:spMk id="10" creationId="{1899AE69-E1CD-B364-1B56-805453A5D932}"/>
          </ac:spMkLst>
        </pc:spChg>
      </pc:sldChg>
      <pc:sldChg chg="del">
        <pc:chgData name="예진 최" userId="1e11584200a3bbf3" providerId="LiveId" clId="{C6F7B459-A90B-4D51-8292-FAC1C2BBD2A5}" dt="2024-03-07T11:20:38.075" v="308" actId="47"/>
        <pc:sldMkLst>
          <pc:docMk/>
          <pc:sldMk cId="1866966484" sldId="266"/>
        </pc:sldMkLst>
      </pc:sldChg>
      <pc:sldChg chg="add del">
        <pc:chgData name="예진 최" userId="1e11584200a3bbf3" providerId="LiveId" clId="{C6F7B459-A90B-4D51-8292-FAC1C2BBD2A5}" dt="2024-03-07T11:25:35.848" v="627" actId="47"/>
        <pc:sldMkLst>
          <pc:docMk/>
          <pc:sldMk cId="196685149" sldId="267"/>
        </pc:sldMkLst>
      </pc:sldChg>
      <pc:sldChg chg="add del">
        <pc:chgData name="예진 최" userId="1e11584200a3bbf3" providerId="LiveId" clId="{C6F7B459-A90B-4D51-8292-FAC1C2BBD2A5}" dt="2024-03-07T11:25:21.290" v="624" actId="47"/>
        <pc:sldMkLst>
          <pc:docMk/>
          <pc:sldMk cId="3472144981" sldId="267"/>
        </pc:sldMkLst>
      </pc:sldChg>
      <pc:sldChg chg="del">
        <pc:chgData name="예진 최" userId="1e11584200a3bbf3" providerId="LiveId" clId="{C6F7B459-A90B-4D51-8292-FAC1C2BBD2A5}" dt="2024-03-07T11:20:39.013" v="311" actId="47"/>
        <pc:sldMkLst>
          <pc:docMk/>
          <pc:sldMk cId="1826456702" sldId="268"/>
        </pc:sldMkLst>
      </pc:sldChg>
      <pc:sldChg chg="addSp delSp modSp add mod">
        <pc:chgData name="예진 최" userId="1e11584200a3bbf3" providerId="LiveId" clId="{C6F7B459-A90B-4D51-8292-FAC1C2BBD2A5}" dt="2024-03-07T12:08:17.013" v="1993" actId="167"/>
        <pc:sldMkLst>
          <pc:docMk/>
          <pc:sldMk cId="2801758192" sldId="268"/>
        </pc:sldMkLst>
        <pc:spChg chg="del">
          <ac:chgData name="예진 최" userId="1e11584200a3bbf3" providerId="LiveId" clId="{C6F7B459-A90B-4D51-8292-FAC1C2BBD2A5}" dt="2024-03-07T12:08:14.519" v="1991" actId="478"/>
          <ac:spMkLst>
            <pc:docMk/>
            <pc:sldMk cId="2801758192" sldId="268"/>
            <ac:spMk id="2" creationId="{F17EAF0D-058F-D5D6-E7D0-E87F34A9CCC5}"/>
          </ac:spMkLst>
        </pc:spChg>
        <pc:spChg chg="add mod ord">
          <ac:chgData name="예진 최" userId="1e11584200a3bbf3" providerId="LiveId" clId="{C6F7B459-A90B-4D51-8292-FAC1C2BBD2A5}" dt="2024-03-07T12:08:17.013" v="1993" actId="167"/>
          <ac:spMkLst>
            <pc:docMk/>
            <pc:sldMk cId="2801758192" sldId="268"/>
            <ac:spMk id="3" creationId="{B6735946-F3CD-CF10-8EA2-19B44D9D341E}"/>
          </ac:spMkLst>
        </pc:spChg>
        <pc:spChg chg="mod">
          <ac:chgData name="예진 최" userId="1e11584200a3bbf3" providerId="LiveId" clId="{C6F7B459-A90B-4D51-8292-FAC1C2BBD2A5}" dt="2024-03-07T11:29:51.860" v="748" actId="1076"/>
          <ac:spMkLst>
            <pc:docMk/>
            <pc:sldMk cId="2801758192" sldId="268"/>
            <ac:spMk id="4" creationId="{DA58E0BE-AB5B-9B5A-684C-078846B97964}"/>
          </ac:spMkLst>
        </pc:spChg>
        <pc:spChg chg="mod">
          <ac:chgData name="예진 최" userId="1e11584200a3bbf3" providerId="LiveId" clId="{C6F7B459-A90B-4D51-8292-FAC1C2BBD2A5}" dt="2024-03-07T11:29:56.152" v="749" actId="1076"/>
          <ac:spMkLst>
            <pc:docMk/>
            <pc:sldMk cId="2801758192" sldId="268"/>
            <ac:spMk id="6" creationId="{9EC0F4B5-FDB2-71C0-F2C1-FFDFB0D82F56}"/>
          </ac:spMkLst>
        </pc:spChg>
      </pc:sldChg>
      <pc:sldChg chg="del">
        <pc:chgData name="예진 최" userId="1e11584200a3bbf3" providerId="LiveId" clId="{C6F7B459-A90B-4D51-8292-FAC1C2BBD2A5}" dt="2024-03-07T11:20:39.156" v="312" actId="47"/>
        <pc:sldMkLst>
          <pc:docMk/>
          <pc:sldMk cId="3311157175" sldId="269"/>
        </pc:sldMkLst>
      </pc:sldChg>
      <pc:sldChg chg="addSp delSp modSp add del mod">
        <pc:chgData name="예진 최" userId="1e11584200a3bbf3" providerId="LiveId" clId="{C6F7B459-A90B-4D51-8292-FAC1C2BBD2A5}" dt="2024-03-07T12:13:55.937" v="2232" actId="47"/>
        <pc:sldMkLst>
          <pc:docMk/>
          <pc:sldMk cId="3491140206" sldId="269"/>
        </pc:sldMkLst>
        <pc:spChg chg="del">
          <ac:chgData name="예진 최" userId="1e11584200a3bbf3" providerId="LiveId" clId="{C6F7B459-A90B-4D51-8292-FAC1C2BBD2A5}" dt="2024-03-07T12:08:10.591" v="1988" actId="478"/>
          <ac:spMkLst>
            <pc:docMk/>
            <pc:sldMk cId="3491140206" sldId="269"/>
            <ac:spMk id="2" creationId="{CA950BE6-C651-464F-AB7B-E2801567D8C5}"/>
          </ac:spMkLst>
        </pc:spChg>
        <pc:spChg chg="del">
          <ac:chgData name="예진 최" userId="1e11584200a3bbf3" providerId="LiveId" clId="{C6F7B459-A90B-4D51-8292-FAC1C2BBD2A5}" dt="2024-03-07T11:26:55.203" v="652" actId="478"/>
          <ac:spMkLst>
            <pc:docMk/>
            <pc:sldMk cId="3491140206" sldId="269"/>
            <ac:spMk id="3" creationId="{E85B37A7-5763-E95E-3732-EE23DC874E71}"/>
          </ac:spMkLst>
        </pc:spChg>
        <pc:spChg chg="mod">
          <ac:chgData name="예진 최" userId="1e11584200a3bbf3" providerId="LiveId" clId="{C6F7B459-A90B-4D51-8292-FAC1C2BBD2A5}" dt="2024-03-07T11:26:49.061" v="651" actId="20577"/>
          <ac:spMkLst>
            <pc:docMk/>
            <pc:sldMk cId="3491140206" sldId="269"/>
            <ac:spMk id="4" creationId="{B423015E-5378-74E4-BF1E-B493B37062DA}"/>
          </ac:spMkLst>
        </pc:spChg>
        <pc:spChg chg="del">
          <ac:chgData name="예진 최" userId="1e11584200a3bbf3" providerId="LiveId" clId="{C6F7B459-A90B-4D51-8292-FAC1C2BBD2A5}" dt="2024-03-07T11:26:55.203" v="652" actId="478"/>
          <ac:spMkLst>
            <pc:docMk/>
            <pc:sldMk cId="3491140206" sldId="269"/>
            <ac:spMk id="5" creationId="{64AEB5E6-6127-C95F-C43E-8CAF6166DFFF}"/>
          </ac:spMkLst>
        </pc:spChg>
        <pc:spChg chg="del">
          <ac:chgData name="예진 최" userId="1e11584200a3bbf3" providerId="LiveId" clId="{C6F7B459-A90B-4D51-8292-FAC1C2BBD2A5}" dt="2024-03-07T11:26:55.203" v="652" actId="478"/>
          <ac:spMkLst>
            <pc:docMk/>
            <pc:sldMk cId="3491140206" sldId="269"/>
            <ac:spMk id="6" creationId="{1C53582B-4E87-DFF5-FC47-851086F4D34E}"/>
          </ac:spMkLst>
        </pc:spChg>
        <pc:spChg chg="del">
          <ac:chgData name="예진 최" userId="1e11584200a3bbf3" providerId="LiveId" clId="{C6F7B459-A90B-4D51-8292-FAC1C2BBD2A5}" dt="2024-03-07T11:26:55.203" v="652" actId="478"/>
          <ac:spMkLst>
            <pc:docMk/>
            <pc:sldMk cId="3491140206" sldId="269"/>
            <ac:spMk id="8" creationId="{89A7D821-13F1-26C3-19CF-41A082414E51}"/>
          </ac:spMkLst>
        </pc:spChg>
        <pc:spChg chg="del">
          <ac:chgData name="예진 최" userId="1e11584200a3bbf3" providerId="LiveId" clId="{C6F7B459-A90B-4D51-8292-FAC1C2BBD2A5}" dt="2024-03-07T11:26:55.203" v="652" actId="478"/>
          <ac:spMkLst>
            <pc:docMk/>
            <pc:sldMk cId="3491140206" sldId="269"/>
            <ac:spMk id="9" creationId="{66086A0C-6581-BE17-4EF8-3B4A812AF219}"/>
          </ac:spMkLst>
        </pc:spChg>
        <pc:spChg chg="add mod ord">
          <ac:chgData name="예진 최" userId="1e11584200a3bbf3" providerId="LiveId" clId="{C6F7B459-A90B-4D51-8292-FAC1C2BBD2A5}" dt="2024-03-07T12:08:12.407" v="1990" actId="167"/>
          <ac:spMkLst>
            <pc:docMk/>
            <pc:sldMk cId="3491140206" sldId="269"/>
            <ac:spMk id="10" creationId="{85E3253F-DA18-3401-A77A-3E68806D6F71}"/>
          </ac:spMkLst>
        </pc:spChg>
        <pc:spChg chg="mod">
          <ac:chgData name="예진 최" userId="1e11584200a3bbf3" providerId="LiveId" clId="{C6F7B459-A90B-4D51-8292-FAC1C2BBD2A5}" dt="2024-03-07T11:29:29.244" v="715" actId="1037"/>
          <ac:spMkLst>
            <pc:docMk/>
            <pc:sldMk cId="3491140206" sldId="269"/>
            <ac:spMk id="21" creationId="{2BEDFBE0-AD46-1AEB-F2AB-350A07454C06}"/>
          </ac:spMkLst>
        </pc:spChg>
      </pc:sldChg>
      <pc:sldChg chg="del">
        <pc:chgData name="예진 최" userId="1e11584200a3bbf3" providerId="LiveId" clId="{C6F7B459-A90B-4D51-8292-FAC1C2BBD2A5}" dt="2024-03-07T11:20:38.261" v="309" actId="47"/>
        <pc:sldMkLst>
          <pc:docMk/>
          <pc:sldMk cId="703205740" sldId="270"/>
        </pc:sldMkLst>
      </pc:sldChg>
      <pc:sldChg chg="delSp modSp add mod ord">
        <pc:chgData name="예진 최" userId="1e11584200a3bbf3" providerId="LiveId" clId="{C6F7B459-A90B-4D51-8292-FAC1C2BBD2A5}" dt="2024-03-08T11:06:02.725" v="5268" actId="20577"/>
        <pc:sldMkLst>
          <pc:docMk/>
          <pc:sldMk cId="4267627783" sldId="270"/>
        </pc:sldMkLst>
        <pc:spChg chg="mod">
          <ac:chgData name="예진 최" userId="1e11584200a3bbf3" providerId="LiveId" clId="{C6F7B459-A90B-4D51-8292-FAC1C2BBD2A5}" dt="2024-03-07T12:12:05.437" v="2192" actId="20577"/>
          <ac:spMkLst>
            <pc:docMk/>
            <pc:sldMk cId="4267627783" sldId="270"/>
            <ac:spMk id="4" creationId="{6E7B9F8E-8340-F1AF-8989-300F2194F56D}"/>
          </ac:spMkLst>
        </pc:spChg>
        <pc:spChg chg="del mod">
          <ac:chgData name="예진 최" userId="1e11584200a3bbf3" providerId="LiveId" clId="{C6F7B459-A90B-4D51-8292-FAC1C2BBD2A5}" dt="2024-03-07T12:12:14.422" v="2196" actId="478"/>
          <ac:spMkLst>
            <pc:docMk/>
            <pc:sldMk cId="4267627783" sldId="270"/>
            <ac:spMk id="16" creationId="{EBBBA9CB-EA5F-8D1F-C835-655ABCF024FC}"/>
          </ac:spMkLst>
        </pc:spChg>
        <pc:spChg chg="del">
          <ac:chgData name="예진 최" userId="1e11584200a3bbf3" providerId="LiveId" clId="{C6F7B459-A90B-4D51-8292-FAC1C2BBD2A5}" dt="2024-03-07T12:12:10.976" v="2194" actId="478"/>
          <ac:spMkLst>
            <pc:docMk/>
            <pc:sldMk cId="4267627783" sldId="270"/>
            <ac:spMk id="21" creationId="{14A1CFAB-D6C1-9751-C951-F26FE78A8F2A}"/>
          </ac:spMkLst>
        </pc:spChg>
        <pc:spChg chg="mod">
          <ac:chgData name="예진 최" userId="1e11584200a3bbf3" providerId="LiveId" clId="{C6F7B459-A90B-4D51-8292-FAC1C2BBD2A5}" dt="2024-03-08T11:06:02.725" v="5268" actId="20577"/>
          <ac:spMkLst>
            <pc:docMk/>
            <pc:sldMk cId="4267627783" sldId="270"/>
            <ac:spMk id="22" creationId="{647980AE-EA39-C340-89E9-17C096D3C9B0}"/>
          </ac:spMkLst>
        </pc:spChg>
        <pc:grpChg chg="del">
          <ac:chgData name="예진 최" userId="1e11584200a3bbf3" providerId="LiveId" clId="{C6F7B459-A90B-4D51-8292-FAC1C2BBD2A5}" dt="2024-03-07T12:12:07.607" v="2193" actId="478"/>
          <ac:grpSpMkLst>
            <pc:docMk/>
            <pc:sldMk cId="4267627783" sldId="270"/>
            <ac:grpSpMk id="18" creationId="{FD159F57-5632-200A-452E-6A64A5E52257}"/>
          </ac:grpSpMkLst>
        </pc:grpChg>
      </pc:sldChg>
      <pc:sldChg chg="addSp delSp modSp add mod">
        <pc:chgData name="예진 최" userId="1e11584200a3bbf3" providerId="LiveId" clId="{C6F7B459-A90B-4D51-8292-FAC1C2BBD2A5}" dt="2024-03-08T11:10:14.020" v="5347" actId="20577"/>
        <pc:sldMkLst>
          <pc:docMk/>
          <pc:sldMk cId="2604457293" sldId="271"/>
        </pc:sldMkLst>
        <pc:spChg chg="add mod">
          <ac:chgData name="예진 최" userId="1e11584200a3bbf3" providerId="LiveId" clId="{C6F7B459-A90B-4D51-8292-FAC1C2BBD2A5}" dt="2024-03-08T11:10:14.020" v="5347" actId="20577"/>
          <ac:spMkLst>
            <pc:docMk/>
            <pc:sldMk cId="2604457293" sldId="271"/>
            <ac:spMk id="2" creationId="{505B8DC4-D60D-A845-7778-34A9AB6D126D}"/>
          </ac:spMkLst>
        </pc:spChg>
        <pc:spChg chg="mod">
          <ac:chgData name="예진 최" userId="1e11584200a3bbf3" providerId="LiveId" clId="{C6F7B459-A90B-4D51-8292-FAC1C2BBD2A5}" dt="2024-03-07T12:13:49.142" v="2231"/>
          <ac:spMkLst>
            <pc:docMk/>
            <pc:sldMk cId="2604457293" sldId="271"/>
            <ac:spMk id="4" creationId="{5191F0DE-61E7-94D5-AC1B-0DC8EC4F598D}"/>
          </ac:spMkLst>
        </pc:spChg>
        <pc:spChg chg="del">
          <ac:chgData name="예진 최" userId="1e11584200a3bbf3" providerId="LiveId" clId="{C6F7B459-A90B-4D51-8292-FAC1C2BBD2A5}" dt="2024-03-07T12:13:19.599" v="2224" actId="478"/>
          <ac:spMkLst>
            <pc:docMk/>
            <pc:sldMk cId="2604457293" sldId="271"/>
            <ac:spMk id="16" creationId="{B9793B0D-5212-21D8-BB2D-4D2032E26429}"/>
          </ac:spMkLst>
        </pc:spChg>
        <pc:spChg chg="mod">
          <ac:chgData name="예진 최" userId="1e11584200a3bbf3" providerId="LiveId" clId="{C6F7B459-A90B-4D51-8292-FAC1C2BBD2A5}" dt="2024-03-08T11:04:46.763" v="5221" actId="1076"/>
          <ac:spMkLst>
            <pc:docMk/>
            <pc:sldMk cId="2604457293" sldId="271"/>
            <ac:spMk id="17" creationId="{B714428F-93B4-3A0F-F32A-5FB460F49FAB}"/>
          </ac:spMkLst>
        </pc:spChg>
        <pc:spChg chg="del">
          <ac:chgData name="예진 최" userId="1e11584200a3bbf3" providerId="LiveId" clId="{C6F7B459-A90B-4D51-8292-FAC1C2BBD2A5}" dt="2024-03-07T12:13:15.905" v="2223" actId="478"/>
          <ac:spMkLst>
            <pc:docMk/>
            <pc:sldMk cId="2604457293" sldId="271"/>
            <ac:spMk id="21" creationId="{4CB63DB0-E263-93AA-17F4-D172EA0B252C}"/>
          </ac:spMkLst>
        </pc:spChg>
        <pc:grpChg chg="del">
          <ac:chgData name="예진 최" userId="1e11584200a3bbf3" providerId="LiveId" clId="{C6F7B459-A90B-4D51-8292-FAC1C2BBD2A5}" dt="2024-03-07T12:13:37.483" v="2230" actId="478"/>
          <ac:grpSpMkLst>
            <pc:docMk/>
            <pc:sldMk cId="2604457293" sldId="271"/>
            <ac:grpSpMk id="18" creationId="{0CCB6530-90EE-BFCF-9C0D-6A1EA97FADCA}"/>
          </ac:grpSpMkLst>
        </pc:grpChg>
      </pc:sldChg>
      <pc:sldChg chg="del">
        <pc:chgData name="예진 최" userId="1e11584200a3bbf3" providerId="LiveId" clId="{C6F7B459-A90B-4D51-8292-FAC1C2BBD2A5}" dt="2024-03-07T11:20:27.977" v="300" actId="47"/>
        <pc:sldMkLst>
          <pc:docMk/>
          <pc:sldMk cId="3613307595" sldId="271"/>
        </pc:sldMkLst>
      </pc:sldChg>
      <pc:sldChg chg="del">
        <pc:chgData name="예진 최" userId="1e11584200a3bbf3" providerId="LiveId" clId="{C6F7B459-A90B-4D51-8292-FAC1C2BBD2A5}" dt="2024-03-07T11:20:29.570" v="302" actId="47"/>
        <pc:sldMkLst>
          <pc:docMk/>
          <pc:sldMk cId="277998110" sldId="272"/>
        </pc:sldMkLst>
      </pc:sldChg>
      <pc:sldChg chg="addSp delSp modSp add mod">
        <pc:chgData name="예진 최" userId="1e11584200a3bbf3" providerId="LiveId" clId="{C6F7B459-A90B-4D51-8292-FAC1C2BBD2A5}" dt="2024-03-10T08:28:21.974" v="5614" actId="255"/>
        <pc:sldMkLst>
          <pc:docMk/>
          <pc:sldMk cId="2116109538" sldId="272"/>
        </pc:sldMkLst>
        <pc:spChg chg="del">
          <ac:chgData name="예진 최" userId="1e11584200a3bbf3" providerId="LiveId" clId="{C6F7B459-A90B-4D51-8292-FAC1C2BBD2A5}" dt="2024-03-07T12:18:50.885" v="2258" actId="478"/>
          <ac:spMkLst>
            <pc:docMk/>
            <pc:sldMk cId="2116109538" sldId="272"/>
            <ac:spMk id="2" creationId="{A92FC56F-44F4-A190-E3A1-5DAA096291B6}"/>
          </ac:spMkLst>
        </pc:spChg>
        <pc:spChg chg="add mod">
          <ac:chgData name="예진 최" userId="1e11584200a3bbf3" providerId="LiveId" clId="{C6F7B459-A90B-4D51-8292-FAC1C2BBD2A5}" dt="2024-03-10T08:28:21.974" v="5614" actId="255"/>
          <ac:spMkLst>
            <pc:docMk/>
            <pc:sldMk cId="2116109538" sldId="272"/>
            <ac:spMk id="3" creationId="{4FF93250-B702-5EF4-CD37-6C096A86A408}"/>
          </ac:spMkLst>
        </pc:spChg>
        <pc:spChg chg="mod">
          <ac:chgData name="예진 최" userId="1e11584200a3bbf3" providerId="LiveId" clId="{C6F7B459-A90B-4D51-8292-FAC1C2BBD2A5}" dt="2024-03-07T12:18:39.776" v="2257" actId="20577"/>
          <ac:spMkLst>
            <pc:docMk/>
            <pc:sldMk cId="2116109538" sldId="272"/>
            <ac:spMk id="4" creationId="{8233675F-EFF8-1810-1AFF-7F800F07CF52}"/>
          </ac:spMkLst>
        </pc:spChg>
        <pc:spChg chg="add mod">
          <ac:chgData name="예진 최" userId="1e11584200a3bbf3" providerId="LiveId" clId="{C6F7B459-A90B-4D51-8292-FAC1C2BBD2A5}" dt="2024-03-07T13:24:08.623" v="5203" actId="20577"/>
          <ac:spMkLst>
            <pc:docMk/>
            <pc:sldMk cId="2116109538" sldId="272"/>
            <ac:spMk id="5" creationId="{61128F41-6F95-72EE-C33C-88FD3B7F28F8}"/>
          </ac:spMkLst>
        </pc:spChg>
        <pc:spChg chg="add mod">
          <ac:chgData name="예진 최" userId="1e11584200a3bbf3" providerId="LiveId" clId="{C6F7B459-A90B-4D51-8292-FAC1C2BBD2A5}" dt="2024-03-07T12:56:59.434" v="3391"/>
          <ac:spMkLst>
            <pc:docMk/>
            <pc:sldMk cId="2116109538" sldId="272"/>
            <ac:spMk id="6" creationId="{2C7EB453-A7F1-5EE4-1467-26CE03E8DE8F}"/>
          </ac:spMkLst>
        </pc:spChg>
        <pc:spChg chg="mod">
          <ac:chgData name="예진 최" userId="1e11584200a3bbf3" providerId="LiveId" clId="{C6F7B459-A90B-4D51-8292-FAC1C2BBD2A5}" dt="2024-03-07T13:13:52.533" v="5144"/>
          <ac:spMkLst>
            <pc:docMk/>
            <pc:sldMk cId="2116109538" sldId="272"/>
            <ac:spMk id="9" creationId="{A15C2EF6-1709-7C12-2BB5-CE6FD902ED71}"/>
          </ac:spMkLst>
        </pc:spChg>
        <pc:spChg chg="mod">
          <ac:chgData name="예진 최" userId="1e11584200a3bbf3" providerId="LiveId" clId="{C6F7B459-A90B-4D51-8292-FAC1C2BBD2A5}" dt="2024-03-07T13:13:52.533" v="5144"/>
          <ac:spMkLst>
            <pc:docMk/>
            <pc:sldMk cId="2116109538" sldId="272"/>
            <ac:spMk id="11" creationId="{F169B325-EEED-CF55-A743-5ADCAC5EC8FC}"/>
          </ac:spMkLst>
        </pc:spChg>
        <pc:spChg chg="mod">
          <ac:chgData name="예진 최" userId="1e11584200a3bbf3" providerId="LiveId" clId="{C6F7B459-A90B-4D51-8292-FAC1C2BBD2A5}" dt="2024-03-07T13:13:52.533" v="5144"/>
          <ac:spMkLst>
            <pc:docMk/>
            <pc:sldMk cId="2116109538" sldId="272"/>
            <ac:spMk id="12" creationId="{9F6F81BC-7764-47DF-97F8-7808D984957B}"/>
          </ac:spMkLst>
        </pc:spChg>
        <pc:spChg chg="mod">
          <ac:chgData name="예진 최" userId="1e11584200a3bbf3" providerId="LiveId" clId="{C6F7B459-A90B-4D51-8292-FAC1C2BBD2A5}" dt="2024-03-07T13:14:01.700" v="5146" actId="207"/>
          <ac:spMkLst>
            <pc:docMk/>
            <pc:sldMk cId="2116109538" sldId="272"/>
            <ac:spMk id="13" creationId="{7A422541-1F50-BCDD-FBC1-DA1A458539A0}"/>
          </ac:spMkLst>
        </pc:spChg>
        <pc:spChg chg="mod">
          <ac:chgData name="예진 최" userId="1e11584200a3bbf3" providerId="LiveId" clId="{C6F7B459-A90B-4D51-8292-FAC1C2BBD2A5}" dt="2024-03-07T13:13:57.086" v="5145" actId="207"/>
          <ac:spMkLst>
            <pc:docMk/>
            <pc:sldMk cId="2116109538" sldId="272"/>
            <ac:spMk id="14" creationId="{4D0ADE2E-7CCA-2113-F1FF-5385A3831E3D}"/>
          </ac:spMkLst>
        </pc:spChg>
        <pc:grpChg chg="add mod">
          <ac:chgData name="예진 최" userId="1e11584200a3bbf3" providerId="LiveId" clId="{C6F7B459-A90B-4D51-8292-FAC1C2BBD2A5}" dt="2024-03-07T13:13:52.533" v="5144"/>
          <ac:grpSpMkLst>
            <pc:docMk/>
            <pc:sldMk cId="2116109538" sldId="272"/>
            <ac:grpSpMk id="8" creationId="{D3F1273D-3EDD-6F16-13D9-033CE07A3FCD}"/>
          </ac:grpSpMkLst>
        </pc:grpChg>
      </pc:sldChg>
      <pc:sldChg chg="del">
        <pc:chgData name="예진 최" userId="1e11584200a3bbf3" providerId="LiveId" clId="{C6F7B459-A90B-4D51-8292-FAC1C2BBD2A5}" dt="2024-03-07T11:20:40.472" v="315" actId="47"/>
        <pc:sldMkLst>
          <pc:docMk/>
          <pc:sldMk cId="2329500841" sldId="273"/>
        </pc:sldMkLst>
      </pc:sldChg>
      <pc:sldChg chg="addSp delSp modSp add mod">
        <pc:chgData name="예진 최" userId="1e11584200a3bbf3" providerId="LiveId" clId="{C6F7B459-A90B-4D51-8292-FAC1C2BBD2A5}" dt="2024-03-10T08:28:54.692" v="5618" actId="20577"/>
        <pc:sldMkLst>
          <pc:docMk/>
          <pc:sldMk cId="4062416523" sldId="273"/>
        </pc:sldMkLst>
        <pc:spChg chg="add del mod">
          <ac:chgData name="예진 최" userId="1e11584200a3bbf3" providerId="LiveId" clId="{C6F7B459-A90B-4D51-8292-FAC1C2BBD2A5}" dt="2024-03-10T08:28:54.692" v="5618" actId="20577"/>
          <ac:spMkLst>
            <pc:docMk/>
            <pc:sldMk cId="4062416523" sldId="273"/>
            <ac:spMk id="2" creationId="{7F6A851D-4468-A9B4-58F0-3360F419F3E1}"/>
          </ac:spMkLst>
        </pc:spChg>
        <pc:spChg chg="mod">
          <ac:chgData name="예진 최" userId="1e11584200a3bbf3" providerId="LiveId" clId="{C6F7B459-A90B-4D51-8292-FAC1C2BBD2A5}" dt="2024-03-10T08:12:32.435" v="5491" actId="20577"/>
          <ac:spMkLst>
            <pc:docMk/>
            <pc:sldMk cId="4062416523" sldId="273"/>
            <ac:spMk id="4" creationId="{99CB87A2-A433-306C-9150-733A56EC280E}"/>
          </ac:spMkLst>
        </pc:spChg>
        <pc:spChg chg="mod">
          <ac:chgData name="예진 최" userId="1e11584200a3bbf3" providerId="LiveId" clId="{C6F7B459-A90B-4D51-8292-FAC1C2BBD2A5}" dt="2024-03-07T13:14:04.729" v="5147"/>
          <ac:spMkLst>
            <pc:docMk/>
            <pc:sldMk cId="4062416523" sldId="273"/>
            <ac:spMk id="5" creationId="{42390716-4AFE-F380-8441-A17C3122439B}"/>
          </ac:spMkLst>
        </pc:spChg>
        <pc:spChg chg="mod">
          <ac:chgData name="예진 최" userId="1e11584200a3bbf3" providerId="LiveId" clId="{C6F7B459-A90B-4D51-8292-FAC1C2BBD2A5}" dt="2024-03-07T13:14:04.729" v="5147"/>
          <ac:spMkLst>
            <pc:docMk/>
            <pc:sldMk cId="4062416523" sldId="273"/>
            <ac:spMk id="6" creationId="{2A25EA61-7230-00C4-C539-8070D6D79E1F}"/>
          </ac:spMkLst>
        </pc:spChg>
        <pc:spChg chg="mod">
          <ac:chgData name="예진 최" userId="1e11584200a3bbf3" providerId="LiveId" clId="{C6F7B459-A90B-4D51-8292-FAC1C2BBD2A5}" dt="2024-03-07T13:14:27.231" v="5153" actId="207"/>
          <ac:spMkLst>
            <pc:docMk/>
            <pc:sldMk cId="4062416523" sldId="273"/>
            <ac:spMk id="8" creationId="{EC3D3179-D08C-1E92-A09A-0DEE551FA5DC}"/>
          </ac:spMkLst>
        </pc:spChg>
        <pc:spChg chg="mod">
          <ac:chgData name="예진 최" userId="1e11584200a3bbf3" providerId="LiveId" clId="{C6F7B459-A90B-4D51-8292-FAC1C2BBD2A5}" dt="2024-03-07T13:14:04.729" v="5147"/>
          <ac:spMkLst>
            <pc:docMk/>
            <pc:sldMk cId="4062416523" sldId="273"/>
            <ac:spMk id="9" creationId="{96129750-1778-3617-25CD-D2DFD1D3C27A}"/>
          </ac:spMkLst>
        </pc:spChg>
        <pc:spChg chg="mod">
          <ac:chgData name="예진 최" userId="1e11584200a3bbf3" providerId="LiveId" clId="{C6F7B459-A90B-4D51-8292-FAC1C2BBD2A5}" dt="2024-03-07T13:14:23.046" v="5152" actId="207"/>
          <ac:spMkLst>
            <pc:docMk/>
            <pc:sldMk cId="4062416523" sldId="273"/>
            <ac:spMk id="11" creationId="{2F1C54D3-FB0F-13D7-B599-C34D18526DE6}"/>
          </ac:spMkLst>
        </pc:spChg>
        <pc:spChg chg="add">
          <ac:chgData name="예진 최" userId="1e11584200a3bbf3" providerId="LiveId" clId="{C6F7B459-A90B-4D51-8292-FAC1C2BBD2A5}" dt="2024-03-10T08:06:59.464" v="5471"/>
          <ac:spMkLst>
            <pc:docMk/>
            <pc:sldMk cId="4062416523" sldId="273"/>
            <ac:spMk id="12" creationId="{C0A839F2-67DF-2690-79E6-84C37266D1E9}"/>
          </ac:spMkLst>
        </pc:spChg>
        <pc:spChg chg="add">
          <ac:chgData name="예진 최" userId="1e11584200a3bbf3" providerId="LiveId" clId="{C6F7B459-A90B-4D51-8292-FAC1C2BBD2A5}" dt="2024-03-10T08:07:02.540" v="5472"/>
          <ac:spMkLst>
            <pc:docMk/>
            <pc:sldMk cId="4062416523" sldId="273"/>
            <ac:spMk id="13" creationId="{EA564260-FD2C-93C0-5E11-3F5453917EFC}"/>
          </ac:spMkLst>
        </pc:spChg>
        <pc:spChg chg="add">
          <ac:chgData name="예진 최" userId="1e11584200a3bbf3" providerId="LiveId" clId="{C6F7B459-A90B-4D51-8292-FAC1C2BBD2A5}" dt="2024-03-10T08:07:05.280" v="5473"/>
          <ac:spMkLst>
            <pc:docMk/>
            <pc:sldMk cId="4062416523" sldId="273"/>
            <ac:spMk id="14" creationId="{152D4024-C713-CCC8-3785-5B5283DB8C10}"/>
          </ac:spMkLst>
        </pc:spChg>
        <pc:spChg chg="add">
          <ac:chgData name="예진 최" userId="1e11584200a3bbf3" providerId="LiveId" clId="{C6F7B459-A90B-4D51-8292-FAC1C2BBD2A5}" dt="2024-03-10T08:07:13.684" v="5474"/>
          <ac:spMkLst>
            <pc:docMk/>
            <pc:sldMk cId="4062416523" sldId="273"/>
            <ac:spMk id="15" creationId="{3E9FA0A7-FF99-41B0-971B-3762BD1182DE}"/>
          </ac:spMkLst>
        </pc:spChg>
        <pc:spChg chg="add">
          <ac:chgData name="예진 최" userId="1e11584200a3bbf3" providerId="LiveId" clId="{C6F7B459-A90B-4D51-8292-FAC1C2BBD2A5}" dt="2024-03-10T08:07:18.728" v="5475"/>
          <ac:spMkLst>
            <pc:docMk/>
            <pc:sldMk cId="4062416523" sldId="273"/>
            <ac:spMk id="16" creationId="{5FE08D33-B253-47A3-13D5-E17F7856996A}"/>
          </ac:spMkLst>
        </pc:spChg>
        <pc:grpChg chg="add mod">
          <ac:chgData name="예진 최" userId="1e11584200a3bbf3" providerId="LiveId" clId="{C6F7B459-A90B-4D51-8292-FAC1C2BBD2A5}" dt="2024-03-07T13:14:04.729" v="5147"/>
          <ac:grpSpMkLst>
            <pc:docMk/>
            <pc:sldMk cId="4062416523" sldId="273"/>
            <ac:grpSpMk id="3" creationId="{F83F8BA9-E568-5AA2-60D1-20FC43764131}"/>
          </ac:grpSpMkLst>
        </pc:grpChg>
      </pc:sldChg>
      <pc:sldChg chg="del">
        <pc:chgData name="예진 최" userId="1e11584200a3bbf3" providerId="LiveId" clId="{C6F7B459-A90B-4D51-8292-FAC1C2BBD2A5}" dt="2024-03-07T11:20:39.350" v="313" actId="47"/>
        <pc:sldMkLst>
          <pc:docMk/>
          <pc:sldMk cId="413493617" sldId="274"/>
        </pc:sldMkLst>
      </pc:sldChg>
      <pc:sldChg chg="addSp delSp modSp add mod">
        <pc:chgData name="예진 최" userId="1e11584200a3bbf3" providerId="LiveId" clId="{C6F7B459-A90B-4D51-8292-FAC1C2BBD2A5}" dt="2024-03-07T13:26:56.856" v="5216" actId="14734"/>
        <pc:sldMkLst>
          <pc:docMk/>
          <pc:sldMk cId="468258189" sldId="274"/>
        </pc:sldMkLst>
        <pc:spChg chg="del mod">
          <ac:chgData name="예진 최" userId="1e11584200a3bbf3" providerId="LiveId" clId="{C6F7B459-A90B-4D51-8292-FAC1C2BBD2A5}" dt="2024-03-07T13:05:07.536" v="3931" actId="478"/>
          <ac:spMkLst>
            <pc:docMk/>
            <pc:sldMk cId="468258189" sldId="274"/>
            <ac:spMk id="2" creationId="{B8083678-95A1-CDC6-704D-77D4ABC916AE}"/>
          </ac:spMkLst>
        </pc:spChg>
        <pc:spChg chg="mod">
          <ac:chgData name="예진 최" userId="1e11584200a3bbf3" providerId="LiveId" clId="{C6F7B459-A90B-4D51-8292-FAC1C2BBD2A5}" dt="2024-03-07T13:04:20.632" v="3892" actId="5793"/>
          <ac:spMkLst>
            <pc:docMk/>
            <pc:sldMk cId="468258189" sldId="274"/>
            <ac:spMk id="4" creationId="{AA8B5A93-0A1D-E606-3273-95F66693EEE5}"/>
          </ac:spMkLst>
        </pc:spChg>
        <pc:spChg chg="add mod">
          <ac:chgData name="예진 최" userId="1e11584200a3bbf3" providerId="LiveId" clId="{C6F7B459-A90B-4D51-8292-FAC1C2BBD2A5}" dt="2024-03-07T13:13:18.071" v="5143" actId="1037"/>
          <ac:spMkLst>
            <pc:docMk/>
            <pc:sldMk cId="468258189" sldId="274"/>
            <ac:spMk id="5" creationId="{F9BD5A14-BD9F-D595-B2B0-C82A42DD9C05}"/>
          </ac:spMkLst>
        </pc:spChg>
        <pc:spChg chg="mod">
          <ac:chgData name="예진 최" userId="1e11584200a3bbf3" providerId="LiveId" clId="{C6F7B459-A90B-4D51-8292-FAC1C2BBD2A5}" dt="2024-03-07T13:14:30.518" v="5154"/>
          <ac:spMkLst>
            <pc:docMk/>
            <pc:sldMk cId="468258189" sldId="274"/>
            <ac:spMk id="8" creationId="{1BC13F6A-62B4-E0CE-C3E7-CC9AF832380B}"/>
          </ac:spMkLst>
        </pc:spChg>
        <pc:spChg chg="mod">
          <ac:chgData name="예진 최" userId="1e11584200a3bbf3" providerId="LiveId" clId="{C6F7B459-A90B-4D51-8292-FAC1C2BBD2A5}" dt="2024-03-07T13:14:37.976" v="5156" actId="207"/>
          <ac:spMkLst>
            <pc:docMk/>
            <pc:sldMk cId="468258189" sldId="274"/>
            <ac:spMk id="9" creationId="{6092DD3E-D630-366E-8650-1C8C9DF0BC54}"/>
          </ac:spMkLst>
        </pc:spChg>
        <pc:spChg chg="mod">
          <ac:chgData name="예진 최" userId="1e11584200a3bbf3" providerId="LiveId" clId="{C6F7B459-A90B-4D51-8292-FAC1C2BBD2A5}" dt="2024-03-07T13:14:30.518" v="5154"/>
          <ac:spMkLst>
            <pc:docMk/>
            <pc:sldMk cId="468258189" sldId="274"/>
            <ac:spMk id="11" creationId="{289CECEF-0504-0A69-02C4-A24E384029B9}"/>
          </ac:spMkLst>
        </pc:spChg>
        <pc:spChg chg="mod">
          <ac:chgData name="예진 최" userId="1e11584200a3bbf3" providerId="LiveId" clId="{C6F7B459-A90B-4D51-8292-FAC1C2BBD2A5}" dt="2024-03-07T13:14:30.518" v="5154"/>
          <ac:spMkLst>
            <pc:docMk/>
            <pc:sldMk cId="468258189" sldId="274"/>
            <ac:spMk id="12" creationId="{FF48AC3A-BE89-9A6B-AF78-88EE928B1437}"/>
          </ac:spMkLst>
        </pc:spChg>
        <pc:spChg chg="mod">
          <ac:chgData name="예진 최" userId="1e11584200a3bbf3" providerId="LiveId" clId="{C6F7B459-A90B-4D51-8292-FAC1C2BBD2A5}" dt="2024-03-07T13:14:33.833" v="5155" actId="207"/>
          <ac:spMkLst>
            <pc:docMk/>
            <pc:sldMk cId="468258189" sldId="274"/>
            <ac:spMk id="13" creationId="{DFC91D79-C115-E498-7DC7-88B3922E401B}"/>
          </ac:spMkLst>
        </pc:spChg>
        <pc:grpChg chg="add mod">
          <ac:chgData name="예진 최" userId="1e11584200a3bbf3" providerId="LiveId" clId="{C6F7B459-A90B-4D51-8292-FAC1C2BBD2A5}" dt="2024-03-07T13:14:30.518" v="5154"/>
          <ac:grpSpMkLst>
            <pc:docMk/>
            <pc:sldMk cId="468258189" sldId="274"/>
            <ac:grpSpMk id="6" creationId="{C14B12FF-8CA7-6883-D3D9-609C2258ECB0}"/>
          </ac:grpSpMkLst>
        </pc:grpChg>
        <pc:graphicFrameChg chg="add mod modGraphic">
          <ac:chgData name="예진 최" userId="1e11584200a3bbf3" providerId="LiveId" clId="{C6F7B459-A90B-4D51-8292-FAC1C2BBD2A5}" dt="2024-03-07T13:26:56.856" v="5216" actId="14734"/>
          <ac:graphicFrameMkLst>
            <pc:docMk/>
            <pc:sldMk cId="468258189" sldId="274"/>
            <ac:graphicFrameMk id="3" creationId="{09850A18-D8C4-9EBB-139B-2C29E5390DEF}"/>
          </ac:graphicFrameMkLst>
        </pc:graphicFrameChg>
      </pc:sldChg>
      <pc:sldChg chg="modSp add del mod">
        <pc:chgData name="예진 최" userId="1e11584200a3bbf3" providerId="LiveId" clId="{C6F7B459-A90B-4D51-8292-FAC1C2BBD2A5}" dt="2024-03-07T11:19:11.288" v="284" actId="47"/>
        <pc:sldMkLst>
          <pc:docMk/>
          <pc:sldMk cId="2008578563" sldId="275"/>
        </pc:sldMkLst>
        <pc:cxnChg chg="mod">
          <ac:chgData name="예진 최" userId="1e11584200a3bbf3" providerId="LiveId" clId="{C6F7B459-A90B-4D51-8292-FAC1C2BBD2A5}" dt="2024-03-07T11:19:00.768" v="283" actId="1076"/>
          <ac:cxnSpMkLst>
            <pc:docMk/>
            <pc:sldMk cId="2008578563" sldId="275"/>
            <ac:cxnSpMk id="7" creationId="{4314C9E1-2E9A-7E88-41B9-74198123EC56}"/>
          </ac:cxnSpMkLst>
        </pc:cxnChg>
      </pc:sldChg>
      <pc:sldChg chg="addSp delSp modSp add mod modAnim">
        <pc:chgData name="예진 최" userId="1e11584200a3bbf3" providerId="LiveId" clId="{C6F7B459-A90B-4D51-8292-FAC1C2BBD2A5}" dt="2024-03-09T14:09:57.191" v="5436"/>
        <pc:sldMkLst>
          <pc:docMk/>
          <pc:sldMk cId="3841090769" sldId="275"/>
        </pc:sldMkLst>
        <pc:spChg chg="del mod">
          <ac:chgData name="예진 최" userId="1e11584200a3bbf3" providerId="LiveId" clId="{C6F7B459-A90B-4D51-8292-FAC1C2BBD2A5}" dt="2024-03-08T11:36:42.388" v="5348" actId="478"/>
          <ac:spMkLst>
            <pc:docMk/>
            <pc:sldMk cId="3841090769" sldId="275"/>
            <ac:spMk id="2" creationId="{4403CA0D-39E1-D74F-AFC9-8C7EAC497A1E}"/>
          </ac:spMkLst>
        </pc:spChg>
        <pc:spChg chg="mod">
          <ac:chgData name="예진 최" userId="1e11584200a3bbf3" providerId="LiveId" clId="{C6F7B459-A90B-4D51-8292-FAC1C2BBD2A5}" dt="2024-03-07T13:04:31.371" v="3926" actId="20577"/>
          <ac:spMkLst>
            <pc:docMk/>
            <pc:sldMk cId="3841090769" sldId="275"/>
            <ac:spMk id="4" creationId="{90FA3141-3A9B-58C8-6283-B3A265624F32}"/>
          </ac:spMkLst>
        </pc:spChg>
        <pc:spChg chg="mod">
          <ac:chgData name="예진 최" userId="1e11584200a3bbf3" providerId="LiveId" clId="{C6F7B459-A90B-4D51-8292-FAC1C2BBD2A5}" dt="2024-03-07T13:14:48.260" v="5159" actId="207"/>
          <ac:spMkLst>
            <pc:docMk/>
            <pc:sldMk cId="3841090769" sldId="275"/>
            <ac:spMk id="5" creationId="{F6D105B5-242B-2ED2-0BDC-AB6A9923A7B7}"/>
          </ac:spMkLst>
        </pc:spChg>
        <pc:spChg chg="mod">
          <ac:chgData name="예진 최" userId="1e11584200a3bbf3" providerId="LiveId" clId="{C6F7B459-A90B-4D51-8292-FAC1C2BBD2A5}" dt="2024-03-07T13:14:41.157" v="5157"/>
          <ac:spMkLst>
            <pc:docMk/>
            <pc:sldMk cId="3841090769" sldId="275"/>
            <ac:spMk id="6" creationId="{B916504A-6D69-68FA-7FFD-FFE718A2AF23}"/>
          </ac:spMkLst>
        </pc:spChg>
        <pc:spChg chg="mod">
          <ac:chgData name="예진 최" userId="1e11584200a3bbf3" providerId="LiveId" clId="{C6F7B459-A90B-4D51-8292-FAC1C2BBD2A5}" dt="2024-03-07T13:14:41.157" v="5157"/>
          <ac:spMkLst>
            <pc:docMk/>
            <pc:sldMk cId="3841090769" sldId="275"/>
            <ac:spMk id="8" creationId="{5E65E7FD-2D38-8DA0-25E2-95894508BBF0}"/>
          </ac:spMkLst>
        </pc:spChg>
        <pc:spChg chg="mod">
          <ac:chgData name="예진 최" userId="1e11584200a3bbf3" providerId="LiveId" clId="{C6F7B459-A90B-4D51-8292-FAC1C2BBD2A5}" dt="2024-03-07T13:14:41.157" v="5157"/>
          <ac:spMkLst>
            <pc:docMk/>
            <pc:sldMk cId="3841090769" sldId="275"/>
            <ac:spMk id="9" creationId="{EE97E7D4-913E-8217-D21A-AD19EA49B7B6}"/>
          </ac:spMkLst>
        </pc:spChg>
        <pc:spChg chg="mod">
          <ac:chgData name="예진 최" userId="1e11584200a3bbf3" providerId="LiveId" clId="{C6F7B459-A90B-4D51-8292-FAC1C2BBD2A5}" dt="2024-03-07T13:14:44.494" v="5158" actId="207"/>
          <ac:spMkLst>
            <pc:docMk/>
            <pc:sldMk cId="3841090769" sldId="275"/>
            <ac:spMk id="11" creationId="{03CC3D5B-1725-B720-87D3-B7EFF6E75C9E}"/>
          </ac:spMkLst>
        </pc:spChg>
        <pc:spChg chg="add mod">
          <ac:chgData name="예진 최" userId="1e11584200a3bbf3" providerId="LiveId" clId="{C6F7B459-A90B-4D51-8292-FAC1C2BBD2A5}" dt="2024-03-08T12:02:41.481" v="5416" actId="14100"/>
          <ac:spMkLst>
            <pc:docMk/>
            <pc:sldMk cId="3841090769" sldId="275"/>
            <ac:spMk id="14" creationId="{0C216F9C-8D03-C54B-42B2-CB2555181F62}"/>
          </ac:spMkLst>
        </pc:spChg>
        <pc:spChg chg="mod">
          <ac:chgData name="예진 최" userId="1e11584200a3bbf3" providerId="LiveId" clId="{C6F7B459-A90B-4D51-8292-FAC1C2BBD2A5}" dt="2024-03-08T11:38:10.691" v="5356" actId="1076"/>
          <ac:spMkLst>
            <pc:docMk/>
            <pc:sldMk cId="3841090769" sldId="275"/>
            <ac:spMk id="17" creationId="{4E2F0E46-6A69-4511-F935-BFBAFDB343A3}"/>
          </ac:spMkLst>
        </pc:spChg>
        <pc:grpChg chg="add mod">
          <ac:chgData name="예진 최" userId="1e11584200a3bbf3" providerId="LiveId" clId="{C6F7B459-A90B-4D51-8292-FAC1C2BBD2A5}" dt="2024-03-07T13:14:41.157" v="5157"/>
          <ac:grpSpMkLst>
            <pc:docMk/>
            <pc:sldMk cId="3841090769" sldId="275"/>
            <ac:grpSpMk id="3" creationId="{9DE6ACEA-BD41-692C-5660-D4B942EEB380}"/>
          </ac:grpSpMkLst>
        </pc:grpChg>
        <pc:picChg chg="add mod modCrop">
          <ac:chgData name="예진 최" userId="1e11584200a3bbf3" providerId="LiveId" clId="{C6F7B459-A90B-4D51-8292-FAC1C2BBD2A5}" dt="2024-03-09T14:08:49.057" v="5430" actId="1076"/>
          <ac:picMkLst>
            <pc:docMk/>
            <pc:sldMk cId="3841090769" sldId="275"/>
            <ac:picMk id="2" creationId="{DE306B08-A827-7F9B-BA67-B899ECD34FE6}"/>
          </ac:picMkLst>
        </pc:picChg>
        <pc:picChg chg="add mod">
          <ac:chgData name="예진 최" userId="1e11584200a3bbf3" providerId="LiveId" clId="{C6F7B459-A90B-4D51-8292-FAC1C2BBD2A5}" dt="2024-03-08T11:36:52.412" v="5351" actId="14100"/>
          <ac:picMkLst>
            <pc:docMk/>
            <pc:sldMk cId="3841090769" sldId="275"/>
            <ac:picMk id="13" creationId="{4A88A06E-9C9B-5A1C-0397-4AC1D3DEDE46}"/>
          </ac:picMkLst>
        </pc:picChg>
        <pc:picChg chg="add del mod">
          <ac:chgData name="예진 최" userId="1e11584200a3bbf3" providerId="LiveId" clId="{C6F7B459-A90B-4D51-8292-FAC1C2BBD2A5}" dt="2024-03-08T11:41:11.469" v="5362" actId="478"/>
          <ac:picMkLst>
            <pc:docMk/>
            <pc:sldMk cId="3841090769" sldId="275"/>
            <ac:picMk id="16" creationId="{E70256CA-1D3C-EF96-2D6B-1DE6CF62A990}"/>
          </ac:picMkLst>
        </pc:picChg>
        <pc:picChg chg="add del mod">
          <ac:chgData name="예진 최" userId="1e11584200a3bbf3" providerId="LiveId" clId="{C6F7B459-A90B-4D51-8292-FAC1C2BBD2A5}" dt="2024-03-08T11:41:48.283" v="5366" actId="478"/>
          <ac:picMkLst>
            <pc:docMk/>
            <pc:sldMk cId="3841090769" sldId="275"/>
            <ac:picMk id="19" creationId="{E62C6236-77A1-54AD-7B96-FF203851991F}"/>
          </ac:picMkLst>
        </pc:picChg>
        <pc:picChg chg="add del mod">
          <ac:chgData name="예진 최" userId="1e11584200a3bbf3" providerId="LiveId" clId="{C6F7B459-A90B-4D51-8292-FAC1C2BBD2A5}" dt="2024-03-08T11:42:04.065" v="5369" actId="478"/>
          <ac:picMkLst>
            <pc:docMk/>
            <pc:sldMk cId="3841090769" sldId="275"/>
            <ac:picMk id="21" creationId="{FFEE47F7-96BF-3DAA-3DB5-05523B49E7B7}"/>
          </ac:picMkLst>
        </pc:picChg>
        <pc:picChg chg="add del mod">
          <ac:chgData name="예진 최" userId="1e11584200a3bbf3" providerId="LiveId" clId="{C6F7B459-A90B-4D51-8292-FAC1C2BBD2A5}" dt="2024-03-08T11:42:18.106" v="5372" actId="478"/>
          <ac:picMkLst>
            <pc:docMk/>
            <pc:sldMk cId="3841090769" sldId="275"/>
            <ac:picMk id="23" creationId="{5BB3EFAF-D9EF-8C89-7C9B-907686462963}"/>
          </ac:picMkLst>
        </pc:picChg>
        <pc:picChg chg="add mod">
          <ac:chgData name="예진 최" userId="1e11584200a3bbf3" providerId="LiveId" clId="{C6F7B459-A90B-4D51-8292-FAC1C2BBD2A5}" dt="2024-03-08T11:42:36.824" v="5375" actId="14100"/>
          <ac:picMkLst>
            <pc:docMk/>
            <pc:sldMk cId="3841090769" sldId="275"/>
            <ac:picMk id="25" creationId="{BFAB2558-399E-3471-9AC8-A549FCAF1A9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5C397D-E126-19D3-8A39-E1F0AB27F8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5475313-88E9-B652-2C50-5A6783264C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2C8C7A-A257-7B9F-4EB6-5E534FAD6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6C8F1-13F3-42CB-B6E0-5DFC6E29E3BD}" type="datetimeFigureOut">
              <a:rPr lang="ko-KR" altLang="en-US" smtClean="0"/>
              <a:t>2024-03-10 (Sun)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54D30E-7A4B-5115-F7A9-DB0CA9006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9FA8F2-E615-BA2C-D278-7E424604D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38FED-E9E2-4A0F-8C84-1DF9B67633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7854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4DAAFF-A326-14B5-D15C-D4A552C3B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EA8058B-E693-C728-3A3B-E43EFDC30D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82C375-4C5C-B1CC-9485-2BA6D92F0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6C8F1-13F3-42CB-B6E0-5DFC6E29E3BD}" type="datetimeFigureOut">
              <a:rPr lang="ko-KR" altLang="en-US" smtClean="0"/>
              <a:t>2024-03-10 (Sun)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5F02C1-0585-9A38-2E77-1CF78D2F8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29925A-6C77-E6BD-94D8-B94299748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38FED-E9E2-4A0F-8C84-1DF9B67633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1648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75B9502-2033-FE64-7780-B5252AC91C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FE0FEE3-1265-DB0B-C7CA-600DBDFDA0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E028C1-D1CF-22A8-2B3C-BC910BD72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6C8F1-13F3-42CB-B6E0-5DFC6E29E3BD}" type="datetimeFigureOut">
              <a:rPr lang="ko-KR" altLang="en-US" smtClean="0"/>
              <a:t>2024-03-10 (Sun)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6C41E7-AEAD-C8DE-78CA-B3813442E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3DBBF6-D776-C0DD-69AC-7FF37E605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38FED-E9E2-4A0F-8C84-1DF9B67633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6826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6FF256-077E-A933-DB12-473599AC6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B2E6E1-66B7-3F80-1BE9-482F07380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18A188-D45B-AACE-A868-5C8AC3BC1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6C8F1-13F3-42CB-B6E0-5DFC6E29E3BD}" type="datetimeFigureOut">
              <a:rPr lang="ko-KR" altLang="en-US" smtClean="0"/>
              <a:t>2024-03-10 (Sun)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8D2E8A-0732-EBFC-84FA-382583E3B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537488-4D66-7EF3-DEB9-A422F644B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38FED-E9E2-4A0F-8C84-1DF9B67633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8871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8913F2-75DD-05BA-8028-9A648689D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929643E-74B9-9F24-BE0A-29F8430F08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9BE39C-4255-17D3-FADC-E84FBA16E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6C8F1-13F3-42CB-B6E0-5DFC6E29E3BD}" type="datetimeFigureOut">
              <a:rPr lang="ko-KR" altLang="en-US" smtClean="0"/>
              <a:t>2024-03-10 (Sun)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D92016-3E25-10F9-EE99-5FAFAF07C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A0B272-AC2C-1D9F-5583-83F4001EC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38FED-E9E2-4A0F-8C84-1DF9B67633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3629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952E68-6C6F-9D9A-D450-902E4D388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D3086D-4AFC-6331-7DE8-C3BDACA59C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F8F20F-6CC9-78E2-91CB-DA60F61D6C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BE36E0F-C83D-224E-6FFA-253903C1A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6C8F1-13F3-42CB-B6E0-5DFC6E29E3BD}" type="datetimeFigureOut">
              <a:rPr lang="ko-KR" altLang="en-US" smtClean="0"/>
              <a:t>2024-03-10 (Sun)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CEFA0C0-AF22-3096-2273-F7A0BE5DC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124505F-ED48-48BB-C15F-19680FE45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38FED-E9E2-4A0F-8C84-1DF9B67633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8999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C04E14-BDD7-3830-E1B7-3B8384C45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E8D96FF-FE98-4846-8FE1-BDD031F087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07ECF96-C291-2FA2-7A73-A0625FD415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F2EC558-6D4A-6BF5-6C67-4307FCF2A0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D185191-80DA-FBCB-8F0B-F1628139FC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BDA9CAA-CF55-C6DA-4E43-0D1F492BC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6C8F1-13F3-42CB-B6E0-5DFC6E29E3BD}" type="datetimeFigureOut">
              <a:rPr lang="ko-KR" altLang="en-US" smtClean="0"/>
              <a:t>2024-03-10 (Sun)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393EA4E-73E0-F6BF-77CF-A8DEAEDAF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86A4A52-AB3D-8A0C-E471-DF23B139C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38FED-E9E2-4A0F-8C84-1DF9B67633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789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9AC89E-3458-5127-2281-114240681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1C4F5F4-5D3D-1FA9-1706-8362F1133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6C8F1-13F3-42CB-B6E0-5DFC6E29E3BD}" type="datetimeFigureOut">
              <a:rPr lang="ko-KR" altLang="en-US" smtClean="0"/>
              <a:t>2024-03-10 (Sun)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E85C99C-B2D1-9CA1-6099-552685DF1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CFEC028-9EC2-3507-3E80-822260468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38FED-E9E2-4A0F-8C84-1DF9B67633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13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7407F0E-5B9B-F55B-C571-9999F2B3D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6C8F1-13F3-42CB-B6E0-5DFC6E29E3BD}" type="datetimeFigureOut">
              <a:rPr lang="ko-KR" altLang="en-US" smtClean="0"/>
              <a:t>2024-03-10 (Sun)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F970584-EE08-B614-9E6A-AFCA70A13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916809A-B58F-BE43-8F73-5E2CF50D2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38FED-E9E2-4A0F-8C84-1DF9B67633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2096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C15DFA-BBBF-87FA-9E33-BA45A684B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42083D-46E4-FABB-2E90-C98CBA735C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1557ED4-2F4B-74F8-6BE9-2C5DE22880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06D5F97-5CCD-9501-FA7F-747330762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6C8F1-13F3-42CB-B6E0-5DFC6E29E3BD}" type="datetimeFigureOut">
              <a:rPr lang="ko-KR" altLang="en-US" smtClean="0"/>
              <a:t>2024-03-10 (Sun)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E946E54-E047-4A72-F56A-7FD9971CA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63F344A-E405-D349-5403-4A032E70A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38FED-E9E2-4A0F-8C84-1DF9B67633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1470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8CED7C-C5C5-9F15-B0E5-7999B5DE5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C338C09-FE3D-E4DE-E682-0E92B3AFA1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5C0429D-6929-AD97-577B-8EFB2F41BF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64E33FB-F297-237C-E685-06EFEC886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6C8F1-13F3-42CB-B6E0-5DFC6E29E3BD}" type="datetimeFigureOut">
              <a:rPr lang="ko-KR" altLang="en-US" smtClean="0"/>
              <a:t>2024-03-10 (Sun)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BF5ED5C-3786-335D-CC6A-2756CEA0E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7E964CC-B367-EE02-9D10-1DD97E2F2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38FED-E9E2-4A0F-8C84-1DF9B67633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6535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F552539-5901-ECE7-3E8C-A32D8FE8A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5308DFE-79B4-FC37-1E70-5D0806FB3E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A00BCE-9828-7662-B0FA-2D5734D1AC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76C8F1-13F3-42CB-B6E0-5DFC6E29E3BD}" type="datetimeFigureOut">
              <a:rPr lang="ko-KR" altLang="en-US" smtClean="0"/>
              <a:t>2024-03-10 (Sun)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2F4DB9-C872-5A8F-F7CB-383B38F3BD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2842D4-6273-15CE-EE41-50554FD0ED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738FED-E9E2-4A0F-8C84-1DF9B67633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7346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npmjs.com/" TargetMode="External"/><Relationship Id="rId3" Type="http://schemas.openxmlformats.org/officeDocument/2006/relationships/hyperlink" Target="https://despiteallthat.tistory.com/139" TargetMode="External"/><Relationship Id="rId7" Type="http://schemas.openxmlformats.org/officeDocument/2006/relationships/hyperlink" Target="https://nodejs.org/en" TargetMode="External"/><Relationship Id="rId2" Type="http://schemas.openxmlformats.org/officeDocument/2006/relationships/hyperlink" Target="https://ko.wikipedia.org/wiki/%EC%9C%84%ED%82%A4%EB%B0%B1%EA%B3%BC:%EB%8C%80%EB%AC%B8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engpro.tistory.com/182" TargetMode="External"/><Relationship Id="rId5" Type="http://schemas.openxmlformats.org/officeDocument/2006/relationships/hyperlink" Target="https://engpro.tistory.com/415" TargetMode="External"/><Relationship Id="rId4" Type="http://schemas.openxmlformats.org/officeDocument/2006/relationships/hyperlink" Target="https://velog.io/@jwo0o0/Node.js-%ED%94%84%EB%A0%88%EC%9E%84%EC%9B%8C%ED%81%AC-Express-%EC%8B%9C%EC%9E%91%ED%95%98%EA%B8%B0-middleware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86186CC-FD00-1021-BAA6-0164280745C2}"/>
              </a:ext>
            </a:extLst>
          </p:cNvPr>
          <p:cNvSpPr/>
          <p:nvPr/>
        </p:nvSpPr>
        <p:spPr>
          <a:xfrm>
            <a:off x="70757" y="70757"/>
            <a:ext cx="12055929" cy="6732814"/>
          </a:xfrm>
          <a:prstGeom prst="rect">
            <a:avLst/>
          </a:prstGeom>
          <a:solidFill>
            <a:srgbClr val="E6E8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917235-073B-1358-7031-9CF6D665C81E}"/>
              </a:ext>
            </a:extLst>
          </p:cNvPr>
          <p:cNvSpPr txBox="1"/>
          <p:nvPr/>
        </p:nvSpPr>
        <p:spPr>
          <a:xfrm>
            <a:off x="3177800" y="2326858"/>
            <a:ext cx="31772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Express</a:t>
            </a:r>
            <a:r>
              <a:rPr lang="ko-KR" altLang="en-US" sz="54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와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86EE78B-9BFC-5ADF-8CDD-28754AEB8891}"/>
              </a:ext>
            </a:extLst>
          </p:cNvPr>
          <p:cNvCxnSpPr/>
          <p:nvPr/>
        </p:nvCxnSpPr>
        <p:spPr>
          <a:xfrm>
            <a:off x="469231" y="3444526"/>
            <a:ext cx="11253537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B7C9A5F-8C90-7676-2B97-76A26C8D2693}"/>
              </a:ext>
            </a:extLst>
          </p:cNvPr>
          <p:cNvSpPr txBox="1"/>
          <p:nvPr/>
        </p:nvSpPr>
        <p:spPr>
          <a:xfrm>
            <a:off x="9214747" y="5864635"/>
            <a:ext cx="2454518" cy="4944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2022764048 </a:t>
            </a:r>
            <a:r>
              <a:rPr lang="ko-KR" altLang="en-US" sz="20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최예진</a:t>
            </a:r>
            <a:endParaRPr lang="ko-KR" altLang="en-US" sz="20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7DBE5F-59B5-6702-7E59-F5EF8DB5A87D}"/>
              </a:ext>
            </a:extLst>
          </p:cNvPr>
          <p:cNvSpPr txBox="1"/>
          <p:nvPr/>
        </p:nvSpPr>
        <p:spPr>
          <a:xfrm>
            <a:off x="6355080" y="3667208"/>
            <a:ext cx="25394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Node.js</a:t>
            </a:r>
            <a:endParaRPr lang="ko-KR" altLang="en-US" sz="5400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60610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698325-20A3-95D9-C406-5FB6D01F2E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827B55A0-D719-CB2A-7417-51BD5BC1CDBA}"/>
              </a:ext>
            </a:extLst>
          </p:cNvPr>
          <p:cNvSpPr/>
          <p:nvPr/>
        </p:nvSpPr>
        <p:spPr>
          <a:xfrm>
            <a:off x="70757" y="70757"/>
            <a:ext cx="12055929" cy="6732814"/>
          </a:xfrm>
          <a:prstGeom prst="rect">
            <a:avLst/>
          </a:prstGeom>
          <a:solidFill>
            <a:srgbClr val="E6E8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7B9F8E-8340-F1AF-8989-300F2194F56D}"/>
              </a:ext>
            </a:extLst>
          </p:cNvPr>
          <p:cNvSpPr txBox="1"/>
          <p:nvPr/>
        </p:nvSpPr>
        <p:spPr>
          <a:xfrm>
            <a:off x="469231" y="174175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목차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EFE4935-B1BB-106E-1BBE-20C602C7E65F}"/>
              </a:ext>
            </a:extLst>
          </p:cNvPr>
          <p:cNvCxnSpPr/>
          <p:nvPr/>
        </p:nvCxnSpPr>
        <p:spPr>
          <a:xfrm>
            <a:off x="469231" y="848284"/>
            <a:ext cx="112535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47980AE-EA39-C340-89E9-17C096D3C9B0}"/>
              </a:ext>
            </a:extLst>
          </p:cNvPr>
          <p:cNvSpPr txBox="1"/>
          <p:nvPr/>
        </p:nvSpPr>
        <p:spPr>
          <a:xfrm>
            <a:off x="1023229" y="1295710"/>
            <a:ext cx="7858305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AutoNum type="arabicPeriod"/>
            </a:pPr>
            <a:r>
              <a:rPr lang="en-US" altLang="ko-KR" sz="28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Express</a:t>
            </a:r>
            <a:r>
              <a:rPr lang="ko-KR" altLang="en-US" sz="28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란</a:t>
            </a:r>
            <a:r>
              <a:rPr lang="en-US" altLang="ko-KR" sz="28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?</a:t>
            </a:r>
          </a:p>
          <a:p>
            <a:pPr marL="514350" indent="-514350">
              <a:buAutoNum type="arabicPeriod"/>
            </a:pPr>
            <a:endParaRPr lang="en-US" altLang="ko-KR" sz="2800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  <a:p>
            <a:pPr marL="514350" indent="-514350">
              <a:buAutoNum type="arabicPeriod"/>
            </a:pPr>
            <a:r>
              <a:rPr lang="en-US" altLang="ko-KR" sz="28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Node.js</a:t>
            </a:r>
            <a:r>
              <a:rPr lang="ko-KR" altLang="en-US" sz="28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란</a:t>
            </a:r>
            <a:r>
              <a:rPr lang="en-US" altLang="ko-KR" sz="28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?</a:t>
            </a:r>
          </a:p>
          <a:p>
            <a:pPr marL="514350" indent="-514350">
              <a:buAutoNum type="arabicPeriod"/>
            </a:pPr>
            <a:endParaRPr lang="en-US" altLang="ko-KR" sz="2800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  <a:p>
            <a:pPr marL="514350" indent="-514350">
              <a:buAutoNum type="arabicPeriod"/>
            </a:pPr>
            <a:r>
              <a:rPr lang="en-US" altLang="ko-KR" sz="28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Express</a:t>
            </a:r>
            <a:r>
              <a:rPr lang="ko-KR" altLang="en-US" sz="28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와 </a:t>
            </a:r>
            <a:r>
              <a:rPr lang="en-US" altLang="ko-KR" sz="28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Node.js</a:t>
            </a:r>
            <a:r>
              <a:rPr lang="ko-KR" altLang="en-US" sz="28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의 연관성과 공통점</a:t>
            </a:r>
            <a:endParaRPr lang="en-US" altLang="ko-KR" sz="2800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  <a:p>
            <a:pPr marL="514350" indent="-514350">
              <a:buAutoNum type="arabicPeriod"/>
            </a:pPr>
            <a:endParaRPr lang="en-US" altLang="ko-KR" sz="2800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  <a:p>
            <a:pPr marL="514350" indent="-514350">
              <a:buFontTx/>
              <a:buAutoNum type="arabicPeriod"/>
            </a:pPr>
            <a:r>
              <a:rPr lang="en-US" altLang="ko-KR" sz="28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Express</a:t>
            </a:r>
            <a:r>
              <a:rPr lang="ko-KR" altLang="en-US" sz="28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와 </a:t>
            </a:r>
            <a:r>
              <a:rPr lang="en-US" altLang="ko-KR" sz="28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Node.js</a:t>
            </a:r>
            <a:r>
              <a:rPr lang="ko-KR" altLang="en-US" sz="28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의 차이점</a:t>
            </a:r>
            <a:endParaRPr lang="en-US" altLang="ko-KR" sz="2800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  <a:p>
            <a:pPr marL="514350" indent="-514350">
              <a:buFontTx/>
              <a:buAutoNum type="arabicPeriod"/>
            </a:pPr>
            <a:endParaRPr lang="en-US" altLang="ko-KR" sz="2800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  <a:p>
            <a:pPr marL="514350" indent="-514350">
              <a:buFontTx/>
              <a:buAutoNum type="arabicPeriod"/>
            </a:pPr>
            <a:r>
              <a:rPr lang="en-US" altLang="ko-KR" sz="28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Express</a:t>
            </a:r>
            <a:r>
              <a:rPr lang="ko-KR" altLang="en-US" sz="28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로 </a:t>
            </a:r>
            <a:r>
              <a:rPr lang="en-US" altLang="ko-KR" sz="28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“Hello World” </a:t>
            </a:r>
            <a:r>
              <a:rPr lang="ko-KR" altLang="en-US" sz="28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출력 코드 살펴보기</a:t>
            </a:r>
            <a:endParaRPr lang="en-US" altLang="ko-KR" sz="2800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67627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698325-20A3-95D9-C406-5FB6D01F2E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827B55A0-D719-CB2A-7417-51BD5BC1CDBA}"/>
              </a:ext>
            </a:extLst>
          </p:cNvPr>
          <p:cNvSpPr/>
          <p:nvPr/>
        </p:nvSpPr>
        <p:spPr>
          <a:xfrm>
            <a:off x="70757" y="70757"/>
            <a:ext cx="12055929" cy="6732814"/>
          </a:xfrm>
          <a:prstGeom prst="rect">
            <a:avLst/>
          </a:prstGeom>
          <a:solidFill>
            <a:srgbClr val="E6E8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7B9F8E-8340-F1AF-8989-300F2194F56D}"/>
              </a:ext>
            </a:extLst>
          </p:cNvPr>
          <p:cNvSpPr txBox="1"/>
          <p:nvPr/>
        </p:nvSpPr>
        <p:spPr>
          <a:xfrm>
            <a:off x="450175" y="126060"/>
            <a:ext cx="23934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Express</a:t>
            </a:r>
            <a:r>
              <a:rPr lang="ko-KR" altLang="en-US" sz="36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란</a:t>
            </a:r>
            <a:r>
              <a:rPr lang="en-US" altLang="ko-KR" sz="36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?</a:t>
            </a:r>
            <a:endParaRPr lang="ko-KR" altLang="en-US" sz="3600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EFE4935-B1BB-106E-1BBE-20C602C7E65F}"/>
              </a:ext>
            </a:extLst>
          </p:cNvPr>
          <p:cNvCxnSpPr/>
          <p:nvPr/>
        </p:nvCxnSpPr>
        <p:spPr>
          <a:xfrm>
            <a:off x="469231" y="848284"/>
            <a:ext cx="112535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D6D10FF0-F91B-0282-5751-687188BF965D}"/>
              </a:ext>
            </a:extLst>
          </p:cNvPr>
          <p:cNvGrpSpPr/>
          <p:nvPr/>
        </p:nvGrpSpPr>
        <p:grpSpPr>
          <a:xfrm>
            <a:off x="10703131" y="567210"/>
            <a:ext cx="1019637" cy="165517"/>
            <a:chOff x="10763288" y="822959"/>
            <a:chExt cx="1019637" cy="165517"/>
          </a:xfrm>
        </p:grpSpPr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4AC7F4FE-07F9-1AAD-9924-0F42FE6042D9}"/>
                </a:ext>
              </a:extLst>
            </p:cNvPr>
            <p:cNvSpPr/>
            <p:nvPr/>
          </p:nvSpPr>
          <p:spPr>
            <a:xfrm flipH="1">
              <a:off x="11616728" y="822959"/>
              <a:ext cx="166197" cy="16551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A8C11CBA-7DAB-9CFD-A72A-4DCC78EF528D}"/>
                </a:ext>
              </a:extLst>
            </p:cNvPr>
            <p:cNvSpPr/>
            <p:nvPr/>
          </p:nvSpPr>
          <p:spPr>
            <a:xfrm flipH="1">
              <a:off x="11403368" y="822959"/>
              <a:ext cx="166197" cy="16551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D435E609-2EA3-7409-263B-CF3960F1C66A}"/>
                </a:ext>
              </a:extLst>
            </p:cNvPr>
            <p:cNvSpPr/>
            <p:nvPr/>
          </p:nvSpPr>
          <p:spPr>
            <a:xfrm flipH="1">
              <a:off x="11190008" y="822959"/>
              <a:ext cx="166197" cy="16551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DAC861BD-85AB-605A-1981-12BE9D572404}"/>
                </a:ext>
              </a:extLst>
            </p:cNvPr>
            <p:cNvSpPr/>
            <p:nvPr/>
          </p:nvSpPr>
          <p:spPr>
            <a:xfrm flipH="1">
              <a:off x="10976648" y="822959"/>
              <a:ext cx="166197" cy="16551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2E8A5923-8D8B-138C-EBDB-64E1399FFCCA}"/>
                </a:ext>
              </a:extLst>
            </p:cNvPr>
            <p:cNvSpPr/>
            <p:nvPr/>
          </p:nvSpPr>
          <p:spPr>
            <a:xfrm flipH="1">
              <a:off x="10763288" y="822959"/>
              <a:ext cx="166197" cy="16551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664C6785-A673-AB24-F7C2-335E3D5DD056}"/>
              </a:ext>
            </a:extLst>
          </p:cNvPr>
          <p:cNvSpPr txBox="1"/>
          <p:nvPr/>
        </p:nvSpPr>
        <p:spPr>
          <a:xfrm>
            <a:off x="1526845" y="1229293"/>
            <a:ext cx="722024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Express</a:t>
            </a:r>
          </a:p>
          <a:p>
            <a:endParaRPr lang="en-US" altLang="ko-KR" sz="800" b="1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  <a:p>
            <a:r>
              <a:rPr lang="ko-KR" altLang="en-US" sz="16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웹 애플리케이션 개발에 사용이 되며</a:t>
            </a:r>
            <a:r>
              <a:rPr lang="en-US" altLang="ko-KR" sz="16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, Node.js</a:t>
            </a:r>
            <a:r>
              <a:rPr lang="ko-KR" altLang="en-US" sz="16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를 위한 웹 프레임워크</a:t>
            </a:r>
            <a:endParaRPr lang="en-US" altLang="ko-KR" sz="1600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  <a:p>
            <a:r>
              <a:rPr lang="ko-KR" altLang="en-US" sz="1600" b="0" i="0" dirty="0">
                <a:effectLst/>
                <a:latin typeface="Söhne"/>
              </a:rPr>
              <a:t>빠르고 가볍기 때문에 다양한 종류의 웹 애플리케이션을 개발하는 데 사용된다</a:t>
            </a:r>
            <a:r>
              <a:rPr lang="en-US" altLang="ko-KR" sz="1600" b="0" i="0" dirty="0">
                <a:effectLst/>
                <a:latin typeface="Söhne"/>
              </a:rPr>
              <a:t>.</a:t>
            </a:r>
            <a:endParaRPr lang="en-US" altLang="ko-KR" sz="1600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C92C401-BD3D-5378-AEC9-37BE80D505B0}"/>
              </a:ext>
            </a:extLst>
          </p:cNvPr>
          <p:cNvSpPr/>
          <p:nvPr/>
        </p:nvSpPr>
        <p:spPr>
          <a:xfrm>
            <a:off x="652113" y="963842"/>
            <a:ext cx="45719" cy="556759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AA1A9A7-2B13-9F0A-2E0E-EF63C0E78026}"/>
              </a:ext>
            </a:extLst>
          </p:cNvPr>
          <p:cNvSpPr/>
          <p:nvPr/>
        </p:nvSpPr>
        <p:spPr>
          <a:xfrm rot="5400000" flipH="1">
            <a:off x="1101663" y="974653"/>
            <a:ext cx="45719" cy="89910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DC373198-4004-E702-5832-605CD4FC646F}"/>
              </a:ext>
            </a:extLst>
          </p:cNvPr>
          <p:cNvGrpSpPr/>
          <p:nvPr/>
        </p:nvGrpSpPr>
        <p:grpSpPr>
          <a:xfrm>
            <a:off x="427832" y="1180612"/>
            <a:ext cx="540000" cy="540000"/>
            <a:chOff x="427832" y="1041336"/>
            <a:chExt cx="540000" cy="540000"/>
          </a:xfrm>
        </p:grpSpPr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E3FFF94D-AA21-0EC2-A50B-17D6F10E9E1A}"/>
                </a:ext>
              </a:extLst>
            </p:cNvPr>
            <p:cNvSpPr/>
            <p:nvPr/>
          </p:nvSpPr>
          <p:spPr>
            <a:xfrm>
              <a:off x="427832" y="1041336"/>
              <a:ext cx="540000" cy="540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2" name="그림 31">
              <a:extLst>
                <a:ext uri="{FF2B5EF4-FFF2-40B4-BE49-F238E27FC236}">
                  <a16:creationId xmlns:a16="http://schemas.microsoft.com/office/drawing/2014/main" id="{940522AB-53E1-1443-AF31-C566A8FD55F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0175" y="1062094"/>
              <a:ext cx="495314" cy="495314"/>
            </a:xfrm>
            <a:prstGeom prst="rect">
              <a:avLst/>
            </a:prstGeom>
          </p:spPr>
        </p:pic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4E399878-2783-BC1E-C4EB-FE5E9240ADE5}"/>
              </a:ext>
            </a:extLst>
          </p:cNvPr>
          <p:cNvSpPr txBox="1"/>
          <p:nvPr/>
        </p:nvSpPr>
        <p:spPr>
          <a:xfrm>
            <a:off x="1526845" y="2579809"/>
            <a:ext cx="9943768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라우팅</a:t>
            </a:r>
            <a:endParaRPr lang="en-US" altLang="ko-KR" sz="2000" b="1" dirty="0"/>
          </a:p>
          <a:p>
            <a:endParaRPr lang="en-US" altLang="ko-KR" sz="800" b="1" dirty="0"/>
          </a:p>
          <a:p>
            <a:r>
              <a:rPr lang="en-US" altLang="ko-KR" sz="1600" dirty="0"/>
              <a:t>URL </a:t>
            </a:r>
            <a:r>
              <a:rPr lang="ko-KR" altLang="en-US" sz="1600" dirty="0"/>
              <a:t>경로 요청 방법에 따라 요청을 처리할 수 있도록 라우팅을 제공한다</a:t>
            </a:r>
            <a:r>
              <a:rPr lang="en-US" altLang="ko-KR" sz="1600" dirty="0"/>
              <a:t>. </a:t>
            </a:r>
          </a:p>
          <a:p>
            <a:r>
              <a:rPr lang="ko-KR" altLang="en-US" sz="1600" dirty="0"/>
              <a:t>웹 애플리케이션의 다양한 요청을 쉽게 처리할 수 있다</a:t>
            </a:r>
            <a:r>
              <a:rPr lang="en-US" altLang="ko-KR" sz="1600" dirty="0"/>
              <a:t>.</a:t>
            </a:r>
          </a:p>
          <a:p>
            <a:endParaRPr lang="en-US" altLang="ko-KR" sz="800" dirty="0"/>
          </a:p>
          <a:p>
            <a:r>
              <a:rPr lang="ko-KR" altLang="en-US" sz="2000" b="1" dirty="0"/>
              <a:t>미들웨어</a:t>
            </a:r>
            <a:endParaRPr lang="en-US" altLang="ko-KR" sz="2000" b="1" dirty="0"/>
          </a:p>
          <a:p>
            <a:endParaRPr lang="en-US" altLang="ko-KR" sz="800" b="1" dirty="0"/>
          </a:p>
          <a:p>
            <a:r>
              <a:rPr lang="ko-KR" altLang="en-US" sz="1600" dirty="0"/>
              <a:t>요청과 응답 사이에서 동작하는 미들웨어를 사용하여 기능을 추가하고 요청 및 응답을 변형할 수 있다</a:t>
            </a:r>
            <a:r>
              <a:rPr lang="en-US" altLang="ko-KR" sz="1600" dirty="0"/>
              <a:t>.</a:t>
            </a:r>
          </a:p>
          <a:p>
            <a:endParaRPr lang="en-US" altLang="ko-KR" sz="800" dirty="0"/>
          </a:p>
          <a:p>
            <a:endParaRPr lang="en-US" altLang="ko-KR" b="1" dirty="0"/>
          </a:p>
          <a:p>
            <a:r>
              <a:rPr lang="ko-KR" altLang="en-US" sz="2000" b="1" dirty="0"/>
              <a:t>템플릿 엔진 지원</a:t>
            </a:r>
            <a:endParaRPr lang="en-US" altLang="ko-KR" sz="2000" b="1" dirty="0"/>
          </a:p>
          <a:p>
            <a:endParaRPr lang="en-US" altLang="ko-KR" sz="800" b="1" dirty="0"/>
          </a:p>
          <a:p>
            <a:r>
              <a:rPr lang="ko-KR" altLang="en-US" sz="1600" dirty="0"/>
              <a:t>다양한 템플릿 엔진과 함께 사용할 수 있다</a:t>
            </a:r>
            <a:r>
              <a:rPr lang="en-US" altLang="ko-KR" sz="1600" dirty="0"/>
              <a:t>. </a:t>
            </a:r>
          </a:p>
          <a:p>
            <a:r>
              <a:rPr lang="ko-KR" altLang="en-US" sz="1600" dirty="0"/>
              <a:t>동적인 </a:t>
            </a:r>
            <a:r>
              <a:rPr lang="en-US" altLang="ko-KR" sz="1600" dirty="0"/>
              <a:t>HTML </a:t>
            </a:r>
            <a:r>
              <a:rPr lang="ko-KR" altLang="en-US" sz="1600" dirty="0"/>
              <a:t>콘텐츠를 생성하고 클라이언트에게 제공할 수 있다</a:t>
            </a:r>
            <a:r>
              <a:rPr lang="en-US" altLang="ko-KR" sz="1600" dirty="0"/>
              <a:t>.</a:t>
            </a:r>
          </a:p>
          <a:p>
            <a:endParaRPr lang="en-US" altLang="ko-KR" sz="1400" dirty="0"/>
          </a:p>
          <a:p>
            <a:r>
              <a:rPr lang="en-US" altLang="ko-KR" sz="1600" dirty="0"/>
              <a:t>HTTP </a:t>
            </a:r>
            <a:r>
              <a:rPr lang="ko-KR" altLang="en-US" sz="1600" dirty="0"/>
              <a:t>요청 및 응답 객체를 쉽게 다룰 수 있도록 해준다</a:t>
            </a:r>
            <a:r>
              <a:rPr lang="en-US" altLang="ko-KR" sz="1600" dirty="0"/>
              <a:t>.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9334354-6BAC-1438-0EE2-D3E0794314D7}"/>
              </a:ext>
            </a:extLst>
          </p:cNvPr>
          <p:cNvSpPr/>
          <p:nvPr/>
        </p:nvSpPr>
        <p:spPr>
          <a:xfrm rot="5400000" flipH="1">
            <a:off x="1107449" y="2315016"/>
            <a:ext cx="45719" cy="89910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DF690C7-7F41-9067-E047-4BF107355666}"/>
              </a:ext>
            </a:extLst>
          </p:cNvPr>
          <p:cNvSpPr/>
          <p:nvPr/>
        </p:nvSpPr>
        <p:spPr>
          <a:xfrm rot="5400000" flipH="1">
            <a:off x="1097700" y="3346298"/>
            <a:ext cx="45719" cy="89910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C55334E-3133-0836-6E29-CFAA7FDFF733}"/>
              </a:ext>
            </a:extLst>
          </p:cNvPr>
          <p:cNvSpPr/>
          <p:nvPr/>
        </p:nvSpPr>
        <p:spPr>
          <a:xfrm rot="5400000" flipH="1">
            <a:off x="1102728" y="4407425"/>
            <a:ext cx="45719" cy="89910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E704E55-F69D-486A-1C48-01882C1B02AB}"/>
              </a:ext>
            </a:extLst>
          </p:cNvPr>
          <p:cNvSpPr/>
          <p:nvPr/>
        </p:nvSpPr>
        <p:spPr>
          <a:xfrm rot="5400000" flipH="1">
            <a:off x="1097700" y="5496676"/>
            <a:ext cx="45719" cy="89910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A592AACB-FEFC-22D3-51D1-3A3403B1A16E}"/>
              </a:ext>
            </a:extLst>
          </p:cNvPr>
          <p:cNvSpPr/>
          <p:nvPr/>
        </p:nvSpPr>
        <p:spPr>
          <a:xfrm>
            <a:off x="494971" y="2604310"/>
            <a:ext cx="360000" cy="36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ysClr val="windowText" lastClr="000000"/>
                </a:solidFill>
              </a:rPr>
              <a:t>1</a:t>
            </a:r>
            <a:endParaRPr lang="ko-KR" altLang="en-US" sz="2000" b="1" dirty="0">
              <a:solidFill>
                <a:sysClr val="windowText" lastClr="000000"/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03F2FAD4-79AB-D217-EBCA-6B095CB78C49}"/>
              </a:ext>
            </a:extLst>
          </p:cNvPr>
          <p:cNvSpPr/>
          <p:nvPr/>
        </p:nvSpPr>
        <p:spPr>
          <a:xfrm>
            <a:off x="494971" y="3657026"/>
            <a:ext cx="360000" cy="36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ysClr val="windowText" lastClr="000000"/>
                </a:solidFill>
              </a:rPr>
              <a:t>2</a:t>
            </a:r>
            <a:endParaRPr lang="ko-KR" altLang="en-US" sz="2000" b="1" dirty="0">
              <a:solidFill>
                <a:sysClr val="windowText" lastClr="000000"/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0E53C30D-D09F-B683-217C-4070903BE1F9}"/>
              </a:ext>
            </a:extLst>
          </p:cNvPr>
          <p:cNvSpPr/>
          <p:nvPr/>
        </p:nvSpPr>
        <p:spPr>
          <a:xfrm>
            <a:off x="491008" y="4683149"/>
            <a:ext cx="360000" cy="36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ysClr val="windowText" lastClr="000000"/>
                </a:solidFill>
              </a:rPr>
              <a:t>3</a:t>
            </a:r>
            <a:endParaRPr lang="ko-KR" altLang="en-US" sz="2000" b="1" dirty="0">
              <a:solidFill>
                <a:sysClr val="windowText" lastClr="000000"/>
              </a:solidFill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6CF10305-9590-B7D9-619B-E0EFC38DD15D}"/>
              </a:ext>
            </a:extLst>
          </p:cNvPr>
          <p:cNvGrpSpPr/>
          <p:nvPr/>
        </p:nvGrpSpPr>
        <p:grpSpPr>
          <a:xfrm>
            <a:off x="491423" y="5776383"/>
            <a:ext cx="360000" cy="360000"/>
            <a:chOff x="494971" y="4732244"/>
            <a:chExt cx="360000" cy="360000"/>
          </a:xfrm>
        </p:grpSpPr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24D28196-2605-0CD1-6BB5-67B5B092616D}"/>
                </a:ext>
              </a:extLst>
            </p:cNvPr>
            <p:cNvSpPr/>
            <p:nvPr/>
          </p:nvSpPr>
          <p:spPr>
            <a:xfrm>
              <a:off x="494971" y="4732244"/>
              <a:ext cx="360000" cy="360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dirty="0">
                <a:solidFill>
                  <a:schemeClr val="tx1"/>
                </a:solidFill>
              </a:endParaRPr>
            </a:p>
          </p:txBody>
        </p:sp>
        <p:sp>
          <p:nvSpPr>
            <p:cNvPr id="30" name="십자형 29">
              <a:extLst>
                <a:ext uri="{FF2B5EF4-FFF2-40B4-BE49-F238E27FC236}">
                  <a16:creationId xmlns:a16="http://schemas.microsoft.com/office/drawing/2014/main" id="{5288025A-AFC2-A62C-18D9-80C23261C7B9}"/>
                </a:ext>
              </a:extLst>
            </p:cNvPr>
            <p:cNvSpPr/>
            <p:nvPr/>
          </p:nvSpPr>
          <p:spPr>
            <a:xfrm>
              <a:off x="581009" y="4817533"/>
              <a:ext cx="180000" cy="180000"/>
            </a:xfrm>
            <a:prstGeom prst="plus">
              <a:avLst>
                <a:gd name="adj" fmla="val 38154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39619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698325-20A3-95D9-C406-5FB6D01F2E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827B55A0-D719-CB2A-7417-51BD5BC1CDBA}"/>
              </a:ext>
            </a:extLst>
          </p:cNvPr>
          <p:cNvSpPr/>
          <p:nvPr/>
        </p:nvSpPr>
        <p:spPr>
          <a:xfrm>
            <a:off x="70757" y="70757"/>
            <a:ext cx="12055929" cy="6732814"/>
          </a:xfrm>
          <a:prstGeom prst="rect">
            <a:avLst/>
          </a:prstGeom>
          <a:solidFill>
            <a:srgbClr val="E6E8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7B9F8E-8340-F1AF-8989-300F2194F56D}"/>
              </a:ext>
            </a:extLst>
          </p:cNvPr>
          <p:cNvSpPr txBox="1"/>
          <p:nvPr/>
        </p:nvSpPr>
        <p:spPr>
          <a:xfrm>
            <a:off x="450175" y="126060"/>
            <a:ext cx="24272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Node.js</a:t>
            </a:r>
            <a:r>
              <a:rPr lang="ko-KR" altLang="en-US" sz="36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란</a:t>
            </a:r>
            <a:r>
              <a:rPr lang="en-US" altLang="ko-KR" sz="36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?</a:t>
            </a:r>
            <a:endParaRPr lang="ko-KR" altLang="en-US" sz="3600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EFE4935-B1BB-106E-1BBE-20C602C7E65F}"/>
              </a:ext>
            </a:extLst>
          </p:cNvPr>
          <p:cNvCxnSpPr/>
          <p:nvPr/>
        </p:nvCxnSpPr>
        <p:spPr>
          <a:xfrm>
            <a:off x="469231" y="848284"/>
            <a:ext cx="112535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D6D10FF0-F91B-0282-5751-687188BF965D}"/>
              </a:ext>
            </a:extLst>
          </p:cNvPr>
          <p:cNvGrpSpPr/>
          <p:nvPr/>
        </p:nvGrpSpPr>
        <p:grpSpPr>
          <a:xfrm>
            <a:off x="10703131" y="567210"/>
            <a:ext cx="1019637" cy="165517"/>
            <a:chOff x="10763288" y="822959"/>
            <a:chExt cx="1019637" cy="165517"/>
          </a:xfrm>
        </p:grpSpPr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4AC7F4FE-07F9-1AAD-9924-0F42FE6042D9}"/>
                </a:ext>
              </a:extLst>
            </p:cNvPr>
            <p:cNvSpPr/>
            <p:nvPr/>
          </p:nvSpPr>
          <p:spPr>
            <a:xfrm flipH="1">
              <a:off x="11616728" y="822959"/>
              <a:ext cx="166197" cy="16551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A8C11CBA-7DAB-9CFD-A72A-4DCC78EF528D}"/>
                </a:ext>
              </a:extLst>
            </p:cNvPr>
            <p:cNvSpPr/>
            <p:nvPr/>
          </p:nvSpPr>
          <p:spPr>
            <a:xfrm flipH="1">
              <a:off x="11403368" y="822959"/>
              <a:ext cx="166197" cy="16551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D435E609-2EA3-7409-263B-CF3960F1C66A}"/>
                </a:ext>
              </a:extLst>
            </p:cNvPr>
            <p:cNvSpPr/>
            <p:nvPr/>
          </p:nvSpPr>
          <p:spPr>
            <a:xfrm flipH="1">
              <a:off x="11190008" y="822959"/>
              <a:ext cx="166197" cy="16551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DAC861BD-85AB-605A-1981-12BE9D572404}"/>
                </a:ext>
              </a:extLst>
            </p:cNvPr>
            <p:cNvSpPr/>
            <p:nvPr/>
          </p:nvSpPr>
          <p:spPr>
            <a:xfrm flipH="1">
              <a:off x="10976648" y="822959"/>
              <a:ext cx="166197" cy="16551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2E8A5923-8D8B-138C-EBDB-64E1399FFCCA}"/>
                </a:ext>
              </a:extLst>
            </p:cNvPr>
            <p:cNvSpPr/>
            <p:nvPr/>
          </p:nvSpPr>
          <p:spPr>
            <a:xfrm flipH="1">
              <a:off x="10763288" y="822959"/>
              <a:ext cx="166197" cy="16551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2BF22A85-F162-F52B-9643-93C20E6FF004}"/>
              </a:ext>
            </a:extLst>
          </p:cNvPr>
          <p:cNvSpPr txBox="1"/>
          <p:nvPr/>
        </p:nvSpPr>
        <p:spPr>
          <a:xfrm>
            <a:off x="1526845" y="1229293"/>
            <a:ext cx="695632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Node.js</a:t>
            </a:r>
          </a:p>
          <a:p>
            <a:endParaRPr lang="en-US" altLang="ko-KR" sz="800" b="1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  <a:p>
            <a:r>
              <a:rPr lang="en-US" altLang="ko-KR" sz="1600" dirty="0" err="1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Javascript</a:t>
            </a:r>
            <a:r>
              <a:rPr lang="en-US" altLang="ko-KR" sz="16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ko-KR" altLang="en-US" sz="16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실행 환경으로</a:t>
            </a:r>
            <a:r>
              <a:rPr lang="en-US" altLang="ko-KR" sz="16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, </a:t>
            </a:r>
            <a:r>
              <a:rPr lang="en-US" altLang="ko-KR" sz="1600" dirty="0" err="1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Javascript</a:t>
            </a:r>
            <a:r>
              <a:rPr lang="en-US" altLang="ko-KR" sz="16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ko-KR" altLang="en-US" sz="16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코드를 실행할 수 있게 해주는 플랫폼</a:t>
            </a:r>
            <a:endParaRPr lang="en-US" altLang="ko-KR" sz="1600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  <a:p>
            <a:r>
              <a:rPr lang="ko-KR" altLang="en-US" sz="1600" b="0" i="0" dirty="0">
                <a:effectLst/>
                <a:latin typeface="Söhne"/>
              </a:rPr>
              <a:t>서버 측 애플리케이션 개발에 주로 사용된다</a:t>
            </a:r>
            <a:r>
              <a:rPr lang="en-US" altLang="ko-KR" sz="1600" b="0" i="0" dirty="0">
                <a:effectLst/>
                <a:latin typeface="Söhne"/>
              </a:rPr>
              <a:t>.</a:t>
            </a:r>
            <a:endParaRPr lang="en-US" altLang="ko-KR" sz="1600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1024" name="직사각형 1023">
            <a:extLst>
              <a:ext uri="{FF2B5EF4-FFF2-40B4-BE49-F238E27FC236}">
                <a16:creationId xmlns:a16="http://schemas.microsoft.com/office/drawing/2014/main" id="{9A6E7117-66D3-FF20-7D34-428E9AC580D9}"/>
              </a:ext>
            </a:extLst>
          </p:cNvPr>
          <p:cNvSpPr/>
          <p:nvPr/>
        </p:nvSpPr>
        <p:spPr>
          <a:xfrm>
            <a:off x="652113" y="963842"/>
            <a:ext cx="45719" cy="556759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5" name="직사각형 1024">
            <a:extLst>
              <a:ext uri="{FF2B5EF4-FFF2-40B4-BE49-F238E27FC236}">
                <a16:creationId xmlns:a16="http://schemas.microsoft.com/office/drawing/2014/main" id="{698E6B8D-EE5B-450B-5513-0F02379CA3F0}"/>
              </a:ext>
            </a:extLst>
          </p:cNvPr>
          <p:cNvSpPr/>
          <p:nvPr/>
        </p:nvSpPr>
        <p:spPr>
          <a:xfrm rot="5400000" flipH="1">
            <a:off x="1101663" y="974653"/>
            <a:ext cx="45719" cy="89910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0" name="TextBox 1029">
            <a:extLst>
              <a:ext uri="{FF2B5EF4-FFF2-40B4-BE49-F238E27FC236}">
                <a16:creationId xmlns:a16="http://schemas.microsoft.com/office/drawing/2014/main" id="{741F950A-F5B7-FA1C-B3FB-CA7E54AA1EE5}"/>
              </a:ext>
            </a:extLst>
          </p:cNvPr>
          <p:cNvSpPr txBox="1"/>
          <p:nvPr/>
        </p:nvSpPr>
        <p:spPr>
          <a:xfrm>
            <a:off x="1526845" y="2579807"/>
            <a:ext cx="994376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비동기 이벤트 주도 방식</a:t>
            </a:r>
            <a:endParaRPr lang="en-US" altLang="ko-KR" sz="2000" b="1" dirty="0"/>
          </a:p>
          <a:p>
            <a:endParaRPr lang="en-US" altLang="ko-KR" sz="800" b="1" dirty="0"/>
          </a:p>
          <a:p>
            <a:r>
              <a:rPr lang="ko-KR" altLang="en-US" sz="1600" dirty="0"/>
              <a:t>비동기식 이벤트 처리 모델을 채택하여 </a:t>
            </a:r>
            <a:r>
              <a:rPr lang="en-US" altLang="ko-KR" sz="1600" dirty="0"/>
              <a:t>I/O </a:t>
            </a:r>
            <a:r>
              <a:rPr lang="ko-KR" altLang="en-US" sz="1600" dirty="0"/>
              <a:t>작업을 비차단적으로 처리한다</a:t>
            </a:r>
            <a:r>
              <a:rPr lang="en-US" altLang="ko-KR" sz="1600" dirty="0"/>
              <a:t>. </a:t>
            </a:r>
          </a:p>
          <a:p>
            <a:r>
              <a:rPr lang="ko-KR" altLang="en-US" sz="1600" dirty="0"/>
              <a:t>이는 많은 동시 요청에 대해 빠르고 효율적인 서비스를 제공할 수 있게 해준다</a:t>
            </a:r>
            <a:r>
              <a:rPr lang="en-US" altLang="ko-KR" sz="2000" dirty="0"/>
              <a:t>.</a:t>
            </a:r>
          </a:p>
          <a:p>
            <a:endParaRPr lang="en-US" altLang="ko-KR" sz="800" dirty="0"/>
          </a:p>
          <a:p>
            <a:r>
              <a:rPr lang="ko-KR" altLang="en-US" sz="2000" b="1" dirty="0"/>
              <a:t>단일 스레드 모델</a:t>
            </a:r>
            <a:endParaRPr lang="en-US" altLang="ko-KR" sz="2000" b="1" dirty="0"/>
          </a:p>
          <a:p>
            <a:endParaRPr lang="en-US" altLang="ko-KR" sz="800" b="1" dirty="0"/>
          </a:p>
          <a:p>
            <a:r>
              <a:rPr lang="ko-KR" altLang="en-US" sz="1600" dirty="0"/>
              <a:t>단일 스레드를 사용하여 많은 연결을 동시에 처리할 수 있다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메모리 사용량을 줄이고 서버의 확장성을 향상시킨다</a:t>
            </a:r>
            <a:r>
              <a:rPr lang="en-US" altLang="ko-KR" sz="1600" dirty="0"/>
              <a:t>.</a:t>
            </a:r>
          </a:p>
          <a:p>
            <a:endParaRPr lang="en-US" altLang="ko-KR" sz="800" dirty="0"/>
          </a:p>
          <a:p>
            <a:r>
              <a:rPr lang="ko-KR" altLang="en-US" sz="2000" b="1" dirty="0"/>
              <a:t>높은 생산성</a:t>
            </a:r>
            <a:endParaRPr lang="en-US" altLang="ko-KR" sz="2000" b="1" dirty="0"/>
          </a:p>
          <a:p>
            <a:endParaRPr lang="en-US" altLang="ko-KR" sz="800" b="1" dirty="0"/>
          </a:p>
          <a:p>
            <a:r>
              <a:rPr lang="en-US" altLang="ko-KR" sz="1600" dirty="0"/>
              <a:t>JavaScript</a:t>
            </a:r>
            <a:r>
              <a:rPr lang="ko-KR" altLang="en-US" sz="1600" dirty="0"/>
              <a:t>를 사용하여 전체 웹 애플리케이션을 개발할 수 있으므로 </a:t>
            </a:r>
            <a:endParaRPr lang="en-US" altLang="ko-KR" sz="1600" dirty="0"/>
          </a:p>
          <a:p>
            <a:r>
              <a:rPr lang="ko-KR" altLang="en-US" sz="1600" dirty="0"/>
              <a:t>개발자들이 통일된 언어로 </a:t>
            </a:r>
            <a:r>
              <a:rPr lang="ko-KR" altLang="en-US" sz="1600" dirty="0" err="1"/>
              <a:t>프론트엔드와</a:t>
            </a:r>
            <a:r>
              <a:rPr lang="ko-KR" altLang="en-US" sz="1600" dirty="0"/>
              <a:t> </a:t>
            </a:r>
            <a:r>
              <a:rPr lang="ko-KR" altLang="en-US" sz="1600" dirty="0" err="1"/>
              <a:t>백엔드를</a:t>
            </a:r>
            <a:r>
              <a:rPr lang="ko-KR" altLang="en-US" sz="1600" dirty="0"/>
              <a:t> 모두 다룰 수 있다</a:t>
            </a:r>
            <a:r>
              <a:rPr lang="en-US" altLang="ko-KR" sz="1600" dirty="0"/>
              <a:t>.</a:t>
            </a:r>
          </a:p>
          <a:p>
            <a:endParaRPr lang="en-US" altLang="ko-KR" sz="800" dirty="0"/>
          </a:p>
          <a:p>
            <a:r>
              <a:rPr lang="en-US" altLang="ko-KR" sz="1600" dirty="0"/>
              <a:t>Window, </a:t>
            </a:r>
            <a:r>
              <a:rPr lang="en-US" altLang="ko-KR" sz="1600" dirty="0" err="1"/>
              <a:t>MacOs</a:t>
            </a:r>
            <a:r>
              <a:rPr lang="en-US" altLang="ko-KR" sz="1600" dirty="0"/>
              <a:t>, Linux </a:t>
            </a:r>
            <a:r>
              <a:rPr lang="ko-KR" altLang="en-US" sz="1600" dirty="0"/>
              <a:t>등 다양한 곳에서 동작하므로 개발자는 다양한 환경에서 개발 가능하다</a:t>
            </a:r>
            <a:r>
              <a:rPr lang="en-US" altLang="ko-KR" sz="1600" dirty="0"/>
              <a:t>.</a:t>
            </a:r>
          </a:p>
        </p:txBody>
      </p:sp>
      <p:sp>
        <p:nvSpPr>
          <p:cNvPr id="1031" name="직사각형 1030">
            <a:extLst>
              <a:ext uri="{FF2B5EF4-FFF2-40B4-BE49-F238E27FC236}">
                <a16:creationId xmlns:a16="http://schemas.microsoft.com/office/drawing/2014/main" id="{89A37D07-F633-019D-4EEE-4F4D417DC627}"/>
              </a:ext>
            </a:extLst>
          </p:cNvPr>
          <p:cNvSpPr/>
          <p:nvPr/>
        </p:nvSpPr>
        <p:spPr>
          <a:xfrm rot="5400000" flipH="1">
            <a:off x="1107449" y="2315014"/>
            <a:ext cx="45719" cy="89910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2" name="직사각형 1031">
            <a:extLst>
              <a:ext uri="{FF2B5EF4-FFF2-40B4-BE49-F238E27FC236}">
                <a16:creationId xmlns:a16="http://schemas.microsoft.com/office/drawing/2014/main" id="{5FC5758A-8F83-286F-62BB-89782E649245}"/>
              </a:ext>
            </a:extLst>
          </p:cNvPr>
          <p:cNvSpPr/>
          <p:nvPr/>
        </p:nvSpPr>
        <p:spPr>
          <a:xfrm rot="5400000" flipH="1">
            <a:off x="1097700" y="3346296"/>
            <a:ext cx="45719" cy="89910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3" name="직사각형 1032">
            <a:extLst>
              <a:ext uri="{FF2B5EF4-FFF2-40B4-BE49-F238E27FC236}">
                <a16:creationId xmlns:a16="http://schemas.microsoft.com/office/drawing/2014/main" id="{8EC6099B-D748-0DB0-690F-ACF7F0F07038}"/>
              </a:ext>
            </a:extLst>
          </p:cNvPr>
          <p:cNvSpPr/>
          <p:nvPr/>
        </p:nvSpPr>
        <p:spPr>
          <a:xfrm rot="5400000" flipH="1">
            <a:off x="1102728" y="4407423"/>
            <a:ext cx="45719" cy="89910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4" name="직사각형 1033">
            <a:extLst>
              <a:ext uri="{FF2B5EF4-FFF2-40B4-BE49-F238E27FC236}">
                <a16:creationId xmlns:a16="http://schemas.microsoft.com/office/drawing/2014/main" id="{6D9E9426-60E3-2640-B43F-53674BC08D7B}"/>
              </a:ext>
            </a:extLst>
          </p:cNvPr>
          <p:cNvSpPr/>
          <p:nvPr/>
        </p:nvSpPr>
        <p:spPr>
          <a:xfrm rot="5400000" flipH="1">
            <a:off x="1097700" y="5496674"/>
            <a:ext cx="45719" cy="89910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5" name="사각형: 둥근 모서리 1034">
            <a:extLst>
              <a:ext uri="{FF2B5EF4-FFF2-40B4-BE49-F238E27FC236}">
                <a16:creationId xmlns:a16="http://schemas.microsoft.com/office/drawing/2014/main" id="{BE66F0B7-382D-4F37-6B3F-8B6493487027}"/>
              </a:ext>
            </a:extLst>
          </p:cNvPr>
          <p:cNvSpPr/>
          <p:nvPr/>
        </p:nvSpPr>
        <p:spPr>
          <a:xfrm>
            <a:off x="494971" y="2604308"/>
            <a:ext cx="360000" cy="36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ysClr val="windowText" lastClr="000000"/>
                </a:solidFill>
              </a:rPr>
              <a:t>1</a:t>
            </a:r>
            <a:endParaRPr lang="ko-KR" altLang="en-US" sz="2000" b="1" dirty="0">
              <a:solidFill>
                <a:sysClr val="windowText" lastClr="000000"/>
              </a:solidFill>
            </a:endParaRPr>
          </a:p>
        </p:txBody>
      </p:sp>
      <p:sp>
        <p:nvSpPr>
          <p:cNvPr id="1036" name="사각형: 둥근 모서리 1035">
            <a:extLst>
              <a:ext uri="{FF2B5EF4-FFF2-40B4-BE49-F238E27FC236}">
                <a16:creationId xmlns:a16="http://schemas.microsoft.com/office/drawing/2014/main" id="{49D89E40-7C7A-4E6E-9029-9E0A553DA354}"/>
              </a:ext>
            </a:extLst>
          </p:cNvPr>
          <p:cNvSpPr/>
          <p:nvPr/>
        </p:nvSpPr>
        <p:spPr>
          <a:xfrm>
            <a:off x="494971" y="3657024"/>
            <a:ext cx="360000" cy="36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ysClr val="windowText" lastClr="000000"/>
                </a:solidFill>
              </a:rPr>
              <a:t>2</a:t>
            </a:r>
            <a:endParaRPr lang="ko-KR" altLang="en-US" sz="2000" b="1" dirty="0">
              <a:solidFill>
                <a:sysClr val="windowText" lastClr="000000"/>
              </a:solidFill>
            </a:endParaRPr>
          </a:p>
        </p:txBody>
      </p:sp>
      <p:sp>
        <p:nvSpPr>
          <p:cNvPr id="1037" name="사각형: 둥근 모서리 1036">
            <a:extLst>
              <a:ext uri="{FF2B5EF4-FFF2-40B4-BE49-F238E27FC236}">
                <a16:creationId xmlns:a16="http://schemas.microsoft.com/office/drawing/2014/main" id="{3649A80E-891D-BCC8-214F-E712E54A0F16}"/>
              </a:ext>
            </a:extLst>
          </p:cNvPr>
          <p:cNvSpPr/>
          <p:nvPr/>
        </p:nvSpPr>
        <p:spPr>
          <a:xfrm>
            <a:off x="491008" y="4683147"/>
            <a:ext cx="360000" cy="36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ysClr val="windowText" lastClr="000000"/>
                </a:solidFill>
              </a:rPr>
              <a:t>3</a:t>
            </a:r>
            <a:endParaRPr lang="ko-KR" altLang="en-US" sz="2000" b="1" dirty="0">
              <a:solidFill>
                <a:sysClr val="windowText" lastClr="000000"/>
              </a:solidFill>
            </a:endParaRPr>
          </a:p>
        </p:txBody>
      </p:sp>
      <p:grpSp>
        <p:nvGrpSpPr>
          <p:cNvPr id="1038" name="그룹 1037">
            <a:extLst>
              <a:ext uri="{FF2B5EF4-FFF2-40B4-BE49-F238E27FC236}">
                <a16:creationId xmlns:a16="http://schemas.microsoft.com/office/drawing/2014/main" id="{DB18459B-0095-ABD6-6DC8-49B00D2B43D7}"/>
              </a:ext>
            </a:extLst>
          </p:cNvPr>
          <p:cNvGrpSpPr/>
          <p:nvPr/>
        </p:nvGrpSpPr>
        <p:grpSpPr>
          <a:xfrm>
            <a:off x="491423" y="5776381"/>
            <a:ext cx="360000" cy="360000"/>
            <a:chOff x="494971" y="4732244"/>
            <a:chExt cx="360000" cy="360000"/>
          </a:xfrm>
        </p:grpSpPr>
        <p:sp>
          <p:nvSpPr>
            <p:cNvPr id="1039" name="사각형: 둥근 모서리 1038">
              <a:extLst>
                <a:ext uri="{FF2B5EF4-FFF2-40B4-BE49-F238E27FC236}">
                  <a16:creationId xmlns:a16="http://schemas.microsoft.com/office/drawing/2014/main" id="{7A9F1A97-D444-3276-B8C9-D9FCC079F96F}"/>
                </a:ext>
              </a:extLst>
            </p:cNvPr>
            <p:cNvSpPr/>
            <p:nvPr/>
          </p:nvSpPr>
          <p:spPr>
            <a:xfrm>
              <a:off x="494971" y="4732244"/>
              <a:ext cx="360000" cy="360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dirty="0">
                <a:solidFill>
                  <a:schemeClr val="tx1"/>
                </a:solidFill>
              </a:endParaRPr>
            </a:p>
          </p:txBody>
        </p:sp>
        <p:sp>
          <p:nvSpPr>
            <p:cNvPr id="1040" name="십자형 1039">
              <a:extLst>
                <a:ext uri="{FF2B5EF4-FFF2-40B4-BE49-F238E27FC236}">
                  <a16:creationId xmlns:a16="http://schemas.microsoft.com/office/drawing/2014/main" id="{1BDAC9E7-88E9-C590-4BFD-6B20198E8F1B}"/>
                </a:ext>
              </a:extLst>
            </p:cNvPr>
            <p:cNvSpPr/>
            <p:nvPr/>
          </p:nvSpPr>
          <p:spPr>
            <a:xfrm>
              <a:off x="581009" y="4817533"/>
              <a:ext cx="180000" cy="180000"/>
            </a:xfrm>
            <a:prstGeom prst="plus">
              <a:avLst>
                <a:gd name="adj" fmla="val 38154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044" name="그룹 1043">
            <a:extLst>
              <a:ext uri="{FF2B5EF4-FFF2-40B4-BE49-F238E27FC236}">
                <a16:creationId xmlns:a16="http://schemas.microsoft.com/office/drawing/2014/main" id="{91C660E4-2B80-32B6-A409-E0F398C3FBDD}"/>
              </a:ext>
            </a:extLst>
          </p:cNvPr>
          <p:cNvGrpSpPr/>
          <p:nvPr/>
        </p:nvGrpSpPr>
        <p:grpSpPr>
          <a:xfrm>
            <a:off x="427832" y="1177460"/>
            <a:ext cx="541819" cy="543144"/>
            <a:chOff x="427832" y="850889"/>
            <a:chExt cx="541819" cy="543144"/>
          </a:xfrm>
        </p:grpSpPr>
        <p:sp>
          <p:nvSpPr>
            <p:cNvPr id="1045" name="사각형: 둥근 모서리 1044">
              <a:extLst>
                <a:ext uri="{FF2B5EF4-FFF2-40B4-BE49-F238E27FC236}">
                  <a16:creationId xmlns:a16="http://schemas.microsoft.com/office/drawing/2014/main" id="{67252446-E34F-11FD-0798-B9E2E2A03D47}"/>
                </a:ext>
              </a:extLst>
            </p:cNvPr>
            <p:cNvSpPr/>
            <p:nvPr/>
          </p:nvSpPr>
          <p:spPr>
            <a:xfrm>
              <a:off x="427832" y="854033"/>
              <a:ext cx="540000" cy="540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46" name="그림 1045">
              <a:extLst>
                <a:ext uri="{FF2B5EF4-FFF2-40B4-BE49-F238E27FC236}">
                  <a16:creationId xmlns:a16="http://schemas.microsoft.com/office/drawing/2014/main" id="{584E1FDB-452F-25F2-7FA0-8CB98401DA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9651" y="850889"/>
              <a:ext cx="540000" cy="54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187887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698325-20A3-95D9-C406-5FB6D01F2E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827B55A0-D719-CB2A-7417-51BD5BC1CDBA}"/>
              </a:ext>
            </a:extLst>
          </p:cNvPr>
          <p:cNvSpPr/>
          <p:nvPr/>
        </p:nvSpPr>
        <p:spPr>
          <a:xfrm>
            <a:off x="70757" y="70757"/>
            <a:ext cx="12055929" cy="6732814"/>
          </a:xfrm>
          <a:prstGeom prst="rect">
            <a:avLst/>
          </a:prstGeom>
          <a:solidFill>
            <a:srgbClr val="E6E8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7B9F8E-8340-F1AF-8989-300F2194F56D}"/>
              </a:ext>
            </a:extLst>
          </p:cNvPr>
          <p:cNvSpPr txBox="1"/>
          <p:nvPr/>
        </p:nvSpPr>
        <p:spPr>
          <a:xfrm>
            <a:off x="450175" y="126060"/>
            <a:ext cx="79302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Express</a:t>
            </a:r>
            <a:r>
              <a:rPr lang="ko-KR" altLang="en-US" sz="36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와 </a:t>
            </a:r>
            <a:r>
              <a:rPr lang="en-US" altLang="ko-KR" sz="36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Node.js</a:t>
            </a:r>
            <a:r>
              <a:rPr lang="ko-KR" altLang="en-US" sz="36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의 연관성과 공통점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EFE4935-B1BB-106E-1BBE-20C602C7E65F}"/>
              </a:ext>
            </a:extLst>
          </p:cNvPr>
          <p:cNvCxnSpPr/>
          <p:nvPr/>
        </p:nvCxnSpPr>
        <p:spPr>
          <a:xfrm>
            <a:off x="469231" y="848284"/>
            <a:ext cx="112535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D6D10FF0-F91B-0282-5751-687188BF965D}"/>
              </a:ext>
            </a:extLst>
          </p:cNvPr>
          <p:cNvGrpSpPr/>
          <p:nvPr/>
        </p:nvGrpSpPr>
        <p:grpSpPr>
          <a:xfrm>
            <a:off x="10703131" y="567210"/>
            <a:ext cx="1019637" cy="165517"/>
            <a:chOff x="10763288" y="822959"/>
            <a:chExt cx="1019637" cy="165517"/>
          </a:xfrm>
        </p:grpSpPr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4AC7F4FE-07F9-1AAD-9924-0F42FE6042D9}"/>
                </a:ext>
              </a:extLst>
            </p:cNvPr>
            <p:cNvSpPr/>
            <p:nvPr/>
          </p:nvSpPr>
          <p:spPr>
            <a:xfrm flipH="1">
              <a:off x="11616728" y="822959"/>
              <a:ext cx="166197" cy="16551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A8C11CBA-7DAB-9CFD-A72A-4DCC78EF528D}"/>
                </a:ext>
              </a:extLst>
            </p:cNvPr>
            <p:cNvSpPr/>
            <p:nvPr/>
          </p:nvSpPr>
          <p:spPr>
            <a:xfrm flipH="1">
              <a:off x="11403368" y="822959"/>
              <a:ext cx="166197" cy="16551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D435E609-2EA3-7409-263B-CF3960F1C66A}"/>
                </a:ext>
              </a:extLst>
            </p:cNvPr>
            <p:cNvSpPr/>
            <p:nvPr/>
          </p:nvSpPr>
          <p:spPr>
            <a:xfrm flipH="1">
              <a:off x="11190008" y="822959"/>
              <a:ext cx="166197" cy="16551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DAC861BD-85AB-605A-1981-12BE9D572404}"/>
                </a:ext>
              </a:extLst>
            </p:cNvPr>
            <p:cNvSpPr/>
            <p:nvPr/>
          </p:nvSpPr>
          <p:spPr>
            <a:xfrm flipH="1">
              <a:off x="10976648" y="822959"/>
              <a:ext cx="166197" cy="16551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2E8A5923-8D8B-138C-EBDB-64E1399FFCCA}"/>
                </a:ext>
              </a:extLst>
            </p:cNvPr>
            <p:cNvSpPr/>
            <p:nvPr/>
          </p:nvSpPr>
          <p:spPr>
            <a:xfrm flipH="1">
              <a:off x="10763288" y="822959"/>
              <a:ext cx="166197" cy="16551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664C6785-A673-AB24-F7C2-335E3D5DD056}"/>
              </a:ext>
            </a:extLst>
          </p:cNvPr>
          <p:cNvSpPr txBox="1"/>
          <p:nvPr/>
        </p:nvSpPr>
        <p:spPr>
          <a:xfrm>
            <a:off x="1574074" y="3954417"/>
            <a:ext cx="6838732" cy="19543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공통점</a:t>
            </a:r>
            <a:endParaRPr lang="en-US" altLang="ko-KR" sz="2000" b="1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  <a:p>
            <a:endParaRPr lang="en-US" altLang="ko-KR" sz="800" b="1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  <a:p>
            <a:r>
              <a:rPr lang="en-US" altLang="ko-KR" dirty="0"/>
              <a:t>- </a:t>
            </a:r>
            <a:r>
              <a:rPr lang="en-US" altLang="ko-KR" sz="1800" b="0" i="0" dirty="0">
                <a:effectLst/>
              </a:rPr>
              <a:t>Express</a:t>
            </a:r>
            <a:r>
              <a:rPr lang="ko-KR" altLang="en-US" sz="1800" b="0" i="0" dirty="0">
                <a:effectLst/>
              </a:rPr>
              <a:t>와 </a:t>
            </a:r>
            <a:r>
              <a:rPr lang="en-US" altLang="ko-KR" sz="1800" b="0" i="0" dirty="0">
                <a:effectLst/>
              </a:rPr>
              <a:t>Node.js</a:t>
            </a:r>
            <a:r>
              <a:rPr lang="ko-KR" altLang="en-US" sz="1800" b="0" i="0" dirty="0">
                <a:effectLst/>
              </a:rPr>
              <a:t>는 모두 </a:t>
            </a:r>
            <a:r>
              <a:rPr lang="en-US" altLang="ko-KR" sz="1800" b="0" i="0" dirty="0">
                <a:effectLst/>
              </a:rPr>
              <a:t>JavaScript</a:t>
            </a:r>
            <a:r>
              <a:rPr lang="ko-KR" altLang="en-US" sz="1800" b="0" i="0" dirty="0">
                <a:effectLst/>
              </a:rPr>
              <a:t>로 개발된다</a:t>
            </a:r>
            <a:r>
              <a:rPr lang="en-US" altLang="ko-KR" sz="1800" b="0" i="0" dirty="0">
                <a:effectLst/>
              </a:rPr>
              <a:t>.</a:t>
            </a:r>
          </a:p>
          <a:p>
            <a:pPr marL="457200" indent="-457200">
              <a:buAutoNum type="arabicPeriod"/>
            </a:pPr>
            <a:endParaRPr lang="en-US" altLang="ko-KR" sz="700" b="1" dirty="0">
              <a:effectLst/>
            </a:endParaRPr>
          </a:p>
          <a:p>
            <a:r>
              <a:rPr lang="en-US" altLang="ko-KR" sz="1800" dirty="0">
                <a:effectLst/>
              </a:rPr>
              <a:t>- </a:t>
            </a:r>
            <a:r>
              <a:rPr lang="ko-KR" altLang="en-US" sz="1800" dirty="0">
                <a:effectLst/>
              </a:rPr>
              <a:t>미들웨어 컨셉을 사용한다</a:t>
            </a:r>
            <a:r>
              <a:rPr lang="en-US" altLang="ko-KR" sz="1800" dirty="0">
                <a:effectLst/>
              </a:rPr>
              <a:t>.</a:t>
            </a:r>
          </a:p>
          <a:p>
            <a:endParaRPr lang="en-US" altLang="ko-KR" sz="700" dirty="0">
              <a:effectLst/>
            </a:endParaRPr>
          </a:p>
          <a:p>
            <a:r>
              <a:rPr lang="en-US" altLang="ko-KR" sz="1800" dirty="0"/>
              <a:t>- </a:t>
            </a:r>
            <a:r>
              <a:rPr lang="ko-KR" altLang="en-US" sz="1800" dirty="0"/>
              <a:t>다양한 라이브러리와 모듈을 사용하여 기능을 확장할 수 있다</a:t>
            </a:r>
            <a:r>
              <a:rPr lang="en-US" altLang="ko-KR" sz="1800" dirty="0"/>
              <a:t>.</a:t>
            </a:r>
          </a:p>
          <a:p>
            <a:endParaRPr lang="en-US" altLang="ko-KR" sz="700" dirty="0"/>
          </a:p>
          <a:p>
            <a:r>
              <a:rPr lang="en-US" altLang="ko-KR" sz="1800" dirty="0"/>
              <a:t>- </a:t>
            </a:r>
            <a:r>
              <a:rPr lang="ko-KR" altLang="en-US" sz="1800" dirty="0"/>
              <a:t>비동기 이벤트 기반 프로그래밍을 지원한다</a:t>
            </a:r>
            <a:r>
              <a:rPr lang="en-US" altLang="ko-KR" sz="1800" dirty="0"/>
              <a:t>.</a:t>
            </a:r>
            <a:r>
              <a:rPr lang="ko-KR" altLang="en-US" sz="1800" dirty="0"/>
              <a:t> </a:t>
            </a:r>
            <a:endParaRPr lang="en-US" altLang="ko-KR" sz="1800" dirty="0">
              <a:effectLst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C92C401-BD3D-5378-AEC9-37BE80D505B0}"/>
              </a:ext>
            </a:extLst>
          </p:cNvPr>
          <p:cNvSpPr/>
          <p:nvPr/>
        </p:nvSpPr>
        <p:spPr>
          <a:xfrm>
            <a:off x="652113" y="1028700"/>
            <a:ext cx="45719" cy="552449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AA1A9A7-2B13-9F0A-2E0E-EF63C0E78026}"/>
              </a:ext>
            </a:extLst>
          </p:cNvPr>
          <p:cNvSpPr/>
          <p:nvPr/>
        </p:nvSpPr>
        <p:spPr>
          <a:xfrm rot="5400000" flipH="1">
            <a:off x="1101663" y="1176013"/>
            <a:ext cx="45719" cy="89910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C844403B-33AC-3247-1F6D-B5477824E908}"/>
              </a:ext>
            </a:extLst>
          </p:cNvPr>
          <p:cNvGrpSpPr/>
          <p:nvPr/>
        </p:nvGrpSpPr>
        <p:grpSpPr>
          <a:xfrm>
            <a:off x="427832" y="1400196"/>
            <a:ext cx="549506" cy="576206"/>
            <a:chOff x="427832" y="817827"/>
            <a:chExt cx="549506" cy="576206"/>
          </a:xfrm>
        </p:grpSpPr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E3FFF94D-AA21-0EC2-A50B-17D6F10E9E1A}"/>
                </a:ext>
              </a:extLst>
            </p:cNvPr>
            <p:cNvSpPr/>
            <p:nvPr/>
          </p:nvSpPr>
          <p:spPr>
            <a:xfrm>
              <a:off x="427832" y="854033"/>
              <a:ext cx="540000" cy="540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6E98858D-90A6-4AB3-E37D-CF8533A78687}"/>
                </a:ext>
              </a:extLst>
            </p:cNvPr>
            <p:cNvGrpSpPr/>
            <p:nvPr/>
          </p:nvGrpSpPr>
          <p:grpSpPr>
            <a:xfrm>
              <a:off x="437338" y="817827"/>
              <a:ext cx="540000" cy="540000"/>
              <a:chOff x="1023917" y="1416705"/>
              <a:chExt cx="540000" cy="721482"/>
            </a:xfrm>
          </p:grpSpPr>
          <p:pic>
            <p:nvPicPr>
              <p:cNvPr id="40" name="그림 39">
                <a:extLst>
                  <a:ext uri="{FF2B5EF4-FFF2-40B4-BE49-F238E27FC236}">
                    <a16:creationId xmlns:a16="http://schemas.microsoft.com/office/drawing/2014/main" id="{27B45E45-10B8-5B80-E560-EEAE912E464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23917" y="1416705"/>
                <a:ext cx="540000" cy="540000"/>
              </a:xfrm>
              <a:prstGeom prst="rect">
                <a:avLst/>
              </a:prstGeom>
            </p:spPr>
          </p:pic>
          <p:pic>
            <p:nvPicPr>
              <p:cNvPr id="12" name="그림 11">
                <a:extLst>
                  <a:ext uri="{FF2B5EF4-FFF2-40B4-BE49-F238E27FC236}">
                    <a16:creationId xmlns:a16="http://schemas.microsoft.com/office/drawing/2014/main" id="{362820A3-3C8F-3763-D8FD-0908A9CD4C7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48846" y="1670187"/>
                <a:ext cx="468000" cy="468000"/>
              </a:xfrm>
              <a:prstGeom prst="rect">
                <a:avLst/>
              </a:prstGeom>
            </p:spPr>
          </p:pic>
        </p:grpSp>
      </p:grp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2BC7330-5CAB-D868-A804-F738F02FB994}"/>
              </a:ext>
            </a:extLst>
          </p:cNvPr>
          <p:cNvSpPr/>
          <p:nvPr/>
        </p:nvSpPr>
        <p:spPr>
          <a:xfrm rot="5400000" flipH="1">
            <a:off x="1106746" y="3696799"/>
            <a:ext cx="45719" cy="89910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FDBA459C-75A8-FB76-96AD-D0378E77DEC6}"/>
              </a:ext>
            </a:extLst>
          </p:cNvPr>
          <p:cNvGrpSpPr/>
          <p:nvPr/>
        </p:nvGrpSpPr>
        <p:grpSpPr>
          <a:xfrm>
            <a:off x="432813" y="3847676"/>
            <a:ext cx="549506" cy="576206"/>
            <a:chOff x="432813" y="3063920"/>
            <a:chExt cx="549506" cy="576206"/>
          </a:xfrm>
        </p:grpSpPr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9F869E66-C84B-F875-6E9C-9915ACE789C4}"/>
                </a:ext>
              </a:extLst>
            </p:cNvPr>
            <p:cNvSpPr/>
            <p:nvPr/>
          </p:nvSpPr>
          <p:spPr>
            <a:xfrm>
              <a:off x="432813" y="3100126"/>
              <a:ext cx="540000" cy="540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F58E156B-C3F3-8ACF-437B-5B0C54B35E95}"/>
                </a:ext>
              </a:extLst>
            </p:cNvPr>
            <p:cNvGrpSpPr/>
            <p:nvPr/>
          </p:nvGrpSpPr>
          <p:grpSpPr>
            <a:xfrm>
              <a:off x="442319" y="3063920"/>
              <a:ext cx="540000" cy="540000"/>
              <a:chOff x="1023917" y="1416705"/>
              <a:chExt cx="540000" cy="721482"/>
            </a:xfrm>
          </p:grpSpPr>
          <p:pic>
            <p:nvPicPr>
              <p:cNvPr id="19" name="그림 18">
                <a:extLst>
                  <a:ext uri="{FF2B5EF4-FFF2-40B4-BE49-F238E27FC236}">
                    <a16:creationId xmlns:a16="http://schemas.microsoft.com/office/drawing/2014/main" id="{67BB496F-DCED-EA43-7BA8-386F3804838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23917" y="1416705"/>
                <a:ext cx="540000" cy="540000"/>
              </a:xfrm>
              <a:prstGeom prst="rect">
                <a:avLst/>
              </a:prstGeom>
            </p:spPr>
          </p:pic>
          <p:pic>
            <p:nvPicPr>
              <p:cNvPr id="20" name="그림 19">
                <a:extLst>
                  <a:ext uri="{FF2B5EF4-FFF2-40B4-BE49-F238E27FC236}">
                    <a16:creationId xmlns:a16="http://schemas.microsoft.com/office/drawing/2014/main" id="{E6BD709A-09F8-CC49-6E2F-16EFE5F48B2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48846" y="1670187"/>
                <a:ext cx="468000" cy="468000"/>
              </a:xfrm>
              <a:prstGeom prst="rect">
                <a:avLst/>
              </a:prstGeom>
            </p:spPr>
          </p:pic>
        </p:grp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C8C1A4B4-50CC-E025-1136-8D33B6268344}"/>
              </a:ext>
            </a:extLst>
          </p:cNvPr>
          <p:cNvSpPr txBox="1"/>
          <p:nvPr/>
        </p:nvSpPr>
        <p:spPr>
          <a:xfrm>
            <a:off x="1526845" y="1430653"/>
            <a:ext cx="1007032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연관성</a:t>
            </a:r>
            <a:endParaRPr lang="en-US" altLang="ko-KR" sz="2000" b="1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  <a:p>
            <a:endParaRPr lang="en-US" altLang="ko-KR" sz="800" b="1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  <a:p>
            <a:r>
              <a:rPr lang="en-US" altLang="ko-KR" b="0" i="0" dirty="0">
                <a:effectLst/>
              </a:rPr>
              <a:t>Express</a:t>
            </a:r>
            <a:r>
              <a:rPr lang="ko-KR" altLang="en-US" b="0" i="0" dirty="0">
                <a:effectLst/>
              </a:rPr>
              <a:t>는 </a:t>
            </a:r>
            <a:r>
              <a:rPr lang="en-US" altLang="ko-KR" b="0" i="0" dirty="0">
                <a:effectLst/>
              </a:rPr>
              <a:t>Node.js</a:t>
            </a:r>
            <a:r>
              <a:rPr lang="ko-KR" altLang="en-US" b="0" i="0" dirty="0">
                <a:effectLst/>
              </a:rPr>
              <a:t>의 웹 애플리케이션 프레임워크로</a:t>
            </a:r>
            <a:r>
              <a:rPr lang="en-US" altLang="ko-KR" b="0" i="0" dirty="0">
                <a:effectLst/>
              </a:rPr>
              <a:t>, </a:t>
            </a:r>
          </a:p>
          <a:p>
            <a:r>
              <a:rPr lang="ko-KR" altLang="en-US" b="0" i="0" dirty="0">
                <a:effectLst/>
              </a:rPr>
              <a:t>웹 서버를 쉽게 구축하고 라우팅</a:t>
            </a:r>
            <a:r>
              <a:rPr lang="en-US" altLang="ko-KR" b="0" i="0" dirty="0">
                <a:effectLst/>
              </a:rPr>
              <a:t>, </a:t>
            </a:r>
            <a:r>
              <a:rPr lang="ko-KR" altLang="en-US" b="0" i="0" dirty="0">
                <a:effectLst/>
              </a:rPr>
              <a:t>미들웨어 지원</a:t>
            </a:r>
            <a:r>
              <a:rPr lang="en-US" altLang="ko-KR" b="0" i="0" dirty="0">
                <a:effectLst/>
              </a:rPr>
              <a:t>, </a:t>
            </a:r>
            <a:r>
              <a:rPr lang="ko-KR" altLang="en-US" b="0" i="0" dirty="0">
                <a:effectLst/>
              </a:rPr>
              <a:t>요청 및 응답 처리 등을 </a:t>
            </a:r>
            <a:endParaRPr lang="en-US" altLang="ko-KR" b="0" i="0" dirty="0">
              <a:effectLst/>
            </a:endParaRPr>
          </a:p>
          <a:p>
            <a:r>
              <a:rPr lang="ko-KR" altLang="en-US" b="0" i="0" dirty="0">
                <a:effectLst/>
              </a:rPr>
              <a:t>간편하게 수행할 수 있도록 도와준다</a:t>
            </a:r>
            <a:r>
              <a:rPr lang="en-US" altLang="ko-KR" b="0" i="0" dirty="0">
                <a:effectLst/>
              </a:rPr>
              <a:t>. </a:t>
            </a:r>
          </a:p>
          <a:p>
            <a:endParaRPr lang="en-US" altLang="ko-KR" sz="800" b="0" i="0" dirty="0">
              <a:effectLst/>
            </a:endParaRPr>
          </a:p>
          <a:p>
            <a:r>
              <a:rPr lang="en-US" altLang="ko-KR" b="0" i="0" dirty="0">
                <a:effectLst/>
              </a:rPr>
              <a:t>Express</a:t>
            </a:r>
            <a:r>
              <a:rPr lang="ko-KR" altLang="en-US" b="0" i="0" dirty="0">
                <a:effectLst/>
              </a:rPr>
              <a:t>를 사용하면 </a:t>
            </a:r>
            <a:r>
              <a:rPr lang="en-US" altLang="ko-KR" b="0" i="0" dirty="0">
                <a:effectLst/>
              </a:rPr>
              <a:t>Node.js</a:t>
            </a:r>
            <a:r>
              <a:rPr lang="ko-KR" altLang="en-US" b="0" i="0" dirty="0">
                <a:effectLst/>
              </a:rPr>
              <a:t>로 웹 애플리케이션을 개발하는 데 필요한 많은 작업을 단순화하고</a:t>
            </a:r>
            <a:r>
              <a:rPr lang="en-US" altLang="ko-KR" b="0" i="0" dirty="0">
                <a:effectLst/>
              </a:rPr>
              <a:t>, </a:t>
            </a:r>
          </a:p>
          <a:p>
            <a:r>
              <a:rPr lang="ko-KR" altLang="en-US" b="0" i="0" dirty="0">
                <a:effectLst/>
              </a:rPr>
              <a:t>코드를 </a:t>
            </a:r>
            <a:r>
              <a:rPr lang="ko-KR" altLang="en-US" b="0" i="0" dirty="0" err="1">
                <a:effectLst/>
              </a:rPr>
              <a:t>구조화하여</a:t>
            </a:r>
            <a:r>
              <a:rPr lang="ko-KR" altLang="en-US" b="0" i="0" dirty="0">
                <a:effectLst/>
              </a:rPr>
              <a:t> 유지보수성을 향상시킬 수 있다</a:t>
            </a:r>
            <a:r>
              <a:rPr lang="en-US" altLang="ko-KR" b="0" i="0" dirty="0">
                <a:effectLst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86936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698325-20A3-95D9-C406-5FB6D01F2E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827B55A0-D719-CB2A-7417-51BD5BC1CDBA}"/>
              </a:ext>
            </a:extLst>
          </p:cNvPr>
          <p:cNvSpPr/>
          <p:nvPr/>
        </p:nvSpPr>
        <p:spPr>
          <a:xfrm>
            <a:off x="70757" y="70757"/>
            <a:ext cx="12055929" cy="6732814"/>
          </a:xfrm>
          <a:prstGeom prst="rect">
            <a:avLst/>
          </a:prstGeom>
          <a:solidFill>
            <a:srgbClr val="E6E8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7B9F8E-8340-F1AF-8989-300F2194F56D}"/>
              </a:ext>
            </a:extLst>
          </p:cNvPr>
          <p:cNvSpPr txBox="1"/>
          <p:nvPr/>
        </p:nvSpPr>
        <p:spPr>
          <a:xfrm>
            <a:off x="450175" y="126060"/>
            <a:ext cx="59216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Express</a:t>
            </a:r>
            <a:r>
              <a:rPr lang="ko-KR" altLang="en-US" sz="36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와 </a:t>
            </a:r>
            <a:r>
              <a:rPr lang="en-US" altLang="ko-KR" sz="36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Node.js</a:t>
            </a:r>
            <a:r>
              <a:rPr lang="ko-KR" altLang="en-US" sz="36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의 차이점</a:t>
            </a:r>
            <a:endParaRPr lang="en-US" altLang="ko-KR" sz="3600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EFE4935-B1BB-106E-1BBE-20C602C7E65F}"/>
              </a:ext>
            </a:extLst>
          </p:cNvPr>
          <p:cNvCxnSpPr/>
          <p:nvPr/>
        </p:nvCxnSpPr>
        <p:spPr>
          <a:xfrm>
            <a:off x="469231" y="848284"/>
            <a:ext cx="112535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D6D10FF0-F91B-0282-5751-687188BF965D}"/>
              </a:ext>
            </a:extLst>
          </p:cNvPr>
          <p:cNvGrpSpPr/>
          <p:nvPr/>
        </p:nvGrpSpPr>
        <p:grpSpPr>
          <a:xfrm>
            <a:off x="10703131" y="567210"/>
            <a:ext cx="1019637" cy="165517"/>
            <a:chOff x="10763288" y="822959"/>
            <a:chExt cx="1019637" cy="165517"/>
          </a:xfrm>
        </p:grpSpPr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4AC7F4FE-07F9-1AAD-9924-0F42FE6042D9}"/>
                </a:ext>
              </a:extLst>
            </p:cNvPr>
            <p:cNvSpPr/>
            <p:nvPr/>
          </p:nvSpPr>
          <p:spPr>
            <a:xfrm flipH="1">
              <a:off x="11616728" y="822959"/>
              <a:ext cx="166197" cy="16551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A8C11CBA-7DAB-9CFD-A72A-4DCC78EF528D}"/>
                </a:ext>
              </a:extLst>
            </p:cNvPr>
            <p:cNvSpPr/>
            <p:nvPr/>
          </p:nvSpPr>
          <p:spPr>
            <a:xfrm flipH="1">
              <a:off x="11403368" y="822959"/>
              <a:ext cx="166197" cy="16551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D435E609-2EA3-7409-263B-CF3960F1C66A}"/>
                </a:ext>
              </a:extLst>
            </p:cNvPr>
            <p:cNvSpPr/>
            <p:nvPr/>
          </p:nvSpPr>
          <p:spPr>
            <a:xfrm flipH="1">
              <a:off x="11190008" y="822959"/>
              <a:ext cx="166197" cy="16551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DAC861BD-85AB-605A-1981-12BE9D572404}"/>
                </a:ext>
              </a:extLst>
            </p:cNvPr>
            <p:cNvSpPr/>
            <p:nvPr/>
          </p:nvSpPr>
          <p:spPr>
            <a:xfrm flipH="1">
              <a:off x="10976648" y="822959"/>
              <a:ext cx="166197" cy="16551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2E8A5923-8D8B-138C-EBDB-64E1399FFCCA}"/>
                </a:ext>
              </a:extLst>
            </p:cNvPr>
            <p:cNvSpPr/>
            <p:nvPr/>
          </p:nvSpPr>
          <p:spPr>
            <a:xfrm flipH="1">
              <a:off x="10763288" y="822959"/>
              <a:ext cx="166197" cy="16551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C92C401-BD3D-5378-AEC9-37BE80D505B0}"/>
              </a:ext>
            </a:extLst>
          </p:cNvPr>
          <p:cNvSpPr/>
          <p:nvPr/>
        </p:nvSpPr>
        <p:spPr>
          <a:xfrm>
            <a:off x="6073139" y="1105362"/>
            <a:ext cx="45719" cy="442599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4B7EB94-F2C5-4D02-D656-8614C1A95778}"/>
              </a:ext>
            </a:extLst>
          </p:cNvPr>
          <p:cNvSpPr/>
          <p:nvPr/>
        </p:nvSpPr>
        <p:spPr>
          <a:xfrm rot="5400000">
            <a:off x="6063611" y="-4553794"/>
            <a:ext cx="45719" cy="1127259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0E7E25F8-8579-E13E-2C84-3F5E42F0B9FD}"/>
              </a:ext>
            </a:extLst>
          </p:cNvPr>
          <p:cNvGrpSpPr/>
          <p:nvPr/>
        </p:nvGrpSpPr>
        <p:grpSpPr>
          <a:xfrm>
            <a:off x="8771732" y="853569"/>
            <a:ext cx="541819" cy="543144"/>
            <a:chOff x="427832" y="850889"/>
            <a:chExt cx="541819" cy="543144"/>
          </a:xfrm>
        </p:grpSpPr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2EC7622B-3BFD-8193-2E0C-AB97EF92735D}"/>
                </a:ext>
              </a:extLst>
            </p:cNvPr>
            <p:cNvSpPr/>
            <p:nvPr/>
          </p:nvSpPr>
          <p:spPr>
            <a:xfrm>
              <a:off x="427832" y="854033"/>
              <a:ext cx="540000" cy="540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1031134B-1326-121F-A725-34E056EA569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9651" y="850889"/>
              <a:ext cx="540000" cy="540000"/>
            </a:xfrm>
            <a:prstGeom prst="rect">
              <a:avLst/>
            </a:prstGeom>
          </p:spPr>
        </p:pic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9EDBD089-3DF0-177D-468D-0C539ED64209}"/>
              </a:ext>
            </a:extLst>
          </p:cNvPr>
          <p:cNvGrpSpPr/>
          <p:nvPr/>
        </p:nvGrpSpPr>
        <p:grpSpPr>
          <a:xfrm>
            <a:off x="2888911" y="856713"/>
            <a:ext cx="540000" cy="540000"/>
            <a:chOff x="427832" y="1041336"/>
            <a:chExt cx="540000" cy="540000"/>
          </a:xfrm>
        </p:grpSpPr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2B50E96F-6B6F-4160-3454-E5C365DA1741}"/>
                </a:ext>
              </a:extLst>
            </p:cNvPr>
            <p:cNvSpPr/>
            <p:nvPr/>
          </p:nvSpPr>
          <p:spPr>
            <a:xfrm>
              <a:off x="427832" y="1041336"/>
              <a:ext cx="540000" cy="540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id="{9715CBF3-D0A5-03A0-9ADE-75C21FA93E5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0175" y="1062094"/>
              <a:ext cx="495314" cy="495314"/>
            </a:xfrm>
            <a:prstGeom prst="rect">
              <a:avLst/>
            </a:prstGeom>
          </p:spPr>
        </p:pic>
      </p:grp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A9C896EF-AB35-B45B-A0D6-1D7EF6C7D7FC}"/>
              </a:ext>
            </a:extLst>
          </p:cNvPr>
          <p:cNvSpPr/>
          <p:nvPr/>
        </p:nvSpPr>
        <p:spPr>
          <a:xfrm rot="5400000">
            <a:off x="6089469" y="534435"/>
            <a:ext cx="45719" cy="274320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48A0523F-D7B2-DCD8-637B-DC89F171FE8D}"/>
              </a:ext>
            </a:extLst>
          </p:cNvPr>
          <p:cNvSpPr/>
          <p:nvPr/>
        </p:nvSpPr>
        <p:spPr>
          <a:xfrm rot="5400000">
            <a:off x="6095998" y="1895167"/>
            <a:ext cx="45719" cy="274320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BA6BCA4F-E3F0-A558-0FF5-40432B52272C}"/>
              </a:ext>
            </a:extLst>
          </p:cNvPr>
          <p:cNvSpPr/>
          <p:nvPr/>
        </p:nvSpPr>
        <p:spPr>
          <a:xfrm rot="5400000">
            <a:off x="6089468" y="3233039"/>
            <a:ext cx="45719" cy="274320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EB57EA00-F6F1-7B51-AB89-EBF9551A8865}"/>
              </a:ext>
            </a:extLst>
          </p:cNvPr>
          <p:cNvSpPr/>
          <p:nvPr/>
        </p:nvSpPr>
        <p:spPr>
          <a:xfrm>
            <a:off x="5437329" y="1675106"/>
            <a:ext cx="1317338" cy="55754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r>
              <a:rPr lang="ko-KR" altLang="en-US" sz="1600" b="1" dirty="0">
                <a:solidFill>
                  <a:schemeClr val="tx1"/>
                </a:solidFill>
              </a:rPr>
              <a:t>라우팅 및 </a:t>
            </a:r>
            <a:endParaRPr lang="en-US" altLang="ko-KR" sz="1600" b="1" dirty="0">
              <a:solidFill>
                <a:schemeClr val="tx1"/>
              </a:solidFill>
            </a:endParaRPr>
          </a:p>
          <a:p>
            <a:pPr algn="ctr" latinLnBrk="1"/>
            <a:r>
              <a:rPr lang="ko-KR" altLang="en-US" sz="1600" b="1" dirty="0">
                <a:solidFill>
                  <a:schemeClr val="tx1"/>
                </a:solidFill>
              </a:rPr>
              <a:t>미들웨어</a:t>
            </a: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E9B1EB79-BEB4-3DE9-E252-BBBAE39A9F97}"/>
              </a:ext>
            </a:extLst>
          </p:cNvPr>
          <p:cNvSpPr/>
          <p:nvPr/>
        </p:nvSpPr>
        <p:spPr>
          <a:xfrm>
            <a:off x="5437329" y="2987997"/>
            <a:ext cx="1317338" cy="55754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r>
              <a:rPr lang="ko-KR" altLang="en-US" sz="1600" b="1" dirty="0">
                <a:solidFill>
                  <a:schemeClr val="tx1"/>
                </a:solidFill>
              </a:rPr>
              <a:t>템플릿</a:t>
            </a:r>
            <a:endParaRPr lang="en-US" altLang="ko-KR" sz="1600" b="1" dirty="0">
              <a:solidFill>
                <a:schemeClr val="tx1"/>
              </a:solidFill>
            </a:endParaRPr>
          </a:p>
          <a:p>
            <a:pPr algn="ctr" latinLnBrk="1"/>
            <a:r>
              <a:rPr lang="ko-KR" altLang="en-US" sz="1600" b="1" dirty="0">
                <a:solidFill>
                  <a:schemeClr val="tx1"/>
                </a:solidFill>
              </a:rPr>
              <a:t>엔진 지원</a:t>
            </a: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AE0DD69B-5EB6-4C50-12CA-BEF33FB6C722}"/>
              </a:ext>
            </a:extLst>
          </p:cNvPr>
          <p:cNvSpPr/>
          <p:nvPr/>
        </p:nvSpPr>
        <p:spPr>
          <a:xfrm>
            <a:off x="5437329" y="4300888"/>
            <a:ext cx="1317338" cy="55754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r>
              <a:rPr lang="ko-KR" altLang="en-US" sz="1600" b="1" dirty="0">
                <a:solidFill>
                  <a:schemeClr val="tx1"/>
                </a:solidFill>
              </a:rPr>
              <a:t>세션 및 </a:t>
            </a:r>
            <a:endParaRPr lang="en-US" altLang="ko-KR" sz="1600" b="1" dirty="0">
              <a:solidFill>
                <a:schemeClr val="tx1"/>
              </a:solidFill>
            </a:endParaRPr>
          </a:p>
          <a:p>
            <a:pPr algn="ctr" latinLnBrk="1"/>
            <a:r>
              <a:rPr lang="ko-KR" altLang="en-US" sz="1600" b="1" dirty="0">
                <a:solidFill>
                  <a:schemeClr val="tx1"/>
                </a:solidFill>
              </a:rPr>
              <a:t>인증관리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9BD5A14-BD9F-D595-B2B0-C82A42DD9C05}"/>
              </a:ext>
            </a:extLst>
          </p:cNvPr>
          <p:cNvSpPr txBox="1"/>
          <p:nvPr/>
        </p:nvSpPr>
        <p:spPr>
          <a:xfrm>
            <a:off x="660019" y="5662297"/>
            <a:ext cx="10849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Node.js</a:t>
            </a:r>
            <a:r>
              <a:rPr lang="ko-KR" altLang="en-US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보다 </a:t>
            </a:r>
            <a:r>
              <a:rPr lang="en-US" altLang="ko-KR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Express</a:t>
            </a:r>
            <a:r>
              <a:rPr lang="ko-KR" altLang="en-US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를 사용하는 것이 웹 애플리케이션 개발을 보다 효율적으로 만들어주는 경우가 많다</a:t>
            </a:r>
            <a:r>
              <a:rPr lang="en-US" altLang="ko-KR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.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D1E630F-DD18-E3B3-63C9-87E138EB7E18}"/>
              </a:ext>
            </a:extLst>
          </p:cNvPr>
          <p:cNvSpPr txBox="1"/>
          <p:nvPr/>
        </p:nvSpPr>
        <p:spPr>
          <a:xfrm>
            <a:off x="652309" y="1713899"/>
            <a:ext cx="42034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라우팅 및 미들웨어 기능을 내장하고 있다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654E188-B452-0B93-8E7F-1B38A99D1578}"/>
              </a:ext>
            </a:extLst>
          </p:cNvPr>
          <p:cNvSpPr txBox="1"/>
          <p:nvPr/>
        </p:nvSpPr>
        <p:spPr>
          <a:xfrm>
            <a:off x="7555106" y="1639082"/>
            <a:ext cx="44790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라우팅 및 미들웨어 기능을 제공하지 않는다</a:t>
            </a:r>
            <a:r>
              <a:rPr lang="en-US" altLang="ko-KR" sz="1600" dirty="0"/>
              <a:t>. </a:t>
            </a:r>
            <a:r>
              <a:rPr lang="ko-KR" altLang="en-US" sz="1600" dirty="0"/>
              <a:t>개발자가 직접 </a:t>
            </a:r>
            <a:r>
              <a:rPr lang="en-US" altLang="ko-KR" sz="1600" dirty="0"/>
              <a:t>HTTP</a:t>
            </a:r>
            <a:r>
              <a:rPr lang="ko-KR" altLang="en-US" sz="1600" dirty="0"/>
              <a:t>를</a:t>
            </a:r>
            <a:r>
              <a:rPr lang="en-US" altLang="ko-KR" sz="1600" dirty="0"/>
              <a:t> </a:t>
            </a:r>
            <a:r>
              <a:rPr lang="ko-KR" altLang="en-US" sz="1600" dirty="0"/>
              <a:t>분석하고 처리해야 한다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35E66B1-FF3B-95BF-706F-A537BD0F4951}"/>
              </a:ext>
            </a:extLst>
          </p:cNvPr>
          <p:cNvSpPr txBox="1"/>
          <p:nvPr/>
        </p:nvSpPr>
        <p:spPr>
          <a:xfrm>
            <a:off x="652309" y="2950751"/>
            <a:ext cx="42034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ko-KR" altLang="en-US" sz="1600" dirty="0"/>
              <a:t>템플릿 엔진 자원을 지원해서 </a:t>
            </a:r>
            <a:endParaRPr lang="en-US" altLang="ko-KR" sz="1600" dirty="0"/>
          </a:p>
          <a:p>
            <a:pPr latinLnBrk="1"/>
            <a:r>
              <a:rPr lang="en-US" altLang="ko-KR" sz="1600" dirty="0"/>
              <a:t>HTML </a:t>
            </a:r>
            <a:r>
              <a:rPr lang="ko-KR" altLang="en-US" sz="1600" dirty="0"/>
              <a:t>페이지를 동적으로 생성 가능하다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8674E5B-B2BE-C975-76DA-BC44B22C073E}"/>
              </a:ext>
            </a:extLst>
          </p:cNvPr>
          <p:cNvSpPr txBox="1"/>
          <p:nvPr/>
        </p:nvSpPr>
        <p:spPr>
          <a:xfrm>
            <a:off x="7556533" y="2974379"/>
            <a:ext cx="46354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ko-KR" altLang="en-US" sz="1600" dirty="0"/>
              <a:t>템플릿 엔진을 내장하고 있지 않고</a:t>
            </a:r>
            <a:r>
              <a:rPr lang="en-US" altLang="ko-KR" sz="1600" dirty="0"/>
              <a:t>, </a:t>
            </a:r>
          </a:p>
          <a:p>
            <a:pPr latinLnBrk="1"/>
            <a:r>
              <a:rPr lang="ko-KR" altLang="en-US" sz="1600" dirty="0"/>
              <a:t>개발자가 선택한 템플릿 엔진을 직접 구현하거나 </a:t>
            </a:r>
            <a:endParaRPr lang="en-US" altLang="ko-KR" sz="1600" dirty="0"/>
          </a:p>
          <a:p>
            <a:pPr latinLnBrk="1"/>
            <a:r>
              <a:rPr lang="ko-KR" altLang="en-US" sz="1600" dirty="0"/>
              <a:t>외부 라이브러리를 사용해야 한다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3DE8003-3EA3-A1FA-5358-5B268DD163CF}"/>
              </a:ext>
            </a:extLst>
          </p:cNvPr>
          <p:cNvSpPr txBox="1"/>
          <p:nvPr/>
        </p:nvSpPr>
        <p:spPr>
          <a:xfrm>
            <a:off x="652309" y="4433824"/>
            <a:ext cx="42034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ko-KR" altLang="en-US" sz="1600" dirty="0"/>
              <a:t>세션 및 사용자 인증을 위한 미들웨어를 </a:t>
            </a:r>
            <a:endParaRPr lang="en-US" altLang="ko-KR" sz="1600" dirty="0"/>
          </a:p>
          <a:p>
            <a:pPr latinLnBrk="1"/>
            <a:r>
              <a:rPr lang="ko-KR" altLang="en-US" sz="1600" dirty="0"/>
              <a:t>제공한다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12EB7EE-E113-EAB6-78C0-A1760680B831}"/>
              </a:ext>
            </a:extLst>
          </p:cNvPr>
          <p:cNvSpPr txBox="1"/>
          <p:nvPr/>
        </p:nvSpPr>
        <p:spPr>
          <a:xfrm>
            <a:off x="7555105" y="4335111"/>
            <a:ext cx="44790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ko-KR" altLang="en-US" sz="1600" dirty="0"/>
              <a:t>세션 및 사용자 인증을 위한 내장 기능을 제공하지 않아 개발자가 직접 구현해야 한다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C18AB646-8383-591D-1665-9D5B385FE0D1}"/>
              </a:ext>
            </a:extLst>
          </p:cNvPr>
          <p:cNvSpPr/>
          <p:nvPr/>
        </p:nvSpPr>
        <p:spPr>
          <a:xfrm rot="5400000">
            <a:off x="6050280" y="-82078"/>
            <a:ext cx="45719" cy="1127259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90217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698325-20A3-95D9-C406-5FB6D01F2E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827B55A0-D719-CB2A-7417-51BD5BC1CDBA}"/>
              </a:ext>
            </a:extLst>
          </p:cNvPr>
          <p:cNvSpPr/>
          <p:nvPr/>
        </p:nvSpPr>
        <p:spPr>
          <a:xfrm>
            <a:off x="70757" y="70757"/>
            <a:ext cx="12055929" cy="6732814"/>
          </a:xfrm>
          <a:prstGeom prst="rect">
            <a:avLst/>
          </a:prstGeom>
          <a:solidFill>
            <a:srgbClr val="E6E8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7B9F8E-8340-F1AF-8989-300F2194F56D}"/>
              </a:ext>
            </a:extLst>
          </p:cNvPr>
          <p:cNvSpPr txBox="1"/>
          <p:nvPr/>
        </p:nvSpPr>
        <p:spPr>
          <a:xfrm>
            <a:off x="450175" y="126060"/>
            <a:ext cx="31165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코드 살펴보기</a:t>
            </a:r>
            <a:endParaRPr lang="en-US" altLang="ko-KR" sz="3600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EFE4935-B1BB-106E-1BBE-20C602C7E65F}"/>
              </a:ext>
            </a:extLst>
          </p:cNvPr>
          <p:cNvCxnSpPr/>
          <p:nvPr/>
        </p:nvCxnSpPr>
        <p:spPr>
          <a:xfrm>
            <a:off x="469231" y="848284"/>
            <a:ext cx="112535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D6D10FF0-F91B-0282-5751-687188BF965D}"/>
              </a:ext>
            </a:extLst>
          </p:cNvPr>
          <p:cNvGrpSpPr/>
          <p:nvPr/>
        </p:nvGrpSpPr>
        <p:grpSpPr>
          <a:xfrm>
            <a:off x="10703131" y="567210"/>
            <a:ext cx="1019637" cy="165517"/>
            <a:chOff x="10763288" y="822959"/>
            <a:chExt cx="1019637" cy="165517"/>
          </a:xfrm>
        </p:grpSpPr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4AC7F4FE-07F9-1AAD-9924-0F42FE6042D9}"/>
                </a:ext>
              </a:extLst>
            </p:cNvPr>
            <p:cNvSpPr/>
            <p:nvPr/>
          </p:nvSpPr>
          <p:spPr>
            <a:xfrm flipH="1">
              <a:off x="11616728" y="822959"/>
              <a:ext cx="166197" cy="16551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A8C11CBA-7DAB-9CFD-A72A-4DCC78EF528D}"/>
                </a:ext>
              </a:extLst>
            </p:cNvPr>
            <p:cNvSpPr/>
            <p:nvPr/>
          </p:nvSpPr>
          <p:spPr>
            <a:xfrm flipH="1">
              <a:off x="11403368" y="822959"/>
              <a:ext cx="166197" cy="16551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D435E609-2EA3-7409-263B-CF3960F1C66A}"/>
                </a:ext>
              </a:extLst>
            </p:cNvPr>
            <p:cNvSpPr/>
            <p:nvPr/>
          </p:nvSpPr>
          <p:spPr>
            <a:xfrm flipH="1">
              <a:off x="11190008" y="822959"/>
              <a:ext cx="166197" cy="16551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DAC861BD-85AB-605A-1981-12BE9D572404}"/>
                </a:ext>
              </a:extLst>
            </p:cNvPr>
            <p:cNvSpPr/>
            <p:nvPr/>
          </p:nvSpPr>
          <p:spPr>
            <a:xfrm flipH="1">
              <a:off x="10976648" y="822959"/>
              <a:ext cx="166197" cy="16551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2E8A5923-8D8B-138C-EBDB-64E1399FFCCA}"/>
                </a:ext>
              </a:extLst>
            </p:cNvPr>
            <p:cNvSpPr/>
            <p:nvPr/>
          </p:nvSpPr>
          <p:spPr>
            <a:xfrm flipH="1">
              <a:off x="10763288" y="822959"/>
              <a:ext cx="166197" cy="16551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1ECD267C-292C-AB46-B46B-D991E1262FD2}"/>
              </a:ext>
            </a:extLst>
          </p:cNvPr>
          <p:cNvCxnSpPr/>
          <p:nvPr/>
        </p:nvCxnSpPr>
        <p:spPr>
          <a:xfrm>
            <a:off x="469231" y="5637992"/>
            <a:ext cx="112535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id="{A14AE77F-CFFB-A014-70F3-0FD2F25803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503" y="963842"/>
            <a:ext cx="7804610" cy="4526494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CF8BD46E-57BF-1177-731E-FB5922C76A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4229" y="2403687"/>
            <a:ext cx="7369268" cy="424847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EC7A1E1-2378-D40F-43EB-8AE7F2C9AEE1}"/>
              </a:ext>
            </a:extLst>
          </p:cNvPr>
          <p:cNvSpPr txBox="1"/>
          <p:nvPr/>
        </p:nvSpPr>
        <p:spPr>
          <a:xfrm>
            <a:off x="529390" y="5698333"/>
            <a:ext cx="3227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http://localhost:3000/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80BDC4CB-BB0A-2656-AD2B-598741B3AC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370" t="945" r="218" b="16614"/>
          <a:stretch/>
        </p:blipFill>
        <p:spPr>
          <a:xfrm>
            <a:off x="778493" y="97289"/>
            <a:ext cx="10395560" cy="667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803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4F2307-2084-7712-EC91-FF7C736567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B714428F-93B4-3A0F-F32A-5FB460F49FAB}"/>
              </a:ext>
            </a:extLst>
          </p:cNvPr>
          <p:cNvSpPr/>
          <p:nvPr/>
        </p:nvSpPr>
        <p:spPr>
          <a:xfrm>
            <a:off x="68035" y="62593"/>
            <a:ext cx="12055929" cy="6732814"/>
          </a:xfrm>
          <a:prstGeom prst="rect">
            <a:avLst/>
          </a:prstGeom>
          <a:solidFill>
            <a:srgbClr val="E6E8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91F0DE-61E7-94D5-AC1B-0DC8EC4F598D}"/>
              </a:ext>
            </a:extLst>
          </p:cNvPr>
          <p:cNvSpPr txBox="1"/>
          <p:nvPr/>
        </p:nvSpPr>
        <p:spPr>
          <a:xfrm>
            <a:off x="697832" y="246594"/>
            <a:ext cx="20608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0" i="0" dirty="0">
                <a:effectLst/>
                <a:latin typeface="-apple-system"/>
              </a:rPr>
              <a:t>Reference</a:t>
            </a:r>
            <a:endParaRPr lang="ko-KR" altLang="en-US" sz="3600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7BC1691-9499-45DD-1BA8-37EDA90AD362}"/>
              </a:ext>
            </a:extLst>
          </p:cNvPr>
          <p:cNvCxnSpPr/>
          <p:nvPr/>
        </p:nvCxnSpPr>
        <p:spPr>
          <a:xfrm>
            <a:off x="529389" y="1011569"/>
            <a:ext cx="112535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19900E3-47E0-72FC-6895-C737F8B06752}"/>
              </a:ext>
            </a:extLst>
          </p:cNvPr>
          <p:cNvCxnSpPr/>
          <p:nvPr/>
        </p:nvCxnSpPr>
        <p:spPr>
          <a:xfrm>
            <a:off x="469231" y="5637992"/>
            <a:ext cx="112535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505B8DC4-D60D-A845-7778-34A9AB6D126D}"/>
              </a:ext>
            </a:extLst>
          </p:cNvPr>
          <p:cNvSpPr txBox="1"/>
          <p:nvPr/>
        </p:nvSpPr>
        <p:spPr>
          <a:xfrm>
            <a:off x="529389" y="1220007"/>
            <a:ext cx="10802637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effectLst/>
                <a:hlinkClick r:id="rId2"/>
              </a:rPr>
              <a:t>https://ko.wikipedia.org/wiki/</a:t>
            </a:r>
            <a:r>
              <a:rPr lang="ko-KR" altLang="en-US" sz="2400" dirty="0">
                <a:effectLst/>
                <a:hlinkClick r:id="rId2"/>
              </a:rPr>
              <a:t>위키백과</a:t>
            </a:r>
            <a:r>
              <a:rPr lang="en-US" altLang="ko-KR" sz="2400" dirty="0">
                <a:effectLst/>
                <a:hlinkClick r:id="rId2"/>
              </a:rPr>
              <a:t>:</a:t>
            </a:r>
            <a:r>
              <a:rPr lang="ko-KR" altLang="en-US" sz="2400" dirty="0">
                <a:effectLst/>
                <a:hlinkClick r:id="rId2"/>
              </a:rPr>
              <a:t>대문</a:t>
            </a:r>
            <a:r>
              <a:rPr lang="ko-KR" altLang="en-US" sz="2400" dirty="0">
                <a:effectLst/>
              </a:rPr>
              <a:t> </a:t>
            </a:r>
            <a:r>
              <a:rPr lang="en-US" altLang="ko-KR" sz="2400" dirty="0">
                <a:effectLst/>
              </a:rPr>
              <a:t>(</a:t>
            </a:r>
            <a:r>
              <a:rPr lang="ko-KR" altLang="en-US" sz="2400" dirty="0">
                <a:effectLst/>
              </a:rPr>
              <a:t>위키백과</a:t>
            </a:r>
            <a:r>
              <a:rPr lang="en-US" altLang="ko-KR" sz="2400" dirty="0">
                <a:effectLst/>
              </a:rPr>
              <a:t>)</a:t>
            </a:r>
            <a:endParaRPr lang="en-US" altLang="ko-KR" sz="2400" dirty="0">
              <a:effectLst/>
              <a:hlinkClick r:id="rId3"/>
            </a:endParaRPr>
          </a:p>
          <a:p>
            <a:r>
              <a:rPr lang="en-US" altLang="ko-KR" sz="2400" dirty="0">
                <a:effectLst/>
                <a:hlinkClick r:id="rId3"/>
              </a:rPr>
              <a:t>https://despiteallthat.tistory.com/139</a:t>
            </a:r>
            <a:endParaRPr lang="en-US" altLang="ko-KR" sz="2400" dirty="0">
              <a:effectLst/>
            </a:endParaRPr>
          </a:p>
          <a:p>
            <a:r>
              <a:rPr lang="en-US" altLang="ko-KR" sz="2400" dirty="0">
                <a:effectLst/>
                <a:hlinkClick r:id="rId4"/>
              </a:rPr>
              <a:t>https://velog.io/@jwo0o0/Node.js-</a:t>
            </a:r>
            <a:r>
              <a:rPr lang="ko-KR" altLang="en-US" sz="2400" dirty="0">
                <a:effectLst/>
                <a:hlinkClick r:id="rId4"/>
              </a:rPr>
              <a:t>프레임워크</a:t>
            </a:r>
            <a:r>
              <a:rPr lang="en-US" altLang="ko-KR" sz="2400" dirty="0">
                <a:effectLst/>
                <a:hlinkClick r:id="rId4"/>
              </a:rPr>
              <a:t>-Express-</a:t>
            </a:r>
            <a:r>
              <a:rPr lang="ko-KR" altLang="en-US" sz="2400" dirty="0">
                <a:effectLst/>
                <a:hlinkClick r:id="rId4"/>
              </a:rPr>
              <a:t>시작하기</a:t>
            </a:r>
            <a:r>
              <a:rPr lang="en-US" altLang="ko-KR" sz="2400" dirty="0">
                <a:effectLst/>
                <a:hlinkClick r:id="rId4"/>
              </a:rPr>
              <a:t>-middleware</a:t>
            </a:r>
            <a:endParaRPr lang="en-US" altLang="ko-KR" sz="2400" dirty="0">
              <a:effectLst/>
            </a:endParaRPr>
          </a:p>
          <a:p>
            <a:r>
              <a:rPr lang="en-US" altLang="ko-KR" sz="2400" dirty="0">
                <a:hlinkClick r:id="rId5"/>
              </a:rPr>
              <a:t>https://engpro.tistory.com/415</a:t>
            </a:r>
            <a:r>
              <a:rPr lang="en-US" altLang="ko-KR" sz="2400" dirty="0"/>
              <a:t> (VS</a:t>
            </a:r>
            <a:r>
              <a:rPr lang="ko-KR" altLang="en-US" sz="2400" dirty="0"/>
              <a:t>코드에서 </a:t>
            </a:r>
            <a:r>
              <a:rPr lang="en-US" altLang="ko-KR" sz="2400" dirty="0"/>
              <a:t>Express </a:t>
            </a:r>
            <a:r>
              <a:rPr lang="ko-KR" altLang="en-US" sz="2400" dirty="0"/>
              <a:t>설치 방법</a:t>
            </a:r>
            <a:r>
              <a:rPr lang="en-US" altLang="ko-KR" sz="2400" dirty="0"/>
              <a:t>)</a:t>
            </a:r>
          </a:p>
          <a:p>
            <a:r>
              <a:rPr lang="en-US" altLang="ko-KR" sz="2400" dirty="0">
                <a:hlinkClick r:id="rId6"/>
              </a:rPr>
              <a:t>https://engpro.tistory.com/182</a:t>
            </a:r>
            <a:r>
              <a:rPr lang="en-US" altLang="ko-KR" sz="2400" dirty="0"/>
              <a:t> (Node.js </a:t>
            </a:r>
            <a:r>
              <a:rPr lang="ko-KR" altLang="en-US" sz="2400" dirty="0"/>
              <a:t>설치 방법</a:t>
            </a:r>
            <a:r>
              <a:rPr lang="en-US" altLang="ko-KR" sz="2400" dirty="0"/>
              <a:t>)</a:t>
            </a:r>
          </a:p>
          <a:p>
            <a:r>
              <a:rPr lang="en-US" altLang="ko-KR" sz="2400" dirty="0">
                <a:hlinkClick r:id="rId7"/>
              </a:rPr>
              <a:t>https://nodejs.org/en</a:t>
            </a:r>
            <a:r>
              <a:rPr lang="en-US" altLang="ko-KR" sz="2400" dirty="0"/>
              <a:t> (Node.js</a:t>
            </a:r>
            <a:r>
              <a:rPr lang="ko-KR" altLang="en-US" sz="2400" dirty="0"/>
              <a:t> 설치</a:t>
            </a:r>
            <a:r>
              <a:rPr lang="en-US" altLang="ko-KR" sz="2400" dirty="0"/>
              <a:t>)</a:t>
            </a:r>
          </a:p>
          <a:p>
            <a:r>
              <a:rPr lang="en-US" altLang="ko-KR" sz="2400" dirty="0">
                <a:effectLst/>
                <a:hlinkClick r:id="rId8"/>
              </a:rPr>
              <a:t>https://www.npmjs.com/</a:t>
            </a:r>
            <a:r>
              <a:rPr lang="en-US" altLang="ko-KR" sz="2400" dirty="0">
                <a:effectLst/>
              </a:rPr>
              <a:t> (E</a:t>
            </a:r>
            <a:r>
              <a:rPr lang="en-US" altLang="ko-KR" sz="2400" dirty="0"/>
              <a:t>xpress </a:t>
            </a:r>
            <a:r>
              <a:rPr lang="ko-KR" altLang="en-US" sz="2400" dirty="0"/>
              <a:t>코드</a:t>
            </a:r>
            <a:r>
              <a:rPr lang="en-US" altLang="ko-KR" sz="2400" dirty="0">
                <a:effectLst/>
              </a:rPr>
              <a:t>)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6044572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7FA142-AAE9-1C77-30F1-AC88FB9324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B6735946-F3CD-CF10-8EA2-19B44D9D341E}"/>
              </a:ext>
            </a:extLst>
          </p:cNvPr>
          <p:cNvSpPr/>
          <p:nvPr/>
        </p:nvSpPr>
        <p:spPr>
          <a:xfrm>
            <a:off x="70757" y="70757"/>
            <a:ext cx="12055929" cy="6732814"/>
          </a:xfrm>
          <a:prstGeom prst="rect">
            <a:avLst/>
          </a:prstGeom>
          <a:solidFill>
            <a:srgbClr val="E6E8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58E0BE-AB5B-9B5A-684C-078846B97964}"/>
              </a:ext>
            </a:extLst>
          </p:cNvPr>
          <p:cNvSpPr txBox="1"/>
          <p:nvPr/>
        </p:nvSpPr>
        <p:spPr>
          <a:xfrm>
            <a:off x="4526339" y="2392172"/>
            <a:ext cx="15696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감사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CC16151-0679-D9D6-7DD6-F52AFDCBE861}"/>
              </a:ext>
            </a:extLst>
          </p:cNvPr>
          <p:cNvCxnSpPr/>
          <p:nvPr/>
        </p:nvCxnSpPr>
        <p:spPr>
          <a:xfrm>
            <a:off x="469231" y="3444526"/>
            <a:ext cx="11253537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4310823-758D-FAC2-F534-FBA457B5F037}"/>
              </a:ext>
            </a:extLst>
          </p:cNvPr>
          <p:cNvSpPr txBox="1"/>
          <p:nvPr/>
        </p:nvSpPr>
        <p:spPr>
          <a:xfrm>
            <a:off x="9214747" y="5864635"/>
            <a:ext cx="2454518" cy="4944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2022764048 </a:t>
            </a:r>
            <a:r>
              <a:rPr lang="ko-KR" altLang="en-US" sz="20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최예진</a:t>
            </a:r>
            <a:endParaRPr lang="ko-KR" altLang="en-US" sz="20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C0F4B5-FDB2-71C0-F2C1-FFDFB0D82F56}"/>
              </a:ext>
            </a:extLst>
          </p:cNvPr>
          <p:cNvSpPr txBox="1"/>
          <p:nvPr/>
        </p:nvSpPr>
        <p:spPr>
          <a:xfrm>
            <a:off x="6095999" y="3573551"/>
            <a:ext cx="22621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합니다</a:t>
            </a:r>
          </a:p>
        </p:txBody>
      </p:sp>
    </p:spTree>
    <p:extLst>
      <p:ext uri="{BB962C8B-B14F-4D97-AF65-F5344CB8AC3E}">
        <p14:creationId xmlns:p14="http://schemas.microsoft.com/office/powerpoint/2010/main" val="28017581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611</TotalTime>
  <Words>567</Words>
  <Application>Microsoft Office PowerPoint</Application>
  <PresentationFormat>와이드스크린</PresentationFormat>
  <Paragraphs>110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6" baseType="lpstr">
      <vt:lpstr>-apple-system</vt:lpstr>
      <vt:lpstr>G마켓 산스 Bold</vt:lpstr>
      <vt:lpstr>G마켓 산스 Medium</vt:lpstr>
      <vt:lpstr>Söhne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조경은[ 직원 / 학술정보인프라부 ]</dc:creator>
  <cp:lastModifiedBy>예진 최</cp:lastModifiedBy>
  <cp:revision>1</cp:revision>
  <dcterms:created xsi:type="dcterms:W3CDTF">2022-05-24T05:24:49Z</dcterms:created>
  <dcterms:modified xsi:type="dcterms:W3CDTF">2024-03-10T13:45:28Z</dcterms:modified>
</cp:coreProperties>
</file>