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75" r:id="rId5"/>
    <p:sldId id="274" r:id="rId6"/>
    <p:sldId id="276" r:id="rId7"/>
    <p:sldId id="273" r:id="rId8"/>
    <p:sldId id="277" r:id="rId9"/>
    <p:sldId id="278" r:id="rId10"/>
    <p:sldId id="279" r:id="rId11"/>
    <p:sldId id="280" r:id="rId12"/>
    <p:sldId id="281" r:id="rId13"/>
    <p:sldId id="267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E7"/>
    <a:srgbClr val="F6F4E7"/>
    <a:srgbClr val="FFFFFF"/>
    <a:srgbClr val="ED7D31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B805E-952F-4482-8ED3-BF142B72CD1C}" v="11" dt="2024-03-19T02:14:2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DE8B805E-952F-4482-8ED3-BF142B72CD1C}"/>
    <pc:docChg chg="undo custSel addSld delSld modSld">
      <pc:chgData name="예진 최" userId="1e11584200a3bbf3" providerId="LiveId" clId="{DE8B805E-952F-4482-8ED3-BF142B72CD1C}" dt="2024-03-22T00:30:41.325" v="115" actId="478"/>
      <pc:docMkLst>
        <pc:docMk/>
      </pc:docMkLst>
      <pc:sldChg chg="del">
        <pc:chgData name="예진 최" userId="1e11584200a3bbf3" providerId="LiveId" clId="{DE8B805E-952F-4482-8ED3-BF142B72CD1C}" dt="2024-03-19T02:06:37.534" v="0" actId="47"/>
        <pc:sldMkLst>
          <pc:docMk/>
          <pc:sldMk cId="3140409258" sldId="256"/>
        </pc:sldMkLst>
      </pc:sldChg>
      <pc:sldChg chg="del">
        <pc:chgData name="예진 최" userId="1e11584200a3bbf3" providerId="LiveId" clId="{DE8B805E-952F-4482-8ED3-BF142B72CD1C}" dt="2024-03-19T02:06:48.418" v="16" actId="47"/>
        <pc:sldMkLst>
          <pc:docMk/>
          <pc:sldMk cId="1660610579" sldId="258"/>
        </pc:sldMkLst>
      </pc:sldChg>
      <pc:sldChg chg="del">
        <pc:chgData name="예진 최" userId="1e11584200a3bbf3" providerId="LiveId" clId="{DE8B805E-952F-4482-8ED3-BF142B72CD1C}" dt="2024-03-19T02:06:40.258" v="13" actId="47"/>
        <pc:sldMkLst>
          <pc:docMk/>
          <pc:sldMk cId="2818126242" sldId="259"/>
        </pc:sldMkLst>
      </pc:sldChg>
      <pc:sldChg chg="del">
        <pc:chgData name="예진 최" userId="1e11584200a3bbf3" providerId="LiveId" clId="{DE8B805E-952F-4482-8ED3-BF142B72CD1C}" dt="2024-03-19T02:06:38.755" v="6" actId="47"/>
        <pc:sldMkLst>
          <pc:docMk/>
          <pc:sldMk cId="2075612806" sldId="260"/>
        </pc:sldMkLst>
      </pc:sldChg>
      <pc:sldChg chg="addSp delSp modSp mod">
        <pc:chgData name="예진 최" userId="1e11584200a3bbf3" providerId="LiveId" clId="{DE8B805E-952F-4482-8ED3-BF142B72CD1C}" dt="2024-03-22T00:30:35.426" v="114" actId="478"/>
        <pc:sldMkLst>
          <pc:docMk/>
          <pc:sldMk cId="1146451201" sldId="261"/>
        </pc:sldMkLst>
        <pc:spChg chg="add mod">
          <ac:chgData name="예진 최" userId="1e11584200a3bbf3" providerId="LiveId" clId="{DE8B805E-952F-4482-8ED3-BF142B72CD1C}" dt="2024-03-19T02:09:21.869" v="67" actId="1076"/>
          <ac:spMkLst>
            <pc:docMk/>
            <pc:sldMk cId="1146451201" sldId="261"/>
            <ac:spMk id="3" creationId="{00D0D929-5AFF-9BCE-959D-64385B8E865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6" creationId="{76D22055-0784-8C27-AE03-A5A5024B792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8" creationId="{09EB9C52-5396-F004-F69E-8E279E97A2AC}"/>
          </ac:spMkLst>
        </pc:spChg>
        <pc:spChg chg="add del mod">
          <ac:chgData name="예진 최" userId="1e11584200a3bbf3" providerId="LiveId" clId="{DE8B805E-952F-4482-8ED3-BF142B72CD1C}" dt="2024-03-22T00:30:35.426" v="114" actId="478"/>
          <ac:spMkLst>
            <pc:docMk/>
            <pc:sldMk cId="1146451201" sldId="261"/>
            <ac:spMk id="11" creationId="{B867C93D-3DA9-23A5-801F-A829A2FDBE06}"/>
          </ac:spMkLst>
        </pc:spChg>
        <pc:spChg chg="add mod">
          <ac:chgData name="예진 최" userId="1e11584200a3bbf3" providerId="LiveId" clId="{DE8B805E-952F-4482-8ED3-BF142B72CD1C}" dt="2024-03-19T02:09:39.390" v="69" actId="1076"/>
          <ac:spMkLst>
            <pc:docMk/>
            <pc:sldMk cId="1146451201" sldId="261"/>
            <ac:spMk id="12" creationId="{797E4051-BB14-61BF-8B16-C370A5A5D5CE}"/>
          </ac:spMkLst>
        </pc:spChg>
        <pc:cxnChg chg="add mod">
          <ac:chgData name="예진 최" userId="1e11584200a3bbf3" providerId="LiveId" clId="{DE8B805E-952F-4482-8ED3-BF142B72CD1C}" dt="2024-03-19T02:07:01.598" v="17"/>
          <ac:cxnSpMkLst>
            <pc:docMk/>
            <pc:sldMk cId="1146451201" sldId="261"/>
            <ac:cxnSpMk id="5" creationId="{11A595AD-F203-8B61-5D17-E099AFF95E3E}"/>
          </ac:cxnSpMkLst>
        </pc:cxnChg>
        <pc:cxnChg chg="add mod">
          <ac:chgData name="예진 최" userId="1e11584200a3bbf3" providerId="LiveId" clId="{DE8B805E-952F-4482-8ED3-BF142B72CD1C}" dt="2024-03-19T02:07:21.624" v="18"/>
          <ac:cxnSpMkLst>
            <pc:docMk/>
            <pc:sldMk cId="1146451201" sldId="261"/>
            <ac:cxnSpMk id="10" creationId="{F05C0C49-8D77-5EF8-6D83-A46FF253BB70}"/>
          </ac:cxnSpMkLst>
        </pc:cxnChg>
      </pc:sldChg>
      <pc:sldChg chg="addSp delSp modSp new mod">
        <pc:chgData name="예진 최" userId="1e11584200a3bbf3" providerId="LiveId" clId="{DE8B805E-952F-4482-8ED3-BF142B72CD1C}" dt="2024-03-19T02:14:20.920" v="100" actId="21"/>
        <pc:sldMkLst>
          <pc:docMk/>
          <pc:sldMk cId="2261383864" sldId="262"/>
        </pc:sldMkLst>
        <pc:spChg chg="del">
          <ac:chgData name="예진 최" userId="1e11584200a3bbf3" providerId="LiveId" clId="{DE8B805E-952F-4482-8ED3-BF142B72CD1C}" dt="2024-03-19T02:07:34.575" v="22" actId="478"/>
          <ac:spMkLst>
            <pc:docMk/>
            <pc:sldMk cId="2261383864" sldId="262"/>
            <ac:spMk id="2" creationId="{CCBE84C9-C09E-4B7E-633A-667DC24B6CE9}"/>
          </ac:spMkLst>
        </pc:spChg>
        <pc:spChg chg="del mod">
          <ac:chgData name="예진 최" userId="1e11584200a3bbf3" providerId="LiveId" clId="{DE8B805E-952F-4482-8ED3-BF142B72CD1C}" dt="2024-03-19T02:07:33.524" v="21" actId="478"/>
          <ac:spMkLst>
            <pc:docMk/>
            <pc:sldMk cId="2261383864" sldId="262"/>
            <ac:spMk id="3" creationId="{27C3ECB7-31CE-A992-1368-9E97581F0339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4" creationId="{347548A2-4C42-34E3-1B02-4A8156ECA525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5" creationId="{52F2C23D-C1F5-FFE8-D0E8-0FAD7EF36255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7" creationId="{71B577E6-20D8-6220-CAA4-21F533F3BB05}"/>
          </ac:spMkLst>
        </pc:spChg>
        <pc:spChg chg="add del mod">
          <ac:chgData name="예진 최" userId="1e11584200a3bbf3" providerId="LiveId" clId="{DE8B805E-952F-4482-8ED3-BF142B72CD1C}" dt="2024-03-19T02:12:58.143" v="90" actId="478"/>
          <ac:spMkLst>
            <pc:docMk/>
            <pc:sldMk cId="2261383864" sldId="262"/>
            <ac:spMk id="8" creationId="{7352FEAF-5C8A-C088-7A34-AF48E59193E1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9" creationId="{B2132E09-6601-807B-32EA-BF0A76F3CE7F}"/>
          </ac:spMkLst>
        </pc:spChg>
        <pc:grpChg chg="add del mod">
          <ac:chgData name="예진 최" userId="1e11584200a3bbf3" providerId="LiveId" clId="{DE8B805E-952F-4482-8ED3-BF142B72CD1C}" dt="2024-03-19T02:14:20.920" v="100" actId="21"/>
          <ac:grpSpMkLst>
            <pc:docMk/>
            <pc:sldMk cId="2261383864" sldId="262"/>
            <ac:grpSpMk id="10" creationId="{3285809F-BE88-A5D7-C8FB-BB231557BF21}"/>
          </ac:grpSpMkLst>
        </pc:grpChg>
        <pc:cxnChg chg="add mod">
          <ac:chgData name="예진 최" userId="1e11584200a3bbf3" providerId="LiveId" clId="{DE8B805E-952F-4482-8ED3-BF142B72CD1C}" dt="2024-03-19T02:07:35.474" v="23"/>
          <ac:cxnSpMkLst>
            <pc:docMk/>
            <pc:sldMk cId="2261383864" sldId="262"/>
            <ac:cxnSpMk id="6" creationId="{083D211E-9BD0-8888-F74B-038C81C385FC}"/>
          </ac:cxnSpMkLst>
        </pc:cxnChg>
      </pc:sldChg>
      <pc:sldChg chg="del">
        <pc:chgData name="예진 최" userId="1e11584200a3bbf3" providerId="LiveId" clId="{DE8B805E-952F-4482-8ED3-BF142B72CD1C}" dt="2024-03-19T02:06:39.716" v="10" actId="47"/>
        <pc:sldMkLst>
          <pc:docMk/>
          <pc:sldMk cId="4223769671" sldId="262"/>
        </pc:sldMkLst>
      </pc:sldChg>
      <pc:sldChg chg="addSp delSp modSp add mod">
        <pc:chgData name="예진 최" userId="1e11584200a3bbf3" providerId="LiveId" clId="{DE8B805E-952F-4482-8ED3-BF142B72CD1C}" dt="2024-03-22T00:30:41.325" v="115" actId="478"/>
        <pc:sldMkLst>
          <pc:docMk/>
          <pc:sldMk cId="74040924" sldId="263"/>
        </pc:sldMkLst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3" creationId="{86575075-0337-03D3-813E-AEBCD49007FB}"/>
          </ac:spMkLst>
        </pc:spChg>
        <pc:spChg chg="mod">
          <ac:chgData name="예진 최" userId="1e11584200a3bbf3" providerId="LiveId" clId="{DE8B805E-952F-4482-8ED3-BF142B72CD1C}" dt="2024-03-19T05:00:05.023" v="103" actId="1076"/>
          <ac:spMkLst>
            <pc:docMk/>
            <pc:sldMk cId="74040924" sldId="263"/>
            <ac:spMk id="4" creationId="{347548A2-4C42-34E3-1B02-4A8156ECA525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7" creationId="{67AA666F-76DB-D0B0-2998-E54B5DB98B07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8" creationId="{518B2636-FAE7-0CEB-B969-0DFAD4757502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9" creationId="{3CD25549-D879-DE16-DCE8-626EA0CBF0F6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10" creationId="{BF9E19B5-D8FD-4D12-594F-FA8F466EB880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2" creationId="{71B577E6-20D8-6220-CAA4-21F533F3BB05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3" creationId="{B2132E09-6601-807B-32EA-BF0A76F3CE7F}"/>
          </ac:spMkLst>
        </pc:spChg>
        <pc:grpChg chg="add mod">
          <ac:chgData name="예진 최" userId="1e11584200a3bbf3" providerId="LiveId" clId="{DE8B805E-952F-4482-8ED3-BF142B72CD1C}" dt="2024-03-19T02:07:48.756" v="25"/>
          <ac:grpSpMkLst>
            <pc:docMk/>
            <pc:sldMk cId="74040924" sldId="263"/>
            <ac:grpSpMk id="2" creationId="{4B0B7B82-F8A9-8912-0DDC-6F9EB342FD1A}"/>
          </ac:grpSpMkLst>
        </pc:grpChg>
        <pc:grpChg chg="add del mod">
          <ac:chgData name="예진 최" userId="1e11584200a3bbf3" providerId="LiveId" clId="{DE8B805E-952F-4482-8ED3-BF142B72CD1C}" dt="2024-03-22T00:30:41.325" v="115" actId="478"/>
          <ac:grpSpMkLst>
            <pc:docMk/>
            <pc:sldMk cId="74040924" sldId="263"/>
            <ac:grpSpMk id="11" creationId="{3285809F-BE88-A5D7-C8FB-BB231557BF21}"/>
          </ac:grpSpMkLst>
        </pc:grpChg>
      </pc:sldChg>
      <pc:sldChg chg="del">
        <pc:chgData name="예진 최" userId="1e11584200a3bbf3" providerId="LiveId" clId="{DE8B805E-952F-4482-8ED3-BF142B72CD1C}" dt="2024-03-19T02:06:38.133" v="2" actId="47"/>
        <pc:sldMkLst>
          <pc:docMk/>
          <pc:sldMk cId="4175043564" sldId="263"/>
        </pc:sldMkLst>
      </pc:sldChg>
      <pc:sldChg chg="del">
        <pc:chgData name="예진 최" userId="1e11584200a3bbf3" providerId="LiveId" clId="{DE8B805E-952F-4482-8ED3-BF142B72CD1C}" dt="2024-03-19T02:06:37.936" v="1" actId="47"/>
        <pc:sldMkLst>
          <pc:docMk/>
          <pc:sldMk cId="2236773326" sldId="264"/>
        </pc:sldMkLst>
      </pc:sldChg>
      <pc:sldChg chg="del">
        <pc:chgData name="예진 최" userId="1e11584200a3bbf3" providerId="LiveId" clId="{DE8B805E-952F-4482-8ED3-BF142B72CD1C}" dt="2024-03-19T02:06:38.299" v="3" actId="47"/>
        <pc:sldMkLst>
          <pc:docMk/>
          <pc:sldMk cId="119180915" sldId="265"/>
        </pc:sldMkLst>
      </pc:sldChg>
      <pc:sldChg chg="del">
        <pc:chgData name="예진 최" userId="1e11584200a3bbf3" providerId="LiveId" clId="{DE8B805E-952F-4482-8ED3-BF142B72CD1C}" dt="2024-03-19T02:06:38.482" v="4" actId="47"/>
        <pc:sldMkLst>
          <pc:docMk/>
          <pc:sldMk cId="1866966484" sldId="266"/>
        </pc:sldMkLst>
      </pc:sldChg>
      <pc:sldChg chg="del">
        <pc:chgData name="예진 최" userId="1e11584200a3bbf3" providerId="LiveId" clId="{DE8B805E-952F-4482-8ED3-BF142B72CD1C}" dt="2024-03-19T02:06:39.087" v="7" actId="47"/>
        <pc:sldMkLst>
          <pc:docMk/>
          <pc:sldMk cId="1826456702" sldId="268"/>
        </pc:sldMkLst>
      </pc:sldChg>
      <pc:sldChg chg="del">
        <pc:chgData name="예진 최" userId="1e11584200a3bbf3" providerId="LiveId" clId="{DE8B805E-952F-4482-8ED3-BF142B72CD1C}" dt="2024-03-19T02:06:39.343" v="8" actId="47"/>
        <pc:sldMkLst>
          <pc:docMk/>
          <pc:sldMk cId="3311157175" sldId="269"/>
        </pc:sldMkLst>
      </pc:sldChg>
      <pc:sldChg chg="del">
        <pc:chgData name="예진 최" userId="1e11584200a3bbf3" providerId="LiveId" clId="{DE8B805E-952F-4482-8ED3-BF142B72CD1C}" dt="2024-03-19T02:06:38.600" v="5" actId="47"/>
        <pc:sldMkLst>
          <pc:docMk/>
          <pc:sldMk cId="703205740" sldId="270"/>
        </pc:sldMkLst>
      </pc:sldChg>
      <pc:sldChg chg="del">
        <pc:chgData name="예진 최" userId="1e11584200a3bbf3" providerId="LiveId" clId="{DE8B805E-952F-4482-8ED3-BF142B72CD1C}" dt="2024-03-19T02:06:40.920" v="14" actId="47"/>
        <pc:sldMkLst>
          <pc:docMk/>
          <pc:sldMk cId="3613307595" sldId="271"/>
        </pc:sldMkLst>
      </pc:sldChg>
      <pc:sldChg chg="del">
        <pc:chgData name="예진 최" userId="1e11584200a3bbf3" providerId="LiveId" clId="{DE8B805E-952F-4482-8ED3-BF142B72CD1C}" dt="2024-03-19T02:06:40.085" v="12" actId="47"/>
        <pc:sldMkLst>
          <pc:docMk/>
          <pc:sldMk cId="277998110" sldId="272"/>
        </pc:sldMkLst>
      </pc:sldChg>
      <pc:sldChg chg="del">
        <pc:chgData name="예진 최" userId="1e11584200a3bbf3" providerId="LiveId" clId="{DE8B805E-952F-4482-8ED3-BF142B72CD1C}" dt="2024-03-19T02:06:39.885" v="11" actId="47"/>
        <pc:sldMkLst>
          <pc:docMk/>
          <pc:sldMk cId="2329500841" sldId="273"/>
        </pc:sldMkLst>
      </pc:sldChg>
      <pc:sldChg chg="del">
        <pc:chgData name="예진 최" userId="1e11584200a3bbf3" providerId="LiveId" clId="{DE8B805E-952F-4482-8ED3-BF142B72CD1C}" dt="2024-03-19T02:06:39.529" v="9" actId="47"/>
        <pc:sldMkLst>
          <pc:docMk/>
          <pc:sldMk cId="4134936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2024-05-26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hales.tistory.com/104" TargetMode="External"/><Relationship Id="rId2" Type="http://schemas.openxmlformats.org/officeDocument/2006/relationships/hyperlink" Target="https://medium.com/hcleedev/web-react-&#54532;&#47196;&#51229;&#53944;-github-pages&#47196;-&#48176;&#54252;&#54616;&#44592;-f62e59a2e2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elog.io/@bami/React-GitHub-Pages%EC%97%90-%EB%B0%B0%ED%8F%AC%ED%95%98%EA%B8%B0" TargetMode="External"/><Relationship Id="rId4" Type="http://schemas.openxmlformats.org/officeDocument/2006/relationships/hyperlink" Target="https://min88.tistory.com/entry/React-%ED%94%84%EB%A1%9C%EC%A0%9D%ED%8A%B8-githubPages%EB%A1%9C-%EB%B0%B0%ED%8F%AC%ED%95%98%EA%B8%B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820196" y="2377505"/>
            <a:ext cx="527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리액트</a:t>
            </a:r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3717833" y="3571890"/>
            <a:ext cx="8065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Github</a:t>
            </a:r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Pages</a:t>
            </a:r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배포하기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B7C2C-520B-E6CD-46A1-7CFE5181039C}"/>
              </a:ext>
            </a:extLst>
          </p:cNvPr>
          <p:cNvSpPr txBox="1"/>
          <p:nvPr/>
        </p:nvSpPr>
        <p:spPr>
          <a:xfrm>
            <a:off x="9747342" y="5410687"/>
            <a:ext cx="1975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소프트웨어학과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r"/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2022764048</a:t>
            </a:r>
          </a:p>
          <a:p>
            <a:pPr algn="r"/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최예진</a:t>
            </a:r>
          </a:p>
        </p:txBody>
      </p:sp>
    </p:spTree>
    <p:extLst>
      <p:ext uri="{BB962C8B-B14F-4D97-AF65-F5344CB8AC3E}">
        <p14:creationId xmlns:p14="http://schemas.microsoft.com/office/powerpoint/2010/main" val="11464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배포하기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E300E2-1050-6E52-6ABA-B873814BD1CB}"/>
              </a:ext>
            </a:extLst>
          </p:cNvPr>
          <p:cNvGrpSpPr/>
          <p:nvPr/>
        </p:nvGrpSpPr>
        <p:grpSpPr>
          <a:xfrm>
            <a:off x="469231" y="1008683"/>
            <a:ext cx="11279410" cy="1081373"/>
            <a:chOff x="1092132" y="4003291"/>
            <a:chExt cx="9846946" cy="258256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E289EF-9648-3FA1-8040-43057AB692DA}"/>
                </a:ext>
              </a:extLst>
            </p:cNvPr>
            <p:cNvSpPr/>
            <p:nvPr/>
          </p:nvSpPr>
          <p:spPr>
            <a:xfrm>
              <a:off x="1137851" y="4003291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배포하기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sz="800" b="1" dirty="0">
                <a:solidFill>
                  <a:schemeClr val="tx1"/>
                </a:solidFill>
              </a:endParaRPr>
            </a:p>
            <a:p>
              <a:r>
                <a:rPr lang="en-US" altLang="ko-KR" sz="1600" dirty="0" err="1">
                  <a:solidFill>
                    <a:schemeClr val="tx1"/>
                  </a:solidFill>
                </a:rPr>
                <a:t>npm</a:t>
              </a:r>
              <a:r>
                <a:rPr lang="en-US" altLang="ko-KR" sz="1600" dirty="0">
                  <a:solidFill>
                    <a:schemeClr val="tx1"/>
                  </a:solidFill>
                </a:rPr>
                <a:t> run deploy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A8B333-A50D-7996-4F2C-6DF47C4D9548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92E63D3-85C7-C5CC-47FD-158B1039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1" y="2186500"/>
            <a:ext cx="6950833" cy="452062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97801B-18BC-4E50-BC12-3FCE242323A7}"/>
              </a:ext>
            </a:extLst>
          </p:cNvPr>
          <p:cNvSpPr/>
          <p:nvPr/>
        </p:nvSpPr>
        <p:spPr>
          <a:xfrm>
            <a:off x="3020786" y="2186500"/>
            <a:ext cx="843644" cy="1401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46C207-DA1D-EF5B-94C1-99D95BFD42BE}"/>
              </a:ext>
            </a:extLst>
          </p:cNvPr>
          <p:cNvSpPr/>
          <p:nvPr/>
        </p:nvSpPr>
        <p:spPr>
          <a:xfrm>
            <a:off x="560615" y="2463984"/>
            <a:ext cx="843644" cy="1401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A66CF0-D3D5-759C-0A90-A03F065F8346}"/>
              </a:ext>
            </a:extLst>
          </p:cNvPr>
          <p:cNvSpPr/>
          <p:nvPr/>
        </p:nvSpPr>
        <p:spPr>
          <a:xfrm>
            <a:off x="429987" y="6590352"/>
            <a:ext cx="843644" cy="1401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56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배포 확인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D9334F5-B87C-2B23-2218-7DE78C02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1" y="995798"/>
            <a:ext cx="8978408" cy="488273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BA6DF7-5BC4-B4A3-919B-E45E29CEB57E}"/>
              </a:ext>
            </a:extLst>
          </p:cNvPr>
          <p:cNvSpPr/>
          <p:nvPr/>
        </p:nvSpPr>
        <p:spPr>
          <a:xfrm>
            <a:off x="1050471" y="4603025"/>
            <a:ext cx="2345871" cy="252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3F9038-CD72-684E-57E2-3922A398F28A}"/>
              </a:ext>
            </a:extLst>
          </p:cNvPr>
          <p:cNvSpPr/>
          <p:nvPr/>
        </p:nvSpPr>
        <p:spPr>
          <a:xfrm>
            <a:off x="6166757" y="1058803"/>
            <a:ext cx="756557" cy="2311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44C0B2-5D4B-8064-AA42-066FB3B564B0}"/>
              </a:ext>
            </a:extLst>
          </p:cNvPr>
          <p:cNvSpPr/>
          <p:nvPr/>
        </p:nvSpPr>
        <p:spPr>
          <a:xfrm>
            <a:off x="3526971" y="4487447"/>
            <a:ext cx="2639786" cy="2968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DB70F9F-3065-AB55-096B-E74B1581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914" y="4974733"/>
            <a:ext cx="8033657" cy="177493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119A30-D7DC-C173-8522-E9221B0B36F0}"/>
              </a:ext>
            </a:extLst>
          </p:cNvPr>
          <p:cNvSpPr/>
          <p:nvPr/>
        </p:nvSpPr>
        <p:spPr>
          <a:xfrm>
            <a:off x="4846864" y="6109420"/>
            <a:ext cx="2639786" cy="2315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CD037B-EA38-FC61-B3BC-5EBE0FED01BA}"/>
              </a:ext>
            </a:extLst>
          </p:cNvPr>
          <p:cNvSpPr/>
          <p:nvPr/>
        </p:nvSpPr>
        <p:spPr>
          <a:xfrm>
            <a:off x="9568543" y="6165688"/>
            <a:ext cx="1134588" cy="2968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55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배포 확인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B650BB6-B3F8-DC19-C792-00BF38EB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65" y="963842"/>
            <a:ext cx="8927267" cy="52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0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2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D4F07B-D95C-1228-4F0E-B1961504926A}"/>
              </a:ext>
            </a:extLst>
          </p:cNvPr>
          <p:cNvSpPr txBox="1"/>
          <p:nvPr/>
        </p:nvSpPr>
        <p:spPr>
          <a:xfrm>
            <a:off x="469231" y="996042"/>
            <a:ext cx="1125353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hlinkClick r:id="rId2"/>
              </a:rPr>
              <a:t>https://medium.com/hcleedev/web-react-</a:t>
            </a:r>
            <a:r>
              <a:rPr lang="ko-KR" altLang="en-US" dirty="0">
                <a:effectLst/>
                <a:hlinkClick r:id="rId2"/>
              </a:rPr>
              <a:t>프로젝트</a:t>
            </a:r>
            <a:r>
              <a:rPr lang="en-US" altLang="ko-KR" dirty="0">
                <a:effectLst/>
                <a:hlinkClick r:id="rId2"/>
              </a:rPr>
              <a:t>-</a:t>
            </a:r>
            <a:r>
              <a:rPr lang="en-US" altLang="ko-KR" dirty="0" err="1">
                <a:effectLst/>
                <a:hlinkClick r:id="rId2"/>
              </a:rPr>
              <a:t>github</a:t>
            </a:r>
            <a:r>
              <a:rPr lang="en-US" altLang="ko-KR" dirty="0">
                <a:effectLst/>
                <a:hlinkClick r:id="rId2"/>
              </a:rPr>
              <a:t>-pages</a:t>
            </a:r>
            <a:r>
              <a:rPr lang="ko-KR" altLang="en-US" dirty="0">
                <a:effectLst/>
                <a:hlinkClick r:id="rId2"/>
              </a:rPr>
              <a:t>로</a:t>
            </a:r>
            <a:r>
              <a:rPr lang="en-US" altLang="ko-KR" dirty="0">
                <a:effectLst/>
                <a:hlinkClick r:id="rId2"/>
              </a:rPr>
              <a:t>-</a:t>
            </a:r>
            <a:r>
              <a:rPr lang="ko-KR" altLang="en-US" dirty="0">
                <a:effectLst/>
                <a:hlinkClick r:id="rId2"/>
              </a:rPr>
              <a:t>배포하기</a:t>
            </a:r>
            <a:r>
              <a:rPr lang="en-US" altLang="ko-KR" dirty="0">
                <a:effectLst/>
                <a:hlinkClick r:id="rId2"/>
              </a:rPr>
              <a:t>-f62e59a2e210</a:t>
            </a:r>
            <a:endParaRPr lang="en-US" altLang="ko-KR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hlinkClick r:id="rId3"/>
              </a:rPr>
              <a:t>https://whales.tistory.com/104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hlinkClick r:id="rId4"/>
              </a:rPr>
              <a:t>https://min88.tistory.com/entry/React-</a:t>
            </a:r>
            <a:r>
              <a:rPr lang="ko-KR" altLang="en-US" dirty="0">
                <a:effectLst/>
                <a:hlinkClick r:id="rId4"/>
              </a:rPr>
              <a:t>프로젝트</a:t>
            </a:r>
            <a:r>
              <a:rPr lang="en-US" altLang="ko-KR" dirty="0">
                <a:effectLst/>
                <a:hlinkClick r:id="rId4"/>
              </a:rPr>
              <a:t>-</a:t>
            </a:r>
            <a:r>
              <a:rPr lang="en-US" altLang="ko-KR" dirty="0" err="1">
                <a:effectLst/>
                <a:hlinkClick r:id="rId4"/>
              </a:rPr>
              <a:t>githubPages</a:t>
            </a:r>
            <a:r>
              <a:rPr lang="ko-KR" altLang="en-US" dirty="0">
                <a:effectLst/>
                <a:hlinkClick r:id="rId4"/>
              </a:rPr>
              <a:t>로</a:t>
            </a:r>
            <a:r>
              <a:rPr lang="en-US" altLang="ko-KR" dirty="0">
                <a:effectLst/>
                <a:hlinkClick r:id="rId4"/>
              </a:rPr>
              <a:t>-</a:t>
            </a:r>
            <a:r>
              <a:rPr lang="ko-KR" altLang="en-US" dirty="0">
                <a:effectLst/>
                <a:hlinkClick r:id="rId4"/>
              </a:rPr>
              <a:t>배포하기</a:t>
            </a:r>
            <a:endParaRPr lang="en-US" altLang="ko-KR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hlinkClick r:id="rId5"/>
              </a:rPr>
              <a:t>https://velog.io/@bami/React-GitHub-Pages</a:t>
            </a:r>
            <a:r>
              <a:rPr lang="ko-KR" altLang="en-US" dirty="0">
                <a:effectLst/>
                <a:hlinkClick r:id="rId5"/>
              </a:rPr>
              <a:t>에</a:t>
            </a:r>
            <a:r>
              <a:rPr lang="en-US" altLang="ko-KR" dirty="0">
                <a:effectLst/>
                <a:hlinkClick r:id="rId5"/>
              </a:rPr>
              <a:t>-</a:t>
            </a:r>
            <a:r>
              <a:rPr lang="ko-KR" altLang="en-US" dirty="0">
                <a:effectLst/>
                <a:hlinkClick r:id="rId5"/>
              </a:rPr>
              <a:t>배포하기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728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332205" y="2513834"/>
            <a:ext cx="17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7189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 </a:t>
            </a:r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Github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Pages?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95E3F9-CC78-56D8-59F0-218AB07E775E}"/>
              </a:ext>
            </a:extLst>
          </p:cNvPr>
          <p:cNvGrpSpPr/>
          <p:nvPr/>
        </p:nvGrpSpPr>
        <p:grpSpPr>
          <a:xfrm>
            <a:off x="469231" y="1097291"/>
            <a:ext cx="11253537" cy="2371823"/>
            <a:chOff x="1092132" y="4003291"/>
            <a:chExt cx="9824359" cy="25825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0AB312-AEDE-1145-07E4-9B8E2C47B9AC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err="1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Github</a:t>
              </a:r>
              <a:r>
                <a:rPr lang="en-US" altLang="ko-KR" sz="2000" b="1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Pages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란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err="1">
                  <a:solidFill>
                    <a:schemeClr val="tx1"/>
                  </a:solidFill>
                </a:rPr>
                <a:t>깃허브</a:t>
              </a:r>
              <a:r>
                <a:rPr lang="ko-KR" altLang="en-US" dirty="0">
                  <a:solidFill>
                    <a:schemeClr val="tx1"/>
                  </a:solidFill>
                </a:rPr>
                <a:t> 사용자가 공개 </a:t>
              </a:r>
              <a:r>
                <a:rPr lang="ko-KR" altLang="en-US" dirty="0" err="1">
                  <a:solidFill>
                    <a:schemeClr val="tx1"/>
                  </a:solidFill>
                </a:rPr>
                <a:t>레파지토리에서</a:t>
              </a:r>
              <a:r>
                <a:rPr lang="ko-KR" altLang="en-US" dirty="0">
                  <a:solidFill>
                    <a:schemeClr val="tx1"/>
                  </a:solidFill>
                </a:rPr>
                <a:t> 호스팅을 이용할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err="1">
                  <a:solidFill>
                    <a:schemeClr val="tx1"/>
                  </a:solidFill>
                </a:rPr>
                <a:t>깃허브</a:t>
              </a:r>
              <a:r>
                <a:rPr lang="ko-KR" altLang="en-US" dirty="0">
                  <a:solidFill>
                    <a:schemeClr val="tx1"/>
                  </a:solidFill>
                </a:rPr>
                <a:t> 페이지는 기본적으로 </a:t>
              </a:r>
              <a:r>
                <a:rPr lang="en-US" altLang="ko-KR" dirty="0">
                  <a:solidFill>
                    <a:schemeClr val="tx1"/>
                  </a:solidFill>
                </a:rPr>
                <a:t>HTML, CSS, JS</a:t>
              </a:r>
              <a:r>
                <a:rPr lang="ko-KR" altLang="en-US" dirty="0">
                  <a:solidFill>
                    <a:schemeClr val="tx1"/>
                  </a:solidFill>
                </a:rPr>
                <a:t>로 구성된 파일을 구동하고 배포해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static </a:t>
              </a:r>
              <a:r>
                <a:rPr lang="ko-KR" altLang="en-US" dirty="0">
                  <a:solidFill>
                    <a:schemeClr val="tx1"/>
                  </a:solidFill>
                </a:rPr>
                <a:t>웹 사이트를 호스팅 할 수 있게 해주는 서비스이다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6A34B2-D9D1-E6BA-6A00-1ED88C1D3C43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3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새 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레파지토리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만들기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970CFC2-DDF6-49CA-2412-3C8CCA0F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88" y="963842"/>
            <a:ext cx="1724266" cy="733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B1575E-4A57-6733-0512-3D9F0DE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261" y="963842"/>
            <a:ext cx="6317476" cy="53587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345D79-4655-E964-CB87-9E0D65DA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659" y="5522357"/>
            <a:ext cx="275310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-136412" y="27895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준비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&amp; 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깃허브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연결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5563465-9DCC-9650-4DB2-A38D0373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84" y="1025276"/>
            <a:ext cx="10064567" cy="51565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AEF8-7206-CBFA-413E-C2A05952789B}"/>
              </a:ext>
            </a:extLst>
          </p:cNvPr>
          <p:cNvSpPr/>
          <p:nvPr/>
        </p:nvSpPr>
        <p:spPr>
          <a:xfrm>
            <a:off x="1257300" y="4746170"/>
            <a:ext cx="4316186" cy="13117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2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준비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&amp; 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깃허브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연결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ECA19D-9E3C-9F6A-B967-176020DA1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1" y="963842"/>
            <a:ext cx="6589403" cy="31935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8801A6-D87F-EF7B-7C24-178868E4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1" y="4157339"/>
            <a:ext cx="7739744" cy="247707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105EA2-9BBE-B0A5-C1EC-06686ACE61A2}"/>
              </a:ext>
            </a:extLst>
          </p:cNvPr>
          <p:cNvSpPr/>
          <p:nvPr/>
        </p:nvSpPr>
        <p:spPr>
          <a:xfrm>
            <a:off x="4005943" y="989620"/>
            <a:ext cx="593271" cy="1588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BC6A5D9-E822-7F04-17C5-FBC44B492406}"/>
              </a:ext>
            </a:extLst>
          </p:cNvPr>
          <p:cNvGrpSpPr/>
          <p:nvPr/>
        </p:nvGrpSpPr>
        <p:grpSpPr>
          <a:xfrm>
            <a:off x="3998122" y="1311220"/>
            <a:ext cx="978525" cy="351322"/>
            <a:chOff x="9493532" y="3904057"/>
            <a:chExt cx="1652590" cy="103407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621B6F5-2ABE-729D-91A6-AE7EA9FC6912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E1F7265-52C5-224B-E2E2-C81AB56A6A37}"/>
                </a:ext>
              </a:extLst>
            </p:cNvPr>
            <p:cNvSpPr/>
            <p:nvPr/>
          </p:nvSpPr>
          <p:spPr>
            <a:xfrm>
              <a:off x="10362776" y="3904057"/>
              <a:ext cx="783346" cy="103407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7740E4-999B-8F97-63AF-E32181319A69}"/>
              </a:ext>
            </a:extLst>
          </p:cNvPr>
          <p:cNvGrpSpPr/>
          <p:nvPr/>
        </p:nvGrpSpPr>
        <p:grpSpPr>
          <a:xfrm rot="10800000">
            <a:off x="86762" y="1486881"/>
            <a:ext cx="1306608" cy="351322"/>
            <a:chOff x="9493532" y="3904057"/>
            <a:chExt cx="1652590" cy="103407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2FD9D3-3520-45E2-4AB1-C58B8F01ADC3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6DE56AB-26EC-5A74-F485-A118F9D838DE}"/>
                </a:ext>
              </a:extLst>
            </p:cNvPr>
            <p:cNvSpPr/>
            <p:nvPr/>
          </p:nvSpPr>
          <p:spPr>
            <a:xfrm>
              <a:off x="10662377" y="3904057"/>
              <a:ext cx="483745" cy="1034078"/>
            </a:xfrm>
            <a:prstGeom prst="rect">
              <a:avLst/>
            </a:prstGeom>
            <a:solidFill>
              <a:srgbClr val="E6E8E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603563-2EA1-9959-42C3-B47DC18A8CD2}"/>
              </a:ext>
            </a:extLst>
          </p:cNvPr>
          <p:cNvGrpSpPr/>
          <p:nvPr/>
        </p:nvGrpSpPr>
        <p:grpSpPr>
          <a:xfrm>
            <a:off x="4023552" y="1725674"/>
            <a:ext cx="978525" cy="351322"/>
            <a:chOff x="9493532" y="3904057"/>
            <a:chExt cx="1652590" cy="103407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619413A-0330-168C-3D35-96D1EECD5E19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5E9B4B0-0AF7-1DF2-79FA-EEFE043D694B}"/>
                </a:ext>
              </a:extLst>
            </p:cNvPr>
            <p:cNvSpPr/>
            <p:nvPr/>
          </p:nvSpPr>
          <p:spPr>
            <a:xfrm>
              <a:off x="10362776" y="3904057"/>
              <a:ext cx="783346" cy="103407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A3BD177-ED14-53D8-241B-39D78D553533}"/>
              </a:ext>
            </a:extLst>
          </p:cNvPr>
          <p:cNvGrpSpPr/>
          <p:nvPr/>
        </p:nvGrpSpPr>
        <p:grpSpPr>
          <a:xfrm>
            <a:off x="4192280" y="4112462"/>
            <a:ext cx="978525" cy="351322"/>
            <a:chOff x="9493532" y="3904057"/>
            <a:chExt cx="1652590" cy="103407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FD4EBDA-23DB-1783-93CD-88ABB0E416E4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0320C4B-7AB8-6E67-CA36-1A6BB0BA1C00}"/>
                </a:ext>
              </a:extLst>
            </p:cNvPr>
            <p:cNvSpPr/>
            <p:nvPr/>
          </p:nvSpPr>
          <p:spPr>
            <a:xfrm>
              <a:off x="10362776" y="3904057"/>
              <a:ext cx="783346" cy="103407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3370EB3-9B30-3262-7722-8A47DF47FBEA}"/>
              </a:ext>
            </a:extLst>
          </p:cNvPr>
          <p:cNvGrpSpPr/>
          <p:nvPr/>
        </p:nvGrpSpPr>
        <p:grpSpPr>
          <a:xfrm>
            <a:off x="4197722" y="4551607"/>
            <a:ext cx="978525" cy="286221"/>
            <a:chOff x="9493532" y="3904057"/>
            <a:chExt cx="1652590" cy="103407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B66376A-F350-C814-29AA-20820B307CF1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545171-0B5C-AFDE-5716-229F46CA45BA}"/>
                </a:ext>
              </a:extLst>
            </p:cNvPr>
            <p:cNvSpPr/>
            <p:nvPr/>
          </p:nvSpPr>
          <p:spPr>
            <a:xfrm>
              <a:off x="10362776" y="3904057"/>
              <a:ext cx="783346" cy="103407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81F2462-BFC4-8B47-65F4-6A4349342D7D}"/>
              </a:ext>
            </a:extLst>
          </p:cNvPr>
          <p:cNvGrpSpPr/>
          <p:nvPr/>
        </p:nvGrpSpPr>
        <p:grpSpPr>
          <a:xfrm>
            <a:off x="4192280" y="5032049"/>
            <a:ext cx="978525" cy="286221"/>
            <a:chOff x="9493532" y="3904057"/>
            <a:chExt cx="1652590" cy="10340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01AA7F9-8B21-1718-EEEF-1F4CFB8B433B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21B668F-78B7-1F16-7C2A-D37610E5CF24}"/>
                </a:ext>
              </a:extLst>
            </p:cNvPr>
            <p:cNvSpPr/>
            <p:nvPr/>
          </p:nvSpPr>
          <p:spPr>
            <a:xfrm>
              <a:off x="10362776" y="3904057"/>
              <a:ext cx="783346" cy="103407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FEE75A0-25FC-25BC-1A7D-484C347E11CE}"/>
              </a:ext>
            </a:extLst>
          </p:cNvPr>
          <p:cNvGrpSpPr/>
          <p:nvPr/>
        </p:nvGrpSpPr>
        <p:grpSpPr>
          <a:xfrm rot="10800000">
            <a:off x="78718" y="1951407"/>
            <a:ext cx="1940582" cy="242064"/>
            <a:chOff x="9493532" y="3909361"/>
            <a:chExt cx="1652590" cy="10287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02D932C-FE3A-4F88-D84B-E530D8C44FA7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7D3948B-4E28-7F20-EAB2-F4EF0C8AF5C0}"/>
                </a:ext>
              </a:extLst>
            </p:cNvPr>
            <p:cNvSpPr/>
            <p:nvPr/>
          </p:nvSpPr>
          <p:spPr>
            <a:xfrm>
              <a:off x="10820412" y="3909361"/>
              <a:ext cx="325710" cy="1028774"/>
            </a:xfrm>
            <a:prstGeom prst="rect">
              <a:avLst/>
            </a:prstGeom>
            <a:solidFill>
              <a:srgbClr val="E6E8E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B8B4F-9BBC-2EA9-98CF-E9B024191CB8}"/>
              </a:ext>
            </a:extLst>
          </p:cNvPr>
          <p:cNvGrpSpPr/>
          <p:nvPr/>
        </p:nvGrpSpPr>
        <p:grpSpPr>
          <a:xfrm rot="10800000">
            <a:off x="87082" y="4314744"/>
            <a:ext cx="1344388" cy="286221"/>
            <a:chOff x="9493532" y="3909365"/>
            <a:chExt cx="1652591" cy="102877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E6CFA-EF67-342B-690B-DF7F59CF977B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E29F16D-8E59-D651-BD0E-246C089D57D1}"/>
                </a:ext>
              </a:extLst>
            </p:cNvPr>
            <p:cNvSpPr/>
            <p:nvPr/>
          </p:nvSpPr>
          <p:spPr>
            <a:xfrm>
              <a:off x="10676368" y="3909365"/>
              <a:ext cx="469755" cy="1028774"/>
            </a:xfrm>
            <a:prstGeom prst="rect">
              <a:avLst/>
            </a:prstGeom>
            <a:solidFill>
              <a:srgbClr val="E6E8E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BAC330D-37CF-C052-2136-1E9E9222F4A2}"/>
              </a:ext>
            </a:extLst>
          </p:cNvPr>
          <p:cNvGrpSpPr/>
          <p:nvPr/>
        </p:nvGrpSpPr>
        <p:grpSpPr>
          <a:xfrm rot="10800000">
            <a:off x="11251" y="5227528"/>
            <a:ext cx="1774006" cy="242064"/>
            <a:chOff x="9493532" y="3909361"/>
            <a:chExt cx="1652591" cy="102877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43750CF-8C4D-382F-AD95-FA111415F028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5EE8E9D-0BA6-574E-F866-F3AEF232BF0E}"/>
                </a:ext>
              </a:extLst>
            </p:cNvPr>
            <p:cNvSpPr/>
            <p:nvPr/>
          </p:nvSpPr>
          <p:spPr>
            <a:xfrm>
              <a:off x="10726980" y="3909361"/>
              <a:ext cx="419143" cy="1028774"/>
            </a:xfrm>
            <a:prstGeom prst="rect">
              <a:avLst/>
            </a:prstGeom>
            <a:solidFill>
              <a:srgbClr val="E6E8E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D1AB25-02C3-BA0F-758E-E521E93BAD5F}"/>
              </a:ext>
            </a:extLst>
          </p:cNvPr>
          <p:cNvGrpSpPr/>
          <p:nvPr/>
        </p:nvGrpSpPr>
        <p:grpSpPr>
          <a:xfrm rot="10800000">
            <a:off x="59546" y="4784184"/>
            <a:ext cx="4316509" cy="242062"/>
            <a:chOff x="9493532" y="3681861"/>
            <a:chExt cx="1652590" cy="125627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3E3077C-DD29-8F21-BB25-4F1222C103A2}"/>
                </a:ext>
              </a:extLst>
            </p:cNvPr>
            <p:cNvSpPr/>
            <p:nvPr/>
          </p:nvSpPr>
          <p:spPr>
            <a:xfrm>
              <a:off x="9493532" y="4089879"/>
              <a:ext cx="1506057" cy="7161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2DFBD2E-5DFC-2BB5-C0E1-A4B14C517538}"/>
                </a:ext>
              </a:extLst>
            </p:cNvPr>
            <p:cNvSpPr/>
            <p:nvPr/>
          </p:nvSpPr>
          <p:spPr>
            <a:xfrm>
              <a:off x="10992352" y="3681861"/>
              <a:ext cx="153770" cy="1256279"/>
            </a:xfrm>
            <a:prstGeom prst="rect">
              <a:avLst/>
            </a:prstGeom>
            <a:solidFill>
              <a:srgbClr val="E6E8E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663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준비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&amp; 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깃허브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연결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52D1D4-2AA9-C91E-6C35-2656644F5667}"/>
              </a:ext>
            </a:extLst>
          </p:cNvPr>
          <p:cNvGrpSpPr/>
          <p:nvPr/>
        </p:nvGrpSpPr>
        <p:grpSpPr>
          <a:xfrm>
            <a:off x="469230" y="1178934"/>
            <a:ext cx="11253537" cy="646331"/>
            <a:chOff x="1092132" y="4003291"/>
            <a:chExt cx="9824359" cy="25825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95C8FB-C2E7-9D03-612E-ED09C33C1496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깃허브</a:t>
              </a:r>
              <a:r>
                <a:rPr lang="ko-KR" altLang="en-US" sz="2000" b="1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ko-KR" altLang="en-US" sz="2000" b="1" dirty="0" err="1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새로고침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170172-F9A4-1E72-4DF8-B4363DC60D1B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74CBDFE-B607-28DF-2D2C-DDB7D796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0" y="2107646"/>
            <a:ext cx="9665389" cy="451086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6A6EA1-D7AB-C517-F680-DFF4526A42B2}"/>
              </a:ext>
            </a:extLst>
          </p:cNvPr>
          <p:cNvSpPr/>
          <p:nvPr/>
        </p:nvSpPr>
        <p:spPr>
          <a:xfrm>
            <a:off x="615041" y="3946070"/>
            <a:ext cx="9361715" cy="26016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6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웹 호스팅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6A675C2-2CA8-AE63-E066-7D258E83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1" y="963842"/>
            <a:ext cx="8571355" cy="486958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F1F87B-6007-7B93-C4A7-839062F99BD0}"/>
              </a:ext>
            </a:extLst>
          </p:cNvPr>
          <p:cNvSpPr/>
          <p:nvPr/>
        </p:nvSpPr>
        <p:spPr>
          <a:xfrm>
            <a:off x="6096000" y="963842"/>
            <a:ext cx="653143" cy="3048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77407C-4415-413E-D731-639B3EFDF170}"/>
              </a:ext>
            </a:extLst>
          </p:cNvPr>
          <p:cNvSpPr/>
          <p:nvPr/>
        </p:nvSpPr>
        <p:spPr>
          <a:xfrm>
            <a:off x="832757" y="4469042"/>
            <a:ext cx="2552700" cy="3048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6881BA-83FC-642C-351F-934D5C0E6F5D}"/>
              </a:ext>
            </a:extLst>
          </p:cNvPr>
          <p:cNvSpPr/>
          <p:nvPr/>
        </p:nvSpPr>
        <p:spPr>
          <a:xfrm>
            <a:off x="3336471" y="3766914"/>
            <a:ext cx="2552700" cy="3048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28C8185-75B5-071C-73BA-F220B561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57" y="5022426"/>
            <a:ext cx="7206343" cy="16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2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741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프로젝트에 </a:t>
            </a:r>
            <a:r>
              <a:rPr lang="en-US" altLang="ko-KR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gh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-pages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설치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F3FC70F-743F-93F9-87FC-3E2568A3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1" y="1025832"/>
            <a:ext cx="2682183" cy="14826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232713-74BB-C4DB-761D-1A728FBC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1" y="2835573"/>
            <a:ext cx="8322129" cy="20752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F528F6-3B18-E801-E330-DBB1B821B1BE}"/>
              </a:ext>
            </a:extLst>
          </p:cNvPr>
          <p:cNvSpPr/>
          <p:nvPr/>
        </p:nvSpPr>
        <p:spPr>
          <a:xfrm>
            <a:off x="3429000" y="2835573"/>
            <a:ext cx="1137557" cy="152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DA807EF-A9DC-EEFC-5DFF-FD21A0F6D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398" y="3873192"/>
            <a:ext cx="6067503" cy="208108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A50E7E-3841-F86C-3371-12DAF5465D4A}"/>
              </a:ext>
            </a:extLst>
          </p:cNvPr>
          <p:cNvSpPr/>
          <p:nvPr/>
        </p:nvSpPr>
        <p:spPr>
          <a:xfrm>
            <a:off x="5927272" y="3845413"/>
            <a:ext cx="745672" cy="152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5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95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package.json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추가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3211E986-D2D5-27DF-28FC-DE85363F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1" y="3798133"/>
            <a:ext cx="5182323" cy="287695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3DC1B77-9B81-ABF7-4EF9-1BFADB72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751" y="6320170"/>
            <a:ext cx="7763958" cy="41915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E300E2-1050-6E52-6ABA-B873814BD1CB}"/>
              </a:ext>
            </a:extLst>
          </p:cNvPr>
          <p:cNvGrpSpPr/>
          <p:nvPr/>
        </p:nvGrpSpPr>
        <p:grpSpPr>
          <a:xfrm>
            <a:off x="469231" y="1008683"/>
            <a:ext cx="11279410" cy="2789466"/>
            <a:chOff x="1092132" y="4003291"/>
            <a:chExt cx="9846946" cy="258256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E289EF-9648-3FA1-8040-43057AB692DA}"/>
                </a:ext>
              </a:extLst>
            </p:cNvPr>
            <p:cNvSpPr/>
            <p:nvPr/>
          </p:nvSpPr>
          <p:spPr>
            <a:xfrm>
              <a:off x="1137851" y="4003291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homepage </a:t>
              </a:r>
              <a:r>
                <a:rPr lang="ko-KR" altLang="en-US" b="1" dirty="0">
                  <a:solidFill>
                    <a:schemeClr val="tx1"/>
                  </a:solidFill>
                </a:rPr>
                <a:t>추가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sz="800" b="1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“homepage” : “http://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사용자이름</a:t>
              </a:r>
              <a:r>
                <a:rPr lang="en-US" altLang="ko-KR" sz="1600" dirty="0">
                  <a:solidFill>
                    <a:schemeClr val="tx1"/>
                  </a:solidFill>
                </a:rPr>
                <a:t>.github.io/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레파토리지이름</a:t>
              </a:r>
              <a:r>
                <a:rPr lang="en-US" altLang="ko-KR" sz="1600" dirty="0">
                  <a:solidFill>
                    <a:schemeClr val="tx1"/>
                  </a:solidFill>
                </a:rPr>
                <a:t>/”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scripts</a:t>
              </a:r>
              <a:r>
                <a:rPr lang="ko-KR" altLang="en-US" b="1" dirty="0">
                  <a:solidFill>
                    <a:schemeClr val="tx1"/>
                  </a:solidFill>
                </a:rPr>
                <a:t> 추가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“script” :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    “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predeploy</a:t>
              </a:r>
              <a:r>
                <a:rPr lang="en-US" altLang="ko-KR" sz="1600" dirty="0">
                  <a:solidFill>
                    <a:schemeClr val="tx1"/>
                  </a:solidFill>
                </a:rPr>
                <a:t>”: “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npm</a:t>
              </a:r>
              <a:r>
                <a:rPr lang="en-US" altLang="ko-KR" sz="1600" dirty="0">
                  <a:solidFill>
                    <a:schemeClr val="tx1"/>
                  </a:solidFill>
                </a:rPr>
                <a:t> run build”,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    “deploy: “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gh</a:t>
              </a:r>
              <a:r>
                <a:rPr lang="en-US" altLang="ko-KR" sz="1600" dirty="0">
                  <a:solidFill>
                    <a:schemeClr val="tx1"/>
                  </a:solidFill>
                </a:rPr>
                <a:t>-pages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</a:rPr>
                <a:t>–d build”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},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A8B333-A50D-7996-4F2C-6DF47C4D9548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45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203</Words>
  <Application>Microsoft Office PowerPoint</Application>
  <PresentationFormat>와이드스크린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84</cp:revision>
  <dcterms:created xsi:type="dcterms:W3CDTF">2022-05-24T05:24:49Z</dcterms:created>
  <dcterms:modified xsi:type="dcterms:W3CDTF">2024-05-26T12:08:23Z</dcterms:modified>
</cp:coreProperties>
</file>