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2" r:id="rId4"/>
    <p:sldId id="272" r:id="rId5"/>
    <p:sldId id="273" r:id="rId6"/>
    <p:sldId id="274" r:id="rId7"/>
    <p:sldId id="275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7B459-A90B-4D51-8292-FAC1C2BBD2A5}" v="90" dt="2024-03-08T11:44:55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C6F7B459-A90B-4D51-8292-FAC1C2BBD2A5}"/>
    <pc:docChg chg="undo custSel addSld delSld modSld sldOrd">
      <pc:chgData name="예진 최" userId="1e11584200a3bbf3" providerId="LiveId" clId="{C6F7B459-A90B-4D51-8292-FAC1C2BBD2A5}" dt="2024-03-08T12:02:41.481" v="5416" actId="14100"/>
      <pc:docMkLst>
        <pc:docMk/>
      </pc:docMkLst>
      <pc:sldChg chg="delSp modSp del mod">
        <pc:chgData name="예진 최" userId="1e11584200a3bbf3" providerId="LiveId" clId="{C6F7B459-A90B-4D51-8292-FAC1C2BBD2A5}" dt="2024-03-07T11:12:10.126" v="115" actId="47"/>
        <pc:sldMkLst>
          <pc:docMk/>
          <pc:sldMk cId="3140409258" sldId="256"/>
        </pc:sldMkLst>
        <pc:spChg chg="del mod">
          <ac:chgData name="예진 최" userId="1e11584200a3bbf3" providerId="LiveId" clId="{C6F7B459-A90B-4D51-8292-FAC1C2BBD2A5}" dt="2024-03-07T11:12:07.924" v="114" actId="478"/>
          <ac:spMkLst>
            <pc:docMk/>
            <pc:sldMk cId="3140409258" sldId="256"/>
            <ac:spMk id="4" creationId="{6E917235-073B-1358-7031-9CF6D665C81E}"/>
          </ac:spMkLst>
        </pc:spChg>
        <pc:spChg chg="del">
          <ac:chgData name="예진 최" userId="1e11584200a3bbf3" providerId="LiveId" clId="{C6F7B459-A90B-4D51-8292-FAC1C2BBD2A5}" dt="2024-03-07T11:09:08.193" v="0" actId="478"/>
          <ac:spMkLst>
            <pc:docMk/>
            <pc:sldMk cId="3140409258" sldId="256"/>
            <ac:spMk id="5" creationId="{04E09314-A9E4-5107-5199-2F1B0C87FF40}"/>
          </ac:spMkLst>
        </pc:spChg>
        <pc:spChg chg="del">
          <ac:chgData name="예진 최" userId="1e11584200a3bbf3" providerId="LiveId" clId="{C6F7B459-A90B-4D51-8292-FAC1C2BBD2A5}" dt="2024-03-07T11:10:53.627" v="78" actId="478"/>
          <ac:spMkLst>
            <pc:docMk/>
            <pc:sldMk cId="3140409258" sldId="256"/>
            <ac:spMk id="9" creationId="{69304BBE-65A7-29DF-0029-A7A13DC708FE}"/>
          </ac:spMkLst>
        </pc:spChg>
        <pc:spChg chg="del">
          <ac:chgData name="예진 최" userId="1e11584200a3bbf3" providerId="LiveId" clId="{C6F7B459-A90B-4D51-8292-FAC1C2BBD2A5}" dt="2024-03-07T11:09:09.937" v="1" actId="478"/>
          <ac:spMkLst>
            <pc:docMk/>
            <pc:sldMk cId="3140409258" sldId="256"/>
            <ac:spMk id="10" creationId="{998A8ECE-AE3C-DDF0-A6F9-990234FB2D5E}"/>
          </ac:spMkLst>
        </pc:spChg>
        <pc:spChg chg="del">
          <ac:chgData name="예진 최" userId="1e11584200a3bbf3" providerId="LiveId" clId="{C6F7B459-A90B-4D51-8292-FAC1C2BBD2A5}" dt="2024-03-07T11:09:21.380" v="3" actId="478"/>
          <ac:spMkLst>
            <pc:docMk/>
            <pc:sldMk cId="3140409258" sldId="256"/>
            <ac:spMk id="11" creationId="{CF4D955F-76C1-B3DC-258A-C0DE0F9C11F7}"/>
          </ac:spMkLst>
        </pc:spChg>
        <pc:spChg chg="del">
          <ac:chgData name="예진 최" userId="1e11584200a3bbf3" providerId="LiveId" clId="{C6F7B459-A90B-4D51-8292-FAC1C2BBD2A5}" dt="2024-03-07T11:09:22.203" v="5" actId="478"/>
          <ac:spMkLst>
            <pc:docMk/>
            <pc:sldMk cId="3140409258" sldId="256"/>
            <ac:spMk id="14" creationId="{FA17D741-5B7D-28F9-492A-7F0DF7ADB08A}"/>
          </ac:spMkLst>
        </pc:spChg>
        <pc:spChg chg="del">
          <ac:chgData name="예진 최" userId="1e11584200a3bbf3" providerId="LiveId" clId="{C6F7B459-A90B-4D51-8292-FAC1C2BBD2A5}" dt="2024-03-07T11:09:21.697" v="4" actId="478"/>
          <ac:spMkLst>
            <pc:docMk/>
            <pc:sldMk cId="3140409258" sldId="256"/>
            <ac:spMk id="16" creationId="{9DD49591-0102-BE2B-0DD2-34AF1A90862C}"/>
          </ac:spMkLst>
        </pc:spChg>
        <pc:spChg chg="mod">
          <ac:chgData name="예진 최" userId="1e11584200a3bbf3" providerId="LiveId" clId="{C6F7B459-A90B-4D51-8292-FAC1C2BBD2A5}" dt="2024-03-07T11:09:53.080" v="40" actId="1076"/>
          <ac:spMkLst>
            <pc:docMk/>
            <pc:sldMk cId="3140409258" sldId="256"/>
            <ac:spMk id="18" creationId="{3B7C9A5F-8C90-7676-2B97-76A26C8D2693}"/>
          </ac:spMkLst>
        </pc:spChg>
        <pc:spChg chg="del mod">
          <ac:chgData name="예진 최" userId="1e11584200a3bbf3" providerId="LiveId" clId="{C6F7B459-A90B-4D51-8292-FAC1C2BBD2A5}" dt="2024-03-07T11:10:16.637" v="47" actId="478"/>
          <ac:spMkLst>
            <pc:docMk/>
            <pc:sldMk cId="3140409258" sldId="256"/>
            <ac:spMk id="21" creationId="{DDA018E6-B123-F5AB-8ABE-292505430DD3}"/>
          </ac:spMkLst>
        </pc:spChg>
        <pc:spChg chg="del mod">
          <ac:chgData name="예진 최" userId="1e11584200a3bbf3" providerId="LiveId" clId="{C6F7B459-A90B-4D51-8292-FAC1C2BBD2A5}" dt="2024-03-07T11:09:26.414" v="8" actId="478"/>
          <ac:spMkLst>
            <pc:docMk/>
            <pc:sldMk cId="3140409258" sldId="256"/>
            <ac:spMk id="22" creationId="{FB4E7F38-EA72-F9BE-82A9-F9FD370542E0}"/>
          </ac:spMkLst>
        </pc:spChg>
      </pc:sldChg>
      <pc:sldChg chg="addSp delSp modSp add del mod">
        <pc:chgData name="예진 최" userId="1e11584200a3bbf3" providerId="LiveId" clId="{C6F7B459-A90B-4D51-8292-FAC1C2BBD2A5}" dt="2024-03-07T12:07:26.622" v="1969" actId="14100"/>
        <pc:sldMkLst>
          <pc:docMk/>
          <pc:sldMk cId="1660610579" sldId="258"/>
        </pc:sldMkLst>
        <pc:spChg chg="mod">
          <ac:chgData name="예진 최" userId="1e11584200a3bbf3" providerId="LiveId" clId="{C6F7B459-A90B-4D51-8292-FAC1C2BBD2A5}" dt="2024-03-07T12:07:26.622" v="1969" actId="14100"/>
          <ac:spMkLst>
            <pc:docMk/>
            <pc:sldMk cId="1660610579" sldId="258"/>
            <ac:spMk id="2" creationId="{386186CC-FD00-1021-BAA6-0164280745C2}"/>
          </ac:spMkLst>
        </pc:spChg>
        <pc:spChg chg="add mod">
          <ac:chgData name="예진 최" userId="1e11584200a3bbf3" providerId="LiveId" clId="{C6F7B459-A90B-4D51-8292-FAC1C2BBD2A5}" dt="2024-03-07T11:16:37.899" v="176"/>
          <ac:spMkLst>
            <pc:docMk/>
            <pc:sldMk cId="1660610579" sldId="258"/>
            <ac:spMk id="3" creationId="{9CAA7FF1-F0FF-76C5-7E42-8F7D536A501B}"/>
          </ac:spMkLst>
        </pc:spChg>
        <pc:spChg chg="mod">
          <ac:chgData name="예진 최" userId="1e11584200a3bbf3" providerId="LiveId" clId="{C6F7B459-A90B-4D51-8292-FAC1C2BBD2A5}" dt="2024-03-07T11:17:55.848" v="230" actId="1076"/>
          <ac:spMkLst>
            <pc:docMk/>
            <pc:sldMk cId="1660610579" sldId="258"/>
            <ac:spMk id="4" creationId="{6E917235-073B-1358-7031-9CF6D665C81E}"/>
          </ac:spMkLst>
        </pc:spChg>
        <pc:spChg chg="del mod">
          <ac:chgData name="예진 최" userId="1e11584200a3bbf3" providerId="LiveId" clId="{C6F7B459-A90B-4D51-8292-FAC1C2BBD2A5}" dt="2024-03-07T11:18:14.940" v="234" actId="478"/>
          <ac:spMkLst>
            <pc:docMk/>
            <pc:sldMk cId="1660610579" sldId="258"/>
            <ac:spMk id="5" creationId="{04E09314-A9E4-5107-5199-2F1B0C87FF40}"/>
          </ac:spMkLst>
        </pc:spChg>
        <pc:spChg chg="add mod">
          <ac:chgData name="예진 최" userId="1e11584200a3bbf3" providerId="LiveId" clId="{C6F7B459-A90B-4D51-8292-FAC1C2BBD2A5}" dt="2024-03-07T11:18:09.443" v="233" actId="1076"/>
          <ac:spMkLst>
            <pc:docMk/>
            <pc:sldMk cId="1660610579" sldId="258"/>
            <ac:spMk id="6" creationId="{F37DBE5F-59B5-6702-7E59-F5EF8DB5A87D}"/>
          </ac:spMkLst>
        </pc:spChg>
        <pc:spChg chg="del">
          <ac:chgData name="예진 최" userId="1e11584200a3bbf3" providerId="LiveId" clId="{C6F7B459-A90B-4D51-8292-FAC1C2BBD2A5}" dt="2024-03-07T11:16:16.390" v="151" actId="478"/>
          <ac:spMkLst>
            <pc:docMk/>
            <pc:sldMk cId="1660610579" sldId="258"/>
            <ac:spMk id="9" creationId="{69304BBE-65A7-29DF-0029-A7A13DC708FE}"/>
          </ac:spMkLst>
        </pc:spChg>
        <pc:spChg chg="del">
          <ac:chgData name="예진 최" userId="1e11584200a3bbf3" providerId="LiveId" clId="{C6F7B459-A90B-4D51-8292-FAC1C2BBD2A5}" dt="2024-03-07T11:14:44.990" v="148" actId="478"/>
          <ac:spMkLst>
            <pc:docMk/>
            <pc:sldMk cId="1660610579" sldId="258"/>
            <ac:spMk id="10" creationId="{998A8ECE-AE3C-DDF0-A6F9-990234FB2D5E}"/>
          </ac:spMkLst>
        </pc:spChg>
        <pc:spChg chg="mod">
          <ac:chgData name="예진 최" userId="1e11584200a3bbf3" providerId="LiveId" clId="{C6F7B459-A90B-4D51-8292-FAC1C2BBD2A5}" dt="2024-03-07T11:18:37.641" v="280" actId="1037"/>
          <ac:spMkLst>
            <pc:docMk/>
            <pc:sldMk cId="1660610579" sldId="258"/>
            <ac:spMk id="18" creationId="{3B7C9A5F-8C90-7676-2B97-76A26C8D2693}"/>
          </ac:spMkLst>
        </pc:spChg>
        <pc:cxnChg chg="mod">
          <ac:chgData name="예진 최" userId="1e11584200a3bbf3" providerId="LiveId" clId="{C6F7B459-A90B-4D51-8292-FAC1C2BBD2A5}" dt="2024-03-07T11:19:24.046" v="285" actId="1582"/>
          <ac:cxnSpMkLst>
            <pc:docMk/>
            <pc:sldMk cId="1660610579" sldId="258"/>
            <ac:cxnSpMk id="7" creationId="{D86EE78B-9BFC-5ADF-8CDD-28754AEB8891}"/>
          </ac:cxnSpMkLst>
        </pc:cxnChg>
      </pc:sldChg>
      <pc:sldChg chg="del">
        <pc:chgData name="예진 최" userId="1e11584200a3bbf3" providerId="LiveId" clId="{C6F7B459-A90B-4D51-8292-FAC1C2BBD2A5}" dt="2024-03-07T11:20:28.931" v="301" actId="47"/>
        <pc:sldMkLst>
          <pc:docMk/>
          <pc:sldMk cId="2818126242" sldId="259"/>
        </pc:sldMkLst>
      </pc:sldChg>
      <pc:sldChg chg="del">
        <pc:chgData name="예진 최" userId="1e11584200a3bbf3" providerId="LiveId" clId="{C6F7B459-A90B-4D51-8292-FAC1C2BBD2A5}" dt="2024-03-07T11:20:38.825" v="310" actId="47"/>
        <pc:sldMkLst>
          <pc:docMk/>
          <pc:sldMk cId="2075612806" sldId="260"/>
        </pc:sldMkLst>
      </pc:sldChg>
      <pc:sldChg chg="addSp delSp modSp del mod">
        <pc:chgData name="예진 최" userId="1e11584200a3bbf3" providerId="LiveId" clId="{C6F7B459-A90B-4D51-8292-FAC1C2BBD2A5}" dt="2024-03-07T12:11:46.682" v="2173" actId="47"/>
        <pc:sldMkLst>
          <pc:docMk/>
          <pc:sldMk cId="1146451201" sldId="261"/>
        </pc:sldMkLst>
        <pc:spChg chg="del mod">
          <ac:chgData name="예진 최" userId="1e11584200a3bbf3" providerId="LiveId" clId="{C6F7B459-A90B-4D51-8292-FAC1C2BBD2A5}" dt="2024-03-07T12:07:34.935" v="1970" actId="478"/>
          <ac:spMkLst>
            <pc:docMk/>
            <pc:sldMk cId="1146451201" sldId="261"/>
            <ac:spMk id="2" creationId="{386186CC-FD00-1021-BAA6-0164280745C2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3" creationId="{F5FBF368-76CB-9286-38A7-D86EF0C74A2D}"/>
          </ac:spMkLst>
        </pc:spChg>
        <pc:spChg chg="mod">
          <ac:chgData name="예진 최" userId="1e11584200a3bbf3" providerId="LiveId" clId="{C6F7B459-A90B-4D51-8292-FAC1C2BBD2A5}" dt="2024-03-07T11:20:23.809" v="299" actId="1076"/>
          <ac:spMkLst>
            <pc:docMk/>
            <pc:sldMk cId="1146451201" sldId="261"/>
            <ac:spMk id="4" creationId="{6E917235-073B-1358-7031-9CF6D665C81E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5" creationId="{8565C490-5882-8D39-7991-FE1340B212CB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6" creationId="{445E729A-F60C-8EE5-4B35-8D7AB20F0647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8" creationId="{833DC803-206A-4627-926A-9C8167BB9D1A}"/>
          </ac:spMkLst>
        </pc:spChg>
        <pc:spChg chg="del mod">
          <ac:chgData name="예진 최" userId="1e11584200a3bbf3" providerId="LiveId" clId="{C6F7B459-A90B-4D51-8292-FAC1C2BBD2A5}" dt="2024-03-07T11:19:54.453" v="288" actId="478"/>
          <ac:spMkLst>
            <pc:docMk/>
            <pc:sldMk cId="1146451201" sldId="261"/>
            <ac:spMk id="9" creationId="{69304BBE-65A7-29DF-0029-A7A13DC708FE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10" creationId="{B8C9DF7D-DDEE-B7FC-782C-76B21532AD4C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1" creationId="{4AC7F4FE-07F9-1AAD-9924-0F42FE6042D9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2" creationId="{A8C11CBA-7DAB-9CFD-A72A-4DCC78EF528D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3" creationId="{D435E609-2EA3-7409-263B-CF3960F1C66A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4" creationId="{DAC861BD-85AB-605A-1981-12BE9D572404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5" creationId="{2E8A5923-8D8B-138C-EBDB-64E1399FFCCA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6" creationId="{0321907A-BC44-F9A0-6810-C4B253F6923F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7" creationId="{2802F80A-B8DB-D5C1-E378-8E092A21408A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8" creationId="{DB4993E4-0AAA-7BFA-A0A3-F8728BACA2CF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9" creationId="{260CF904-6EC8-376D-D323-3BE0CCBBE651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20" creationId="{28BF41C8-450A-39E3-8841-923688795325}"/>
          </ac:spMkLst>
        </pc:spChg>
        <pc:spChg chg="add mod">
          <ac:chgData name="예진 최" userId="1e11584200a3bbf3" providerId="LiveId" clId="{C6F7B459-A90B-4D51-8292-FAC1C2BBD2A5}" dt="2024-03-07T11:24:11.276" v="598" actId="1076"/>
          <ac:spMkLst>
            <pc:docMk/>
            <pc:sldMk cId="1146451201" sldId="261"/>
            <ac:spMk id="21" creationId="{E07AD7B2-ADC6-EA15-4C7F-DF3BA487460D}"/>
          </ac:spMkLst>
        </pc:spChg>
        <pc:spChg chg="add mod ord">
          <ac:chgData name="예진 최" userId="1e11584200a3bbf3" providerId="LiveId" clId="{C6F7B459-A90B-4D51-8292-FAC1C2BBD2A5}" dt="2024-03-07T12:07:38.167" v="1972" actId="167"/>
          <ac:spMkLst>
            <pc:docMk/>
            <pc:sldMk cId="1146451201" sldId="261"/>
            <ac:spMk id="22" creationId="{04389DF7-1DB1-BC7D-FF5D-1EC3DB0B87F3}"/>
          </ac:spMkLst>
        </pc:spChg>
      </pc:sldChg>
      <pc:sldChg chg="addSp delSp modSp add mod">
        <pc:chgData name="예진 최" userId="1e11584200a3bbf3" providerId="LiveId" clId="{C6F7B459-A90B-4D51-8292-FAC1C2BBD2A5}" dt="2024-03-08T11:49:30.191" v="5412" actId="255"/>
        <pc:sldMkLst>
          <pc:docMk/>
          <pc:sldMk cId="3936079096" sldId="262"/>
        </pc:sldMkLst>
        <pc:spChg chg="del">
          <ac:chgData name="예진 최" userId="1e11584200a3bbf3" providerId="LiveId" clId="{C6F7B459-A90B-4D51-8292-FAC1C2BBD2A5}" dt="2024-03-07T12:07:42.256" v="1973" actId="478"/>
          <ac:spMkLst>
            <pc:docMk/>
            <pc:sldMk cId="3936079096" sldId="262"/>
            <ac:spMk id="2" creationId="{5B3004D7-30B0-4EB0-2A61-5E60961145D9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3" creationId="{4AC7F4FE-07F9-1AAD-9924-0F42FE6042D9}"/>
          </ac:spMkLst>
        </pc:spChg>
        <pc:spChg chg="mod">
          <ac:chgData name="예진 최" userId="1e11584200a3bbf3" providerId="LiveId" clId="{C6F7B459-A90B-4D51-8292-FAC1C2BBD2A5}" dt="2024-03-07T12:09:32.265" v="2118" actId="1076"/>
          <ac:spMkLst>
            <pc:docMk/>
            <pc:sldMk cId="3936079096" sldId="262"/>
            <ac:spMk id="4" creationId="{0F420346-21C2-D603-ECD6-A69B0369CA05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5" creationId="{A8C11CBA-7DAB-9CFD-A72A-4DCC78EF528D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6" creationId="{D435E609-2EA3-7409-263B-CF3960F1C66A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8" creationId="{DAC861BD-85AB-605A-1981-12BE9D572404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9" creationId="{2E8A5923-8D8B-138C-EBDB-64E1399FFCCA}"/>
          </ac:spMkLst>
        </pc:spChg>
        <pc:spChg chg="del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1" creationId="{920B476B-44AB-10D1-D0AA-38BAE90CB6CF}"/>
          </ac:spMkLst>
        </pc:spChg>
        <pc:spChg chg="del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2" creationId="{F96D7827-E9F7-02A8-5938-6B0F3188E073}"/>
          </ac:spMkLst>
        </pc:spChg>
        <pc:spChg chg="del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3" creationId="{07CE6F82-7906-9977-9CA7-9745D751F757}"/>
          </ac:spMkLst>
        </pc:spChg>
        <pc:spChg chg="del mod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4" creationId="{EAB4A067-F458-F63E-7882-574130DF26F0}"/>
          </ac:spMkLst>
        </pc:spChg>
        <pc:spChg chg="del mod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5" creationId="{17FAAEC8-4999-C10D-C2A9-D7CBA80C4810}"/>
          </ac:spMkLst>
        </pc:spChg>
        <pc:spChg chg="add mod">
          <ac:chgData name="예진 최" userId="1e11584200a3bbf3" providerId="LiveId" clId="{C6F7B459-A90B-4D51-8292-FAC1C2BBD2A5}" dt="2024-03-07T13:22:41.428" v="5201" actId="20577"/>
          <ac:spMkLst>
            <pc:docMk/>
            <pc:sldMk cId="3936079096" sldId="262"/>
            <ac:spMk id="16" creationId="{D9A710A5-223B-F776-BFAF-2E3D3F4EE62B}"/>
          </ac:spMkLst>
        </pc:spChg>
        <pc:spChg chg="add mod ord">
          <ac:chgData name="예진 최" userId="1e11584200a3bbf3" providerId="LiveId" clId="{C6F7B459-A90B-4D51-8292-FAC1C2BBD2A5}" dt="2024-03-07T12:09:53.936" v="2137" actId="1076"/>
          <ac:spMkLst>
            <pc:docMk/>
            <pc:sldMk cId="3936079096" sldId="262"/>
            <ac:spMk id="17" creationId="{6B1DE5A5-19C6-ABA8-8613-E1B993B6C07D}"/>
          </ac:spMkLst>
        </pc:spChg>
        <pc:spChg chg="add del mod">
          <ac:chgData name="예진 최" userId="1e11584200a3bbf3" providerId="LiveId" clId="{C6F7B459-A90B-4D51-8292-FAC1C2BBD2A5}" dt="2024-03-07T12:11:34.704" v="2172" actId="478"/>
          <ac:spMkLst>
            <pc:docMk/>
            <pc:sldMk cId="3936079096" sldId="262"/>
            <ac:spMk id="19" creationId="{E9F81DE7-AC91-E09E-81B6-CE9781C9B101}"/>
          </ac:spMkLst>
        </pc:spChg>
        <pc:spChg chg="add mod">
          <ac:chgData name="예진 최" userId="1e11584200a3bbf3" providerId="LiveId" clId="{C6F7B459-A90B-4D51-8292-FAC1C2BBD2A5}" dt="2024-03-07T12:11:30.835" v="2169" actId="1076"/>
          <ac:spMkLst>
            <pc:docMk/>
            <pc:sldMk cId="3936079096" sldId="262"/>
            <ac:spMk id="20" creationId="{20019337-3CBA-1C8B-BB4A-34F1EBB0B816}"/>
          </ac:spMkLst>
        </pc:spChg>
        <pc:spChg chg="mod">
          <ac:chgData name="예진 최" userId="1e11584200a3bbf3" providerId="LiveId" clId="{C6F7B459-A90B-4D51-8292-FAC1C2BBD2A5}" dt="2024-03-08T11:49:30.191" v="5412" actId="255"/>
          <ac:spMkLst>
            <pc:docMk/>
            <pc:sldMk cId="3936079096" sldId="262"/>
            <ac:spMk id="21" creationId="{664C6785-A673-AB24-F7C2-335E3D5DD056}"/>
          </ac:spMkLst>
        </pc:spChg>
        <pc:spChg chg="add del mod">
          <ac:chgData name="예진 최" userId="1e11584200a3bbf3" providerId="LiveId" clId="{C6F7B459-A90B-4D51-8292-FAC1C2BBD2A5}" dt="2024-03-07T12:12:41.238" v="2216" actId="478"/>
          <ac:spMkLst>
            <pc:docMk/>
            <pc:sldMk cId="3936079096" sldId="262"/>
            <ac:spMk id="22" creationId="{55578DDB-A4E5-CFB5-6C9C-402FE208968B}"/>
          </ac:spMkLst>
        </pc:spChg>
        <pc:grpChg chg="add mod">
          <ac:chgData name="예진 최" userId="1e11584200a3bbf3" providerId="LiveId" clId="{C6F7B459-A90B-4D51-8292-FAC1C2BBD2A5}" dt="2024-03-07T12:10:15.867" v="2160" actId="1036"/>
          <ac:grpSpMkLst>
            <pc:docMk/>
            <pc:sldMk cId="3936079096" sldId="262"/>
            <ac:grpSpMk id="18" creationId="{D6D10FF0-F91B-0282-5751-687188BF965D}"/>
          </ac:grpSpMkLst>
        </pc:grpChg>
        <pc:cxnChg chg="mod">
          <ac:chgData name="예진 최" userId="1e11584200a3bbf3" providerId="LiveId" clId="{C6F7B459-A90B-4D51-8292-FAC1C2BBD2A5}" dt="2024-03-07T12:10:06.556" v="2139" actId="1076"/>
          <ac:cxnSpMkLst>
            <pc:docMk/>
            <pc:sldMk cId="3936079096" sldId="262"/>
            <ac:cxnSpMk id="7" creationId="{8930814E-D0E9-345B-0975-EE72BF18471B}"/>
          </ac:cxnSpMkLst>
        </pc:cxnChg>
        <pc:cxnChg chg="add mod">
          <ac:chgData name="예진 최" userId="1e11584200a3bbf3" providerId="LiveId" clId="{C6F7B459-A90B-4D51-8292-FAC1C2BBD2A5}" dt="2024-03-07T11:59:43.450" v="1231" actId="1076"/>
          <ac:cxnSpMkLst>
            <pc:docMk/>
            <pc:sldMk cId="3936079096" sldId="262"/>
            <ac:cxnSpMk id="10" creationId="{0568EEFE-EDB1-C586-D81D-60A93F5A3406}"/>
          </ac:cxnSpMkLst>
        </pc:cxnChg>
      </pc:sldChg>
      <pc:sldChg chg="del">
        <pc:chgData name="예진 최" userId="1e11584200a3bbf3" providerId="LiveId" clId="{C6F7B459-A90B-4D51-8292-FAC1C2BBD2A5}" dt="2024-03-07T11:20:39.996" v="314" actId="47"/>
        <pc:sldMkLst>
          <pc:docMk/>
          <pc:sldMk cId="4223769671" sldId="262"/>
        </pc:sldMkLst>
      </pc:sldChg>
      <pc:sldChg chg="addSp delSp modSp add del mod">
        <pc:chgData name="예진 최" userId="1e11584200a3bbf3" providerId="LiveId" clId="{C6F7B459-A90B-4D51-8292-FAC1C2BBD2A5}" dt="2024-03-07T12:12:48.552" v="2217" actId="47"/>
        <pc:sldMkLst>
          <pc:docMk/>
          <pc:sldMk cId="2122287375" sldId="263"/>
        </pc:sldMkLst>
        <pc:spChg chg="del">
          <ac:chgData name="예진 최" userId="1e11584200a3bbf3" providerId="LiveId" clId="{C6F7B459-A90B-4D51-8292-FAC1C2BBD2A5}" dt="2024-03-07T12:07:50.278" v="1976" actId="478"/>
          <ac:spMkLst>
            <pc:docMk/>
            <pc:sldMk cId="2122287375" sldId="263"/>
            <ac:spMk id="2" creationId="{55E7AA72-F0E1-3A6E-060F-69A60F796037}"/>
          </ac:spMkLst>
        </pc:spChg>
        <pc:spChg chg="mod">
          <ac:chgData name="예진 최" userId="1e11584200a3bbf3" providerId="LiveId" clId="{C6F7B459-A90B-4D51-8292-FAC1C2BBD2A5}" dt="2024-03-07T11:30:57.229" v="763" actId="20577"/>
          <ac:spMkLst>
            <pc:docMk/>
            <pc:sldMk cId="2122287375" sldId="263"/>
            <ac:spMk id="4" creationId="{DDE2DAC2-2D3F-8E76-24D3-FB69786E79D9}"/>
          </ac:spMkLst>
        </pc:spChg>
        <pc:spChg chg="mod">
          <ac:chgData name="예진 최" userId="1e11584200a3bbf3" providerId="LiveId" clId="{C6F7B459-A90B-4D51-8292-FAC1C2BBD2A5}" dt="2024-03-07T11:32:00.593" v="792" actId="207"/>
          <ac:spMkLst>
            <pc:docMk/>
            <pc:sldMk cId="2122287375" sldId="263"/>
            <ac:spMk id="8" creationId="{1517C243-66A1-1FBB-8BFD-2249381F6ECF}"/>
          </ac:spMkLst>
        </pc:spChg>
        <pc:spChg chg="mod">
          <ac:chgData name="예진 최" userId="1e11584200a3bbf3" providerId="LiveId" clId="{C6F7B459-A90B-4D51-8292-FAC1C2BBD2A5}" dt="2024-03-07T11:31:56.245" v="791" actId="207"/>
          <ac:spMkLst>
            <pc:docMk/>
            <pc:sldMk cId="2122287375" sldId="263"/>
            <ac:spMk id="9" creationId="{ABA9EF0A-F8AF-0AED-FF5C-BEF09A45F9B2}"/>
          </ac:spMkLst>
        </pc:spChg>
        <pc:spChg chg="add mod ord">
          <ac:chgData name="예진 최" userId="1e11584200a3bbf3" providerId="LiveId" clId="{C6F7B459-A90B-4D51-8292-FAC1C2BBD2A5}" dt="2024-03-07T12:07:52.597" v="1978" actId="167"/>
          <ac:spMkLst>
            <pc:docMk/>
            <pc:sldMk cId="2122287375" sldId="263"/>
            <ac:spMk id="10" creationId="{21EF41D3-84A5-0DA2-E39F-8B367FA35F9A}"/>
          </ac:spMkLst>
        </pc:spChg>
      </pc:sldChg>
      <pc:sldChg chg="del">
        <pc:chgData name="예진 최" userId="1e11584200a3bbf3" providerId="LiveId" clId="{C6F7B459-A90B-4D51-8292-FAC1C2BBD2A5}" dt="2024-03-07T11:20:37.489" v="306" actId="47"/>
        <pc:sldMkLst>
          <pc:docMk/>
          <pc:sldMk cId="4175043564" sldId="263"/>
        </pc:sldMkLst>
      </pc:sldChg>
      <pc:sldChg chg="addSp modSp del mod">
        <pc:chgData name="예진 최" userId="1e11584200a3bbf3" providerId="LiveId" clId="{C6F7B459-A90B-4D51-8292-FAC1C2BBD2A5}" dt="2024-03-07T11:20:36.785" v="305" actId="47"/>
        <pc:sldMkLst>
          <pc:docMk/>
          <pc:sldMk cId="2236773326" sldId="264"/>
        </pc:sldMkLst>
        <pc:spChg chg="add mod">
          <ac:chgData name="예진 최" userId="1e11584200a3bbf3" providerId="LiveId" clId="{C6F7B459-A90B-4D51-8292-FAC1C2BBD2A5}" dt="2024-03-07T11:14:23.324" v="147" actId="1076"/>
          <ac:spMkLst>
            <pc:docMk/>
            <pc:sldMk cId="2236773326" sldId="264"/>
            <ac:spMk id="2" creationId="{D1DDE6A7-F46B-21E0-5473-8A78E2B92046}"/>
          </ac:spMkLst>
        </pc:spChg>
        <pc:spChg chg="mod">
          <ac:chgData name="예진 최" userId="1e11584200a3bbf3" providerId="LiveId" clId="{C6F7B459-A90B-4D51-8292-FAC1C2BBD2A5}" dt="2024-03-07T11:12:04.367" v="113" actId="1076"/>
          <ac:spMkLst>
            <pc:docMk/>
            <pc:sldMk cId="2236773326" sldId="264"/>
            <ac:spMk id="4" creationId="{6E917235-073B-1358-7031-9CF6D665C81E}"/>
          </ac:spMkLst>
        </pc:spChg>
        <pc:spChg chg="mod">
          <ac:chgData name="예진 최" userId="1e11584200a3bbf3" providerId="LiveId" clId="{C6F7B459-A90B-4D51-8292-FAC1C2BBD2A5}" dt="2024-03-07T11:13:07.710" v="117" actId="207"/>
          <ac:spMkLst>
            <pc:docMk/>
            <pc:sldMk cId="2236773326" sldId="264"/>
            <ac:spMk id="24" creationId="{1FFA4527-1F50-A34C-B3F3-64D40C77B735}"/>
          </ac:spMkLst>
        </pc:spChg>
      </pc:sldChg>
      <pc:sldChg chg="addSp delSp modSp add del mod">
        <pc:chgData name="예진 최" userId="1e11584200a3bbf3" providerId="LiveId" clId="{C6F7B459-A90B-4D51-8292-FAC1C2BBD2A5}" dt="2024-03-07T12:12:49.432" v="2218" actId="47"/>
        <pc:sldMkLst>
          <pc:docMk/>
          <pc:sldMk cId="2910290328" sldId="264"/>
        </pc:sldMkLst>
        <pc:spChg chg="del">
          <ac:chgData name="예진 최" userId="1e11584200a3bbf3" providerId="LiveId" clId="{C6F7B459-A90B-4D51-8292-FAC1C2BBD2A5}" dt="2024-03-07T12:07:55.407" v="1979" actId="478"/>
          <ac:spMkLst>
            <pc:docMk/>
            <pc:sldMk cId="2910290328" sldId="264"/>
            <ac:spMk id="2" creationId="{5F6E8A37-AA1F-EF80-BB75-BABA5F10AA17}"/>
          </ac:spMkLst>
        </pc:spChg>
        <pc:spChg chg="mod">
          <ac:chgData name="예진 최" userId="1e11584200a3bbf3" providerId="LiveId" clId="{C6F7B459-A90B-4D51-8292-FAC1C2BBD2A5}" dt="2024-03-07T11:31:14.805" v="767" actId="5793"/>
          <ac:spMkLst>
            <pc:docMk/>
            <pc:sldMk cId="2910290328" sldId="264"/>
            <ac:spMk id="4" creationId="{FF9ECAD2-B2A8-1F97-BB1F-9F4FFE581627}"/>
          </ac:spMkLst>
        </pc:spChg>
        <pc:spChg chg="mod">
          <ac:chgData name="예진 최" userId="1e11584200a3bbf3" providerId="LiveId" clId="{C6F7B459-A90B-4D51-8292-FAC1C2BBD2A5}" dt="2024-03-07T11:32:20.510" v="796" actId="207"/>
          <ac:spMkLst>
            <pc:docMk/>
            <pc:sldMk cId="2910290328" sldId="264"/>
            <ac:spMk id="6" creationId="{AD4960F9-A9D3-1754-4CEB-CF93BA3E8159}"/>
          </ac:spMkLst>
        </pc:spChg>
        <pc:spChg chg="mod">
          <ac:chgData name="예진 최" userId="1e11584200a3bbf3" providerId="LiveId" clId="{C6F7B459-A90B-4D51-8292-FAC1C2BBD2A5}" dt="2024-03-07T11:32:14.231" v="795" actId="207"/>
          <ac:spMkLst>
            <pc:docMk/>
            <pc:sldMk cId="2910290328" sldId="264"/>
            <ac:spMk id="8" creationId="{14E404F9-8AEC-EF3F-5EEC-73AC77B4E2B0}"/>
          </ac:spMkLst>
        </pc:spChg>
        <pc:spChg chg="mod">
          <ac:chgData name="예진 최" userId="1e11584200a3bbf3" providerId="LiveId" clId="{C6F7B459-A90B-4D51-8292-FAC1C2BBD2A5}" dt="2024-03-07T11:32:06.040" v="793" actId="207"/>
          <ac:spMkLst>
            <pc:docMk/>
            <pc:sldMk cId="2910290328" sldId="264"/>
            <ac:spMk id="9" creationId="{A613E6D7-3A82-C923-C82C-60E5FC4DDFDE}"/>
          </ac:spMkLst>
        </pc:spChg>
        <pc:spChg chg="add mod ord">
          <ac:chgData name="예진 최" userId="1e11584200a3bbf3" providerId="LiveId" clId="{C6F7B459-A90B-4D51-8292-FAC1C2BBD2A5}" dt="2024-03-07T12:07:58.557" v="1981" actId="167"/>
          <ac:spMkLst>
            <pc:docMk/>
            <pc:sldMk cId="2910290328" sldId="264"/>
            <ac:spMk id="10" creationId="{655ED690-574B-4B98-70F6-4C5EDE24DD36}"/>
          </ac:spMkLst>
        </pc:spChg>
      </pc:sldChg>
      <pc:sldChg chg="del">
        <pc:chgData name="예진 최" userId="1e11584200a3bbf3" providerId="LiveId" clId="{C6F7B459-A90B-4D51-8292-FAC1C2BBD2A5}" dt="2024-03-07T11:20:37.883" v="307" actId="47"/>
        <pc:sldMkLst>
          <pc:docMk/>
          <pc:sldMk cId="119180915" sldId="265"/>
        </pc:sldMkLst>
      </pc:sldChg>
      <pc:sldChg chg="addSp delSp modSp add del mod">
        <pc:chgData name="예진 최" userId="1e11584200a3bbf3" providerId="LiveId" clId="{C6F7B459-A90B-4D51-8292-FAC1C2BBD2A5}" dt="2024-03-07T12:12:50.286" v="2219" actId="47"/>
        <pc:sldMkLst>
          <pc:docMk/>
          <pc:sldMk cId="207651611" sldId="265"/>
        </pc:sldMkLst>
        <pc:spChg chg="del">
          <ac:chgData name="예진 최" userId="1e11584200a3bbf3" providerId="LiveId" clId="{C6F7B459-A90B-4D51-8292-FAC1C2BBD2A5}" dt="2024-03-07T12:08:01.616" v="1982" actId="478"/>
          <ac:spMkLst>
            <pc:docMk/>
            <pc:sldMk cId="207651611" sldId="265"/>
            <ac:spMk id="2" creationId="{735D3212-A1E5-8C1E-BC51-10D37FDD7CD4}"/>
          </ac:spMkLst>
        </pc:spChg>
        <pc:spChg chg="mod">
          <ac:chgData name="예진 최" userId="1e11584200a3bbf3" providerId="LiveId" clId="{C6F7B459-A90B-4D51-8292-FAC1C2BBD2A5}" dt="2024-03-07T11:31:33.372" v="789" actId="20577"/>
          <ac:spMkLst>
            <pc:docMk/>
            <pc:sldMk cId="207651611" sldId="265"/>
            <ac:spMk id="4" creationId="{C5CB98AA-170B-AA74-1591-B40254258966}"/>
          </ac:spMkLst>
        </pc:spChg>
        <pc:spChg chg="mod">
          <ac:chgData name="예진 최" userId="1e11584200a3bbf3" providerId="LiveId" clId="{C6F7B459-A90B-4D51-8292-FAC1C2BBD2A5}" dt="2024-03-07T11:32:33.142" v="798" actId="207"/>
          <ac:spMkLst>
            <pc:docMk/>
            <pc:sldMk cId="207651611" sldId="265"/>
            <ac:spMk id="5" creationId="{2542BACF-9989-9527-7E3F-7A1A895AE7B1}"/>
          </ac:spMkLst>
        </pc:spChg>
        <pc:spChg chg="mod">
          <ac:chgData name="예진 최" userId="1e11584200a3bbf3" providerId="LiveId" clId="{C6F7B459-A90B-4D51-8292-FAC1C2BBD2A5}" dt="2024-03-07T11:32:29.689" v="797" actId="207"/>
          <ac:spMkLst>
            <pc:docMk/>
            <pc:sldMk cId="207651611" sldId="265"/>
            <ac:spMk id="9" creationId="{2A443928-FC59-8457-D9AF-01A8698202C5}"/>
          </ac:spMkLst>
        </pc:spChg>
        <pc:spChg chg="add mod ord">
          <ac:chgData name="예진 최" userId="1e11584200a3bbf3" providerId="LiveId" clId="{C6F7B459-A90B-4D51-8292-FAC1C2BBD2A5}" dt="2024-03-07T12:08:03.807" v="1984" actId="167"/>
          <ac:spMkLst>
            <pc:docMk/>
            <pc:sldMk cId="207651611" sldId="265"/>
            <ac:spMk id="10" creationId="{9681D11F-1C07-8A14-22CB-AA702E7A2B1F}"/>
          </ac:spMkLst>
        </pc:spChg>
      </pc:sldChg>
      <pc:sldChg chg="addSp delSp modSp add del mod">
        <pc:chgData name="예진 최" userId="1e11584200a3bbf3" providerId="LiveId" clId="{C6F7B459-A90B-4D51-8292-FAC1C2BBD2A5}" dt="2024-03-07T12:12:51.286" v="2220" actId="47"/>
        <pc:sldMkLst>
          <pc:docMk/>
          <pc:sldMk cId="1569907474" sldId="266"/>
        </pc:sldMkLst>
        <pc:spChg chg="del">
          <ac:chgData name="예진 최" userId="1e11584200a3bbf3" providerId="LiveId" clId="{C6F7B459-A90B-4D51-8292-FAC1C2BBD2A5}" dt="2024-03-07T12:08:05.705" v="1985" actId="478"/>
          <ac:spMkLst>
            <pc:docMk/>
            <pc:sldMk cId="1569907474" sldId="266"/>
            <ac:spMk id="2" creationId="{C3C89FEE-E494-6C23-AE01-94C4C7D0836F}"/>
          </ac:spMkLst>
        </pc:spChg>
        <pc:spChg chg="mod">
          <ac:chgData name="예진 최" userId="1e11584200a3bbf3" providerId="LiveId" clId="{C6F7B459-A90B-4D51-8292-FAC1C2BBD2A5}" dt="2024-03-07T11:32:41.127" v="800" actId="207"/>
          <ac:spMkLst>
            <pc:docMk/>
            <pc:sldMk cId="1569907474" sldId="266"/>
            <ac:spMk id="3" creationId="{AA50EC18-1686-D081-0040-35959B8F6B7D}"/>
          </ac:spMkLst>
        </pc:spChg>
        <pc:spChg chg="mod">
          <ac:chgData name="예진 최" userId="1e11584200a3bbf3" providerId="LiveId" clId="{C6F7B459-A90B-4D51-8292-FAC1C2BBD2A5}" dt="2024-03-07T11:31:42.745" v="790"/>
          <ac:spMkLst>
            <pc:docMk/>
            <pc:sldMk cId="1569907474" sldId="266"/>
            <ac:spMk id="4" creationId="{180E739B-563C-A938-E504-26E816430C66}"/>
          </ac:spMkLst>
        </pc:spChg>
        <pc:spChg chg="mod">
          <ac:chgData name="예진 최" userId="1e11584200a3bbf3" providerId="LiveId" clId="{C6F7B459-A90B-4D51-8292-FAC1C2BBD2A5}" dt="2024-03-07T11:32:37.861" v="799" actId="207"/>
          <ac:spMkLst>
            <pc:docMk/>
            <pc:sldMk cId="1569907474" sldId="266"/>
            <ac:spMk id="9" creationId="{D56C91C1-B555-C6E4-E647-AB86A6A29C49}"/>
          </ac:spMkLst>
        </pc:spChg>
        <pc:spChg chg="add mod ord">
          <ac:chgData name="예진 최" userId="1e11584200a3bbf3" providerId="LiveId" clId="{C6F7B459-A90B-4D51-8292-FAC1C2BBD2A5}" dt="2024-03-07T12:08:07.922" v="1987" actId="167"/>
          <ac:spMkLst>
            <pc:docMk/>
            <pc:sldMk cId="1569907474" sldId="266"/>
            <ac:spMk id="10" creationId="{1899AE69-E1CD-B364-1B56-805453A5D932}"/>
          </ac:spMkLst>
        </pc:spChg>
      </pc:sldChg>
      <pc:sldChg chg="del">
        <pc:chgData name="예진 최" userId="1e11584200a3bbf3" providerId="LiveId" clId="{C6F7B459-A90B-4D51-8292-FAC1C2BBD2A5}" dt="2024-03-07T11:20:38.075" v="308" actId="47"/>
        <pc:sldMkLst>
          <pc:docMk/>
          <pc:sldMk cId="1866966484" sldId="266"/>
        </pc:sldMkLst>
      </pc:sldChg>
      <pc:sldChg chg="add del">
        <pc:chgData name="예진 최" userId="1e11584200a3bbf3" providerId="LiveId" clId="{C6F7B459-A90B-4D51-8292-FAC1C2BBD2A5}" dt="2024-03-07T11:25:35.848" v="627" actId="47"/>
        <pc:sldMkLst>
          <pc:docMk/>
          <pc:sldMk cId="196685149" sldId="267"/>
        </pc:sldMkLst>
      </pc:sldChg>
      <pc:sldChg chg="add del">
        <pc:chgData name="예진 최" userId="1e11584200a3bbf3" providerId="LiveId" clId="{C6F7B459-A90B-4D51-8292-FAC1C2BBD2A5}" dt="2024-03-07T11:25:21.290" v="624" actId="47"/>
        <pc:sldMkLst>
          <pc:docMk/>
          <pc:sldMk cId="3472144981" sldId="267"/>
        </pc:sldMkLst>
      </pc:sldChg>
      <pc:sldChg chg="del">
        <pc:chgData name="예진 최" userId="1e11584200a3bbf3" providerId="LiveId" clId="{C6F7B459-A90B-4D51-8292-FAC1C2BBD2A5}" dt="2024-03-07T11:20:39.013" v="311" actId="47"/>
        <pc:sldMkLst>
          <pc:docMk/>
          <pc:sldMk cId="1826456702" sldId="268"/>
        </pc:sldMkLst>
      </pc:sldChg>
      <pc:sldChg chg="addSp delSp modSp add mod">
        <pc:chgData name="예진 최" userId="1e11584200a3bbf3" providerId="LiveId" clId="{C6F7B459-A90B-4D51-8292-FAC1C2BBD2A5}" dt="2024-03-07T12:08:17.013" v="1993" actId="167"/>
        <pc:sldMkLst>
          <pc:docMk/>
          <pc:sldMk cId="2801758192" sldId="268"/>
        </pc:sldMkLst>
        <pc:spChg chg="del">
          <ac:chgData name="예진 최" userId="1e11584200a3bbf3" providerId="LiveId" clId="{C6F7B459-A90B-4D51-8292-FAC1C2BBD2A5}" dt="2024-03-07T12:08:14.519" v="1991" actId="478"/>
          <ac:spMkLst>
            <pc:docMk/>
            <pc:sldMk cId="2801758192" sldId="268"/>
            <ac:spMk id="2" creationId="{F17EAF0D-058F-D5D6-E7D0-E87F34A9CCC5}"/>
          </ac:spMkLst>
        </pc:spChg>
        <pc:spChg chg="add mod ord">
          <ac:chgData name="예진 최" userId="1e11584200a3bbf3" providerId="LiveId" clId="{C6F7B459-A90B-4D51-8292-FAC1C2BBD2A5}" dt="2024-03-07T12:08:17.013" v="1993" actId="167"/>
          <ac:spMkLst>
            <pc:docMk/>
            <pc:sldMk cId="2801758192" sldId="268"/>
            <ac:spMk id="3" creationId="{B6735946-F3CD-CF10-8EA2-19B44D9D341E}"/>
          </ac:spMkLst>
        </pc:spChg>
        <pc:spChg chg="mod">
          <ac:chgData name="예진 최" userId="1e11584200a3bbf3" providerId="LiveId" clId="{C6F7B459-A90B-4D51-8292-FAC1C2BBD2A5}" dt="2024-03-07T11:29:51.860" v="748" actId="1076"/>
          <ac:spMkLst>
            <pc:docMk/>
            <pc:sldMk cId="2801758192" sldId="268"/>
            <ac:spMk id="4" creationId="{DA58E0BE-AB5B-9B5A-684C-078846B97964}"/>
          </ac:spMkLst>
        </pc:spChg>
        <pc:spChg chg="mod">
          <ac:chgData name="예진 최" userId="1e11584200a3bbf3" providerId="LiveId" clId="{C6F7B459-A90B-4D51-8292-FAC1C2BBD2A5}" dt="2024-03-07T11:29:56.152" v="749" actId="1076"/>
          <ac:spMkLst>
            <pc:docMk/>
            <pc:sldMk cId="2801758192" sldId="268"/>
            <ac:spMk id="6" creationId="{9EC0F4B5-FDB2-71C0-F2C1-FFDFB0D82F56}"/>
          </ac:spMkLst>
        </pc:spChg>
      </pc:sldChg>
      <pc:sldChg chg="del">
        <pc:chgData name="예진 최" userId="1e11584200a3bbf3" providerId="LiveId" clId="{C6F7B459-A90B-4D51-8292-FAC1C2BBD2A5}" dt="2024-03-07T11:20:39.156" v="312" actId="47"/>
        <pc:sldMkLst>
          <pc:docMk/>
          <pc:sldMk cId="3311157175" sldId="269"/>
        </pc:sldMkLst>
      </pc:sldChg>
      <pc:sldChg chg="addSp delSp modSp add del mod">
        <pc:chgData name="예진 최" userId="1e11584200a3bbf3" providerId="LiveId" clId="{C6F7B459-A90B-4D51-8292-FAC1C2BBD2A5}" dt="2024-03-07T12:13:55.937" v="2232" actId="47"/>
        <pc:sldMkLst>
          <pc:docMk/>
          <pc:sldMk cId="3491140206" sldId="269"/>
        </pc:sldMkLst>
        <pc:spChg chg="del">
          <ac:chgData name="예진 최" userId="1e11584200a3bbf3" providerId="LiveId" clId="{C6F7B459-A90B-4D51-8292-FAC1C2BBD2A5}" dt="2024-03-07T12:08:10.591" v="1988" actId="478"/>
          <ac:spMkLst>
            <pc:docMk/>
            <pc:sldMk cId="3491140206" sldId="269"/>
            <ac:spMk id="2" creationId="{CA950BE6-C651-464F-AB7B-E2801567D8C5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3" creationId="{E85B37A7-5763-E95E-3732-EE23DC874E71}"/>
          </ac:spMkLst>
        </pc:spChg>
        <pc:spChg chg="mod">
          <ac:chgData name="예진 최" userId="1e11584200a3bbf3" providerId="LiveId" clId="{C6F7B459-A90B-4D51-8292-FAC1C2BBD2A5}" dt="2024-03-07T11:26:49.061" v="651" actId="20577"/>
          <ac:spMkLst>
            <pc:docMk/>
            <pc:sldMk cId="3491140206" sldId="269"/>
            <ac:spMk id="4" creationId="{B423015E-5378-74E4-BF1E-B493B37062DA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5" creationId="{64AEB5E6-6127-C95F-C43E-8CAF6166DFFF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6" creationId="{1C53582B-4E87-DFF5-FC47-851086F4D34E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8" creationId="{89A7D821-13F1-26C3-19CF-41A082414E51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9" creationId="{66086A0C-6581-BE17-4EF8-3B4A812AF219}"/>
          </ac:spMkLst>
        </pc:spChg>
        <pc:spChg chg="add mod ord">
          <ac:chgData name="예진 최" userId="1e11584200a3bbf3" providerId="LiveId" clId="{C6F7B459-A90B-4D51-8292-FAC1C2BBD2A5}" dt="2024-03-07T12:08:12.407" v="1990" actId="167"/>
          <ac:spMkLst>
            <pc:docMk/>
            <pc:sldMk cId="3491140206" sldId="269"/>
            <ac:spMk id="10" creationId="{85E3253F-DA18-3401-A77A-3E68806D6F71}"/>
          </ac:spMkLst>
        </pc:spChg>
        <pc:spChg chg="mod">
          <ac:chgData name="예진 최" userId="1e11584200a3bbf3" providerId="LiveId" clId="{C6F7B459-A90B-4D51-8292-FAC1C2BBD2A5}" dt="2024-03-07T11:29:29.244" v="715" actId="1037"/>
          <ac:spMkLst>
            <pc:docMk/>
            <pc:sldMk cId="3491140206" sldId="269"/>
            <ac:spMk id="21" creationId="{2BEDFBE0-AD46-1AEB-F2AB-350A07454C06}"/>
          </ac:spMkLst>
        </pc:spChg>
      </pc:sldChg>
      <pc:sldChg chg="del">
        <pc:chgData name="예진 최" userId="1e11584200a3bbf3" providerId="LiveId" clId="{C6F7B459-A90B-4D51-8292-FAC1C2BBD2A5}" dt="2024-03-07T11:20:38.261" v="309" actId="47"/>
        <pc:sldMkLst>
          <pc:docMk/>
          <pc:sldMk cId="703205740" sldId="270"/>
        </pc:sldMkLst>
      </pc:sldChg>
      <pc:sldChg chg="delSp modSp add mod ord">
        <pc:chgData name="예진 최" userId="1e11584200a3bbf3" providerId="LiveId" clId="{C6F7B459-A90B-4D51-8292-FAC1C2BBD2A5}" dt="2024-03-08T11:06:02.725" v="5268" actId="20577"/>
        <pc:sldMkLst>
          <pc:docMk/>
          <pc:sldMk cId="4267627783" sldId="270"/>
        </pc:sldMkLst>
        <pc:spChg chg="mod">
          <ac:chgData name="예진 최" userId="1e11584200a3bbf3" providerId="LiveId" clId="{C6F7B459-A90B-4D51-8292-FAC1C2BBD2A5}" dt="2024-03-07T12:12:05.437" v="2192" actId="20577"/>
          <ac:spMkLst>
            <pc:docMk/>
            <pc:sldMk cId="4267627783" sldId="270"/>
            <ac:spMk id="4" creationId="{6E7B9F8E-8340-F1AF-8989-300F2194F56D}"/>
          </ac:spMkLst>
        </pc:spChg>
        <pc:spChg chg="del mod">
          <ac:chgData name="예진 최" userId="1e11584200a3bbf3" providerId="LiveId" clId="{C6F7B459-A90B-4D51-8292-FAC1C2BBD2A5}" dt="2024-03-07T12:12:14.422" v="2196" actId="478"/>
          <ac:spMkLst>
            <pc:docMk/>
            <pc:sldMk cId="4267627783" sldId="270"/>
            <ac:spMk id="16" creationId="{EBBBA9CB-EA5F-8D1F-C835-655ABCF024FC}"/>
          </ac:spMkLst>
        </pc:spChg>
        <pc:spChg chg="del">
          <ac:chgData name="예진 최" userId="1e11584200a3bbf3" providerId="LiveId" clId="{C6F7B459-A90B-4D51-8292-FAC1C2BBD2A5}" dt="2024-03-07T12:12:10.976" v="2194" actId="478"/>
          <ac:spMkLst>
            <pc:docMk/>
            <pc:sldMk cId="4267627783" sldId="270"/>
            <ac:spMk id="21" creationId="{14A1CFAB-D6C1-9751-C951-F26FE78A8F2A}"/>
          </ac:spMkLst>
        </pc:spChg>
        <pc:spChg chg="mod">
          <ac:chgData name="예진 최" userId="1e11584200a3bbf3" providerId="LiveId" clId="{C6F7B459-A90B-4D51-8292-FAC1C2BBD2A5}" dt="2024-03-08T11:06:02.725" v="5268" actId="20577"/>
          <ac:spMkLst>
            <pc:docMk/>
            <pc:sldMk cId="4267627783" sldId="270"/>
            <ac:spMk id="22" creationId="{647980AE-EA39-C340-89E9-17C096D3C9B0}"/>
          </ac:spMkLst>
        </pc:spChg>
        <pc:grpChg chg="del">
          <ac:chgData name="예진 최" userId="1e11584200a3bbf3" providerId="LiveId" clId="{C6F7B459-A90B-4D51-8292-FAC1C2BBD2A5}" dt="2024-03-07T12:12:07.607" v="2193" actId="478"/>
          <ac:grpSpMkLst>
            <pc:docMk/>
            <pc:sldMk cId="4267627783" sldId="270"/>
            <ac:grpSpMk id="18" creationId="{FD159F57-5632-200A-452E-6A64A5E52257}"/>
          </ac:grpSpMkLst>
        </pc:grpChg>
      </pc:sldChg>
      <pc:sldChg chg="addSp delSp modSp add mod">
        <pc:chgData name="예진 최" userId="1e11584200a3bbf3" providerId="LiveId" clId="{C6F7B459-A90B-4D51-8292-FAC1C2BBD2A5}" dt="2024-03-08T11:10:14.020" v="5347" actId="20577"/>
        <pc:sldMkLst>
          <pc:docMk/>
          <pc:sldMk cId="2604457293" sldId="271"/>
        </pc:sldMkLst>
        <pc:spChg chg="add mod">
          <ac:chgData name="예진 최" userId="1e11584200a3bbf3" providerId="LiveId" clId="{C6F7B459-A90B-4D51-8292-FAC1C2BBD2A5}" dt="2024-03-08T11:10:14.020" v="5347" actId="20577"/>
          <ac:spMkLst>
            <pc:docMk/>
            <pc:sldMk cId="2604457293" sldId="271"/>
            <ac:spMk id="2" creationId="{505B8DC4-D60D-A845-7778-34A9AB6D126D}"/>
          </ac:spMkLst>
        </pc:spChg>
        <pc:spChg chg="mod">
          <ac:chgData name="예진 최" userId="1e11584200a3bbf3" providerId="LiveId" clId="{C6F7B459-A90B-4D51-8292-FAC1C2BBD2A5}" dt="2024-03-07T12:13:49.142" v="2231"/>
          <ac:spMkLst>
            <pc:docMk/>
            <pc:sldMk cId="2604457293" sldId="271"/>
            <ac:spMk id="4" creationId="{5191F0DE-61E7-94D5-AC1B-0DC8EC4F598D}"/>
          </ac:spMkLst>
        </pc:spChg>
        <pc:spChg chg="del">
          <ac:chgData name="예진 최" userId="1e11584200a3bbf3" providerId="LiveId" clId="{C6F7B459-A90B-4D51-8292-FAC1C2BBD2A5}" dt="2024-03-07T12:13:19.599" v="2224" actId="478"/>
          <ac:spMkLst>
            <pc:docMk/>
            <pc:sldMk cId="2604457293" sldId="271"/>
            <ac:spMk id="16" creationId="{B9793B0D-5212-21D8-BB2D-4D2032E26429}"/>
          </ac:spMkLst>
        </pc:spChg>
        <pc:spChg chg="mod">
          <ac:chgData name="예진 최" userId="1e11584200a3bbf3" providerId="LiveId" clId="{C6F7B459-A90B-4D51-8292-FAC1C2BBD2A5}" dt="2024-03-08T11:04:46.763" v="5221" actId="1076"/>
          <ac:spMkLst>
            <pc:docMk/>
            <pc:sldMk cId="2604457293" sldId="271"/>
            <ac:spMk id="17" creationId="{B714428F-93B4-3A0F-F32A-5FB460F49FAB}"/>
          </ac:spMkLst>
        </pc:spChg>
        <pc:spChg chg="del">
          <ac:chgData name="예진 최" userId="1e11584200a3bbf3" providerId="LiveId" clId="{C6F7B459-A90B-4D51-8292-FAC1C2BBD2A5}" dt="2024-03-07T12:13:15.905" v="2223" actId="478"/>
          <ac:spMkLst>
            <pc:docMk/>
            <pc:sldMk cId="2604457293" sldId="271"/>
            <ac:spMk id="21" creationId="{4CB63DB0-E263-93AA-17F4-D172EA0B252C}"/>
          </ac:spMkLst>
        </pc:spChg>
        <pc:grpChg chg="del">
          <ac:chgData name="예진 최" userId="1e11584200a3bbf3" providerId="LiveId" clId="{C6F7B459-A90B-4D51-8292-FAC1C2BBD2A5}" dt="2024-03-07T12:13:37.483" v="2230" actId="478"/>
          <ac:grpSpMkLst>
            <pc:docMk/>
            <pc:sldMk cId="2604457293" sldId="271"/>
            <ac:grpSpMk id="18" creationId="{0CCB6530-90EE-BFCF-9C0D-6A1EA97FADCA}"/>
          </ac:grpSpMkLst>
        </pc:grpChg>
      </pc:sldChg>
      <pc:sldChg chg="del">
        <pc:chgData name="예진 최" userId="1e11584200a3bbf3" providerId="LiveId" clId="{C6F7B459-A90B-4D51-8292-FAC1C2BBD2A5}" dt="2024-03-07T11:20:27.977" v="300" actId="47"/>
        <pc:sldMkLst>
          <pc:docMk/>
          <pc:sldMk cId="3613307595" sldId="271"/>
        </pc:sldMkLst>
      </pc:sldChg>
      <pc:sldChg chg="del">
        <pc:chgData name="예진 최" userId="1e11584200a3bbf3" providerId="LiveId" clId="{C6F7B459-A90B-4D51-8292-FAC1C2BBD2A5}" dt="2024-03-07T11:20:29.570" v="302" actId="47"/>
        <pc:sldMkLst>
          <pc:docMk/>
          <pc:sldMk cId="277998110" sldId="272"/>
        </pc:sldMkLst>
      </pc:sldChg>
      <pc:sldChg chg="addSp delSp modSp add mod">
        <pc:chgData name="예진 최" userId="1e11584200a3bbf3" providerId="LiveId" clId="{C6F7B459-A90B-4D51-8292-FAC1C2BBD2A5}" dt="2024-03-08T11:49:24.042" v="5411" actId="255"/>
        <pc:sldMkLst>
          <pc:docMk/>
          <pc:sldMk cId="2116109538" sldId="272"/>
        </pc:sldMkLst>
        <pc:spChg chg="del">
          <ac:chgData name="예진 최" userId="1e11584200a3bbf3" providerId="LiveId" clId="{C6F7B459-A90B-4D51-8292-FAC1C2BBD2A5}" dt="2024-03-07T12:18:50.885" v="2258" actId="478"/>
          <ac:spMkLst>
            <pc:docMk/>
            <pc:sldMk cId="2116109538" sldId="272"/>
            <ac:spMk id="2" creationId="{A92FC56F-44F4-A190-E3A1-5DAA096291B6}"/>
          </ac:spMkLst>
        </pc:spChg>
        <pc:spChg chg="add mod">
          <ac:chgData name="예진 최" userId="1e11584200a3bbf3" providerId="LiveId" clId="{C6F7B459-A90B-4D51-8292-FAC1C2BBD2A5}" dt="2024-03-08T11:49:24.042" v="5411" actId="255"/>
          <ac:spMkLst>
            <pc:docMk/>
            <pc:sldMk cId="2116109538" sldId="272"/>
            <ac:spMk id="3" creationId="{4FF93250-B702-5EF4-CD37-6C096A86A408}"/>
          </ac:spMkLst>
        </pc:spChg>
        <pc:spChg chg="mod">
          <ac:chgData name="예진 최" userId="1e11584200a3bbf3" providerId="LiveId" clId="{C6F7B459-A90B-4D51-8292-FAC1C2BBD2A5}" dt="2024-03-07T12:18:39.776" v="2257" actId="20577"/>
          <ac:spMkLst>
            <pc:docMk/>
            <pc:sldMk cId="2116109538" sldId="272"/>
            <ac:spMk id="4" creationId="{8233675F-EFF8-1810-1AFF-7F800F07CF52}"/>
          </ac:spMkLst>
        </pc:spChg>
        <pc:spChg chg="add mod">
          <ac:chgData name="예진 최" userId="1e11584200a3bbf3" providerId="LiveId" clId="{C6F7B459-A90B-4D51-8292-FAC1C2BBD2A5}" dt="2024-03-07T13:24:08.623" v="5203" actId="20577"/>
          <ac:spMkLst>
            <pc:docMk/>
            <pc:sldMk cId="2116109538" sldId="272"/>
            <ac:spMk id="5" creationId="{61128F41-6F95-72EE-C33C-88FD3B7F28F8}"/>
          </ac:spMkLst>
        </pc:spChg>
        <pc:spChg chg="add mod">
          <ac:chgData name="예진 최" userId="1e11584200a3bbf3" providerId="LiveId" clId="{C6F7B459-A90B-4D51-8292-FAC1C2BBD2A5}" dt="2024-03-07T12:56:59.434" v="3391"/>
          <ac:spMkLst>
            <pc:docMk/>
            <pc:sldMk cId="2116109538" sldId="272"/>
            <ac:spMk id="6" creationId="{2C7EB453-A7F1-5EE4-1467-26CE03E8DE8F}"/>
          </ac:spMkLst>
        </pc:spChg>
        <pc:spChg chg="mod">
          <ac:chgData name="예진 최" userId="1e11584200a3bbf3" providerId="LiveId" clId="{C6F7B459-A90B-4D51-8292-FAC1C2BBD2A5}" dt="2024-03-07T13:13:52.533" v="5144"/>
          <ac:spMkLst>
            <pc:docMk/>
            <pc:sldMk cId="2116109538" sldId="272"/>
            <ac:spMk id="9" creationId="{A15C2EF6-1709-7C12-2BB5-CE6FD902ED71}"/>
          </ac:spMkLst>
        </pc:spChg>
        <pc:spChg chg="mod">
          <ac:chgData name="예진 최" userId="1e11584200a3bbf3" providerId="LiveId" clId="{C6F7B459-A90B-4D51-8292-FAC1C2BBD2A5}" dt="2024-03-07T13:13:52.533" v="5144"/>
          <ac:spMkLst>
            <pc:docMk/>
            <pc:sldMk cId="2116109538" sldId="272"/>
            <ac:spMk id="11" creationId="{F169B325-EEED-CF55-A743-5ADCAC5EC8FC}"/>
          </ac:spMkLst>
        </pc:spChg>
        <pc:spChg chg="mod">
          <ac:chgData name="예진 최" userId="1e11584200a3bbf3" providerId="LiveId" clId="{C6F7B459-A90B-4D51-8292-FAC1C2BBD2A5}" dt="2024-03-07T13:13:52.533" v="5144"/>
          <ac:spMkLst>
            <pc:docMk/>
            <pc:sldMk cId="2116109538" sldId="272"/>
            <ac:spMk id="12" creationId="{9F6F81BC-7764-47DF-97F8-7808D984957B}"/>
          </ac:spMkLst>
        </pc:spChg>
        <pc:spChg chg="mod">
          <ac:chgData name="예진 최" userId="1e11584200a3bbf3" providerId="LiveId" clId="{C6F7B459-A90B-4D51-8292-FAC1C2BBD2A5}" dt="2024-03-07T13:14:01.700" v="5146" actId="207"/>
          <ac:spMkLst>
            <pc:docMk/>
            <pc:sldMk cId="2116109538" sldId="272"/>
            <ac:spMk id="13" creationId="{7A422541-1F50-BCDD-FBC1-DA1A458539A0}"/>
          </ac:spMkLst>
        </pc:spChg>
        <pc:spChg chg="mod">
          <ac:chgData name="예진 최" userId="1e11584200a3bbf3" providerId="LiveId" clId="{C6F7B459-A90B-4D51-8292-FAC1C2BBD2A5}" dt="2024-03-07T13:13:57.086" v="5145" actId="207"/>
          <ac:spMkLst>
            <pc:docMk/>
            <pc:sldMk cId="2116109538" sldId="272"/>
            <ac:spMk id="14" creationId="{4D0ADE2E-7CCA-2113-F1FF-5385A3831E3D}"/>
          </ac:spMkLst>
        </pc:spChg>
        <pc:grpChg chg="add mod">
          <ac:chgData name="예진 최" userId="1e11584200a3bbf3" providerId="LiveId" clId="{C6F7B459-A90B-4D51-8292-FAC1C2BBD2A5}" dt="2024-03-07T13:13:52.533" v="5144"/>
          <ac:grpSpMkLst>
            <pc:docMk/>
            <pc:sldMk cId="2116109538" sldId="272"/>
            <ac:grpSpMk id="8" creationId="{D3F1273D-3EDD-6F16-13D9-033CE07A3FCD}"/>
          </ac:grpSpMkLst>
        </pc:grpChg>
      </pc:sldChg>
      <pc:sldChg chg="del">
        <pc:chgData name="예진 최" userId="1e11584200a3bbf3" providerId="LiveId" clId="{C6F7B459-A90B-4D51-8292-FAC1C2BBD2A5}" dt="2024-03-07T11:20:40.472" v="315" actId="47"/>
        <pc:sldMkLst>
          <pc:docMk/>
          <pc:sldMk cId="2329500841" sldId="273"/>
        </pc:sldMkLst>
      </pc:sldChg>
      <pc:sldChg chg="addSp delSp modSp add mod">
        <pc:chgData name="예진 최" userId="1e11584200a3bbf3" providerId="LiveId" clId="{C6F7B459-A90B-4D51-8292-FAC1C2BBD2A5}" dt="2024-03-08T11:49:55.065" v="5414" actId="255"/>
        <pc:sldMkLst>
          <pc:docMk/>
          <pc:sldMk cId="4062416523" sldId="273"/>
        </pc:sldMkLst>
        <pc:spChg chg="add del mod">
          <ac:chgData name="예진 최" userId="1e11584200a3bbf3" providerId="LiveId" clId="{C6F7B459-A90B-4D51-8292-FAC1C2BBD2A5}" dt="2024-03-08T11:49:55.065" v="5414" actId="255"/>
          <ac:spMkLst>
            <pc:docMk/>
            <pc:sldMk cId="4062416523" sldId="273"/>
            <ac:spMk id="2" creationId="{7F6A851D-4468-A9B4-58F0-3360F419F3E1}"/>
          </ac:spMkLst>
        </pc:spChg>
        <pc:spChg chg="mod">
          <ac:chgData name="예진 최" userId="1e11584200a3bbf3" providerId="LiveId" clId="{C6F7B459-A90B-4D51-8292-FAC1C2BBD2A5}" dt="2024-03-07T12:59:37.535" v="3441" actId="5793"/>
          <ac:spMkLst>
            <pc:docMk/>
            <pc:sldMk cId="4062416523" sldId="273"/>
            <ac:spMk id="4" creationId="{99CB87A2-A433-306C-9150-733A56EC280E}"/>
          </ac:spMkLst>
        </pc:spChg>
        <pc:spChg chg="mod">
          <ac:chgData name="예진 최" userId="1e11584200a3bbf3" providerId="LiveId" clId="{C6F7B459-A90B-4D51-8292-FAC1C2BBD2A5}" dt="2024-03-07T13:14:04.729" v="5147"/>
          <ac:spMkLst>
            <pc:docMk/>
            <pc:sldMk cId="4062416523" sldId="273"/>
            <ac:spMk id="5" creationId="{42390716-4AFE-F380-8441-A17C3122439B}"/>
          </ac:spMkLst>
        </pc:spChg>
        <pc:spChg chg="mod">
          <ac:chgData name="예진 최" userId="1e11584200a3bbf3" providerId="LiveId" clId="{C6F7B459-A90B-4D51-8292-FAC1C2BBD2A5}" dt="2024-03-07T13:14:04.729" v="5147"/>
          <ac:spMkLst>
            <pc:docMk/>
            <pc:sldMk cId="4062416523" sldId="273"/>
            <ac:spMk id="6" creationId="{2A25EA61-7230-00C4-C539-8070D6D79E1F}"/>
          </ac:spMkLst>
        </pc:spChg>
        <pc:spChg chg="mod">
          <ac:chgData name="예진 최" userId="1e11584200a3bbf3" providerId="LiveId" clId="{C6F7B459-A90B-4D51-8292-FAC1C2BBD2A5}" dt="2024-03-07T13:14:27.231" v="5153" actId="207"/>
          <ac:spMkLst>
            <pc:docMk/>
            <pc:sldMk cId="4062416523" sldId="273"/>
            <ac:spMk id="8" creationId="{EC3D3179-D08C-1E92-A09A-0DEE551FA5DC}"/>
          </ac:spMkLst>
        </pc:spChg>
        <pc:spChg chg="mod">
          <ac:chgData name="예진 최" userId="1e11584200a3bbf3" providerId="LiveId" clId="{C6F7B459-A90B-4D51-8292-FAC1C2BBD2A5}" dt="2024-03-07T13:14:04.729" v="5147"/>
          <ac:spMkLst>
            <pc:docMk/>
            <pc:sldMk cId="4062416523" sldId="273"/>
            <ac:spMk id="9" creationId="{96129750-1778-3617-25CD-D2DFD1D3C27A}"/>
          </ac:spMkLst>
        </pc:spChg>
        <pc:spChg chg="mod">
          <ac:chgData name="예진 최" userId="1e11584200a3bbf3" providerId="LiveId" clId="{C6F7B459-A90B-4D51-8292-FAC1C2BBD2A5}" dt="2024-03-07T13:14:23.046" v="5152" actId="207"/>
          <ac:spMkLst>
            <pc:docMk/>
            <pc:sldMk cId="4062416523" sldId="273"/>
            <ac:spMk id="11" creationId="{2F1C54D3-FB0F-13D7-B599-C34D18526DE6}"/>
          </ac:spMkLst>
        </pc:spChg>
        <pc:grpChg chg="add mod">
          <ac:chgData name="예진 최" userId="1e11584200a3bbf3" providerId="LiveId" clId="{C6F7B459-A90B-4D51-8292-FAC1C2BBD2A5}" dt="2024-03-07T13:14:04.729" v="5147"/>
          <ac:grpSpMkLst>
            <pc:docMk/>
            <pc:sldMk cId="4062416523" sldId="273"/>
            <ac:grpSpMk id="3" creationId="{F83F8BA9-E568-5AA2-60D1-20FC43764131}"/>
          </ac:grpSpMkLst>
        </pc:grpChg>
      </pc:sldChg>
      <pc:sldChg chg="del">
        <pc:chgData name="예진 최" userId="1e11584200a3bbf3" providerId="LiveId" clId="{C6F7B459-A90B-4D51-8292-FAC1C2BBD2A5}" dt="2024-03-07T11:20:39.350" v="313" actId="47"/>
        <pc:sldMkLst>
          <pc:docMk/>
          <pc:sldMk cId="413493617" sldId="274"/>
        </pc:sldMkLst>
      </pc:sldChg>
      <pc:sldChg chg="addSp delSp modSp add mod">
        <pc:chgData name="예진 최" userId="1e11584200a3bbf3" providerId="LiveId" clId="{C6F7B459-A90B-4D51-8292-FAC1C2BBD2A5}" dt="2024-03-07T13:26:56.856" v="5216" actId="14734"/>
        <pc:sldMkLst>
          <pc:docMk/>
          <pc:sldMk cId="468258189" sldId="274"/>
        </pc:sldMkLst>
        <pc:spChg chg="del mod">
          <ac:chgData name="예진 최" userId="1e11584200a3bbf3" providerId="LiveId" clId="{C6F7B459-A90B-4D51-8292-FAC1C2BBD2A5}" dt="2024-03-07T13:05:07.536" v="3931" actId="478"/>
          <ac:spMkLst>
            <pc:docMk/>
            <pc:sldMk cId="468258189" sldId="274"/>
            <ac:spMk id="2" creationId="{B8083678-95A1-CDC6-704D-77D4ABC916AE}"/>
          </ac:spMkLst>
        </pc:spChg>
        <pc:spChg chg="mod">
          <ac:chgData name="예진 최" userId="1e11584200a3bbf3" providerId="LiveId" clId="{C6F7B459-A90B-4D51-8292-FAC1C2BBD2A5}" dt="2024-03-07T13:04:20.632" v="3892" actId="5793"/>
          <ac:spMkLst>
            <pc:docMk/>
            <pc:sldMk cId="468258189" sldId="274"/>
            <ac:spMk id="4" creationId="{AA8B5A93-0A1D-E606-3273-95F66693EEE5}"/>
          </ac:spMkLst>
        </pc:spChg>
        <pc:spChg chg="add mod">
          <ac:chgData name="예진 최" userId="1e11584200a3bbf3" providerId="LiveId" clId="{C6F7B459-A90B-4D51-8292-FAC1C2BBD2A5}" dt="2024-03-07T13:13:18.071" v="5143" actId="1037"/>
          <ac:spMkLst>
            <pc:docMk/>
            <pc:sldMk cId="468258189" sldId="274"/>
            <ac:spMk id="5" creationId="{F9BD5A14-BD9F-D595-B2B0-C82A42DD9C05}"/>
          </ac:spMkLst>
        </pc:spChg>
        <pc:spChg chg="mod">
          <ac:chgData name="예진 최" userId="1e11584200a3bbf3" providerId="LiveId" clId="{C6F7B459-A90B-4D51-8292-FAC1C2BBD2A5}" dt="2024-03-07T13:14:30.518" v="5154"/>
          <ac:spMkLst>
            <pc:docMk/>
            <pc:sldMk cId="468258189" sldId="274"/>
            <ac:spMk id="8" creationId="{1BC13F6A-62B4-E0CE-C3E7-CC9AF832380B}"/>
          </ac:spMkLst>
        </pc:spChg>
        <pc:spChg chg="mod">
          <ac:chgData name="예진 최" userId="1e11584200a3bbf3" providerId="LiveId" clId="{C6F7B459-A90B-4D51-8292-FAC1C2BBD2A5}" dt="2024-03-07T13:14:37.976" v="5156" actId="207"/>
          <ac:spMkLst>
            <pc:docMk/>
            <pc:sldMk cId="468258189" sldId="274"/>
            <ac:spMk id="9" creationId="{6092DD3E-D630-366E-8650-1C8C9DF0BC54}"/>
          </ac:spMkLst>
        </pc:spChg>
        <pc:spChg chg="mod">
          <ac:chgData name="예진 최" userId="1e11584200a3bbf3" providerId="LiveId" clId="{C6F7B459-A90B-4D51-8292-FAC1C2BBD2A5}" dt="2024-03-07T13:14:30.518" v="5154"/>
          <ac:spMkLst>
            <pc:docMk/>
            <pc:sldMk cId="468258189" sldId="274"/>
            <ac:spMk id="11" creationId="{289CECEF-0504-0A69-02C4-A24E384029B9}"/>
          </ac:spMkLst>
        </pc:spChg>
        <pc:spChg chg="mod">
          <ac:chgData name="예진 최" userId="1e11584200a3bbf3" providerId="LiveId" clId="{C6F7B459-A90B-4D51-8292-FAC1C2BBD2A5}" dt="2024-03-07T13:14:30.518" v="5154"/>
          <ac:spMkLst>
            <pc:docMk/>
            <pc:sldMk cId="468258189" sldId="274"/>
            <ac:spMk id="12" creationId="{FF48AC3A-BE89-9A6B-AF78-88EE928B1437}"/>
          </ac:spMkLst>
        </pc:spChg>
        <pc:spChg chg="mod">
          <ac:chgData name="예진 최" userId="1e11584200a3bbf3" providerId="LiveId" clId="{C6F7B459-A90B-4D51-8292-FAC1C2BBD2A5}" dt="2024-03-07T13:14:33.833" v="5155" actId="207"/>
          <ac:spMkLst>
            <pc:docMk/>
            <pc:sldMk cId="468258189" sldId="274"/>
            <ac:spMk id="13" creationId="{DFC91D79-C115-E498-7DC7-88B3922E401B}"/>
          </ac:spMkLst>
        </pc:spChg>
        <pc:grpChg chg="add mod">
          <ac:chgData name="예진 최" userId="1e11584200a3bbf3" providerId="LiveId" clId="{C6F7B459-A90B-4D51-8292-FAC1C2BBD2A5}" dt="2024-03-07T13:14:30.518" v="5154"/>
          <ac:grpSpMkLst>
            <pc:docMk/>
            <pc:sldMk cId="468258189" sldId="274"/>
            <ac:grpSpMk id="6" creationId="{C14B12FF-8CA7-6883-D3D9-609C2258ECB0}"/>
          </ac:grpSpMkLst>
        </pc:grpChg>
        <pc:graphicFrameChg chg="add mod modGraphic">
          <ac:chgData name="예진 최" userId="1e11584200a3bbf3" providerId="LiveId" clId="{C6F7B459-A90B-4D51-8292-FAC1C2BBD2A5}" dt="2024-03-07T13:26:56.856" v="5216" actId="14734"/>
          <ac:graphicFrameMkLst>
            <pc:docMk/>
            <pc:sldMk cId="468258189" sldId="274"/>
            <ac:graphicFrameMk id="3" creationId="{09850A18-D8C4-9EBB-139B-2C29E5390DEF}"/>
          </ac:graphicFrameMkLst>
        </pc:graphicFrameChg>
      </pc:sldChg>
      <pc:sldChg chg="modSp add del mod">
        <pc:chgData name="예진 최" userId="1e11584200a3bbf3" providerId="LiveId" clId="{C6F7B459-A90B-4D51-8292-FAC1C2BBD2A5}" dt="2024-03-07T11:19:11.288" v="284" actId="47"/>
        <pc:sldMkLst>
          <pc:docMk/>
          <pc:sldMk cId="2008578563" sldId="275"/>
        </pc:sldMkLst>
        <pc:cxnChg chg="mod">
          <ac:chgData name="예진 최" userId="1e11584200a3bbf3" providerId="LiveId" clId="{C6F7B459-A90B-4D51-8292-FAC1C2BBD2A5}" dt="2024-03-07T11:19:00.768" v="283" actId="1076"/>
          <ac:cxnSpMkLst>
            <pc:docMk/>
            <pc:sldMk cId="2008578563" sldId="275"/>
            <ac:cxnSpMk id="7" creationId="{4314C9E1-2E9A-7E88-41B9-74198123EC56}"/>
          </ac:cxnSpMkLst>
        </pc:cxnChg>
      </pc:sldChg>
      <pc:sldChg chg="addSp delSp modSp add mod modAnim">
        <pc:chgData name="예진 최" userId="1e11584200a3bbf3" providerId="LiveId" clId="{C6F7B459-A90B-4D51-8292-FAC1C2BBD2A5}" dt="2024-03-08T12:02:41.481" v="5416" actId="14100"/>
        <pc:sldMkLst>
          <pc:docMk/>
          <pc:sldMk cId="3841090769" sldId="275"/>
        </pc:sldMkLst>
        <pc:spChg chg="del mod">
          <ac:chgData name="예진 최" userId="1e11584200a3bbf3" providerId="LiveId" clId="{C6F7B459-A90B-4D51-8292-FAC1C2BBD2A5}" dt="2024-03-08T11:36:42.388" v="5348" actId="478"/>
          <ac:spMkLst>
            <pc:docMk/>
            <pc:sldMk cId="3841090769" sldId="275"/>
            <ac:spMk id="2" creationId="{4403CA0D-39E1-D74F-AFC9-8C7EAC497A1E}"/>
          </ac:spMkLst>
        </pc:spChg>
        <pc:spChg chg="mod">
          <ac:chgData name="예진 최" userId="1e11584200a3bbf3" providerId="LiveId" clId="{C6F7B459-A90B-4D51-8292-FAC1C2BBD2A5}" dt="2024-03-07T13:04:31.371" v="3926" actId="20577"/>
          <ac:spMkLst>
            <pc:docMk/>
            <pc:sldMk cId="3841090769" sldId="275"/>
            <ac:spMk id="4" creationId="{90FA3141-3A9B-58C8-6283-B3A265624F32}"/>
          </ac:spMkLst>
        </pc:spChg>
        <pc:spChg chg="mod">
          <ac:chgData name="예진 최" userId="1e11584200a3bbf3" providerId="LiveId" clId="{C6F7B459-A90B-4D51-8292-FAC1C2BBD2A5}" dt="2024-03-07T13:14:48.260" v="5159" actId="207"/>
          <ac:spMkLst>
            <pc:docMk/>
            <pc:sldMk cId="3841090769" sldId="275"/>
            <ac:spMk id="5" creationId="{F6D105B5-242B-2ED2-0BDC-AB6A9923A7B7}"/>
          </ac:spMkLst>
        </pc:spChg>
        <pc:spChg chg="mod">
          <ac:chgData name="예진 최" userId="1e11584200a3bbf3" providerId="LiveId" clId="{C6F7B459-A90B-4D51-8292-FAC1C2BBD2A5}" dt="2024-03-07T13:14:41.157" v="5157"/>
          <ac:spMkLst>
            <pc:docMk/>
            <pc:sldMk cId="3841090769" sldId="275"/>
            <ac:spMk id="6" creationId="{B916504A-6D69-68FA-7FFD-FFE718A2AF23}"/>
          </ac:spMkLst>
        </pc:spChg>
        <pc:spChg chg="mod">
          <ac:chgData name="예진 최" userId="1e11584200a3bbf3" providerId="LiveId" clId="{C6F7B459-A90B-4D51-8292-FAC1C2BBD2A5}" dt="2024-03-07T13:14:41.157" v="5157"/>
          <ac:spMkLst>
            <pc:docMk/>
            <pc:sldMk cId="3841090769" sldId="275"/>
            <ac:spMk id="8" creationId="{5E65E7FD-2D38-8DA0-25E2-95894508BBF0}"/>
          </ac:spMkLst>
        </pc:spChg>
        <pc:spChg chg="mod">
          <ac:chgData name="예진 최" userId="1e11584200a3bbf3" providerId="LiveId" clId="{C6F7B459-A90B-4D51-8292-FAC1C2BBD2A5}" dt="2024-03-07T13:14:41.157" v="5157"/>
          <ac:spMkLst>
            <pc:docMk/>
            <pc:sldMk cId="3841090769" sldId="275"/>
            <ac:spMk id="9" creationId="{EE97E7D4-913E-8217-D21A-AD19EA49B7B6}"/>
          </ac:spMkLst>
        </pc:spChg>
        <pc:spChg chg="mod">
          <ac:chgData name="예진 최" userId="1e11584200a3bbf3" providerId="LiveId" clId="{C6F7B459-A90B-4D51-8292-FAC1C2BBD2A5}" dt="2024-03-07T13:14:44.494" v="5158" actId="207"/>
          <ac:spMkLst>
            <pc:docMk/>
            <pc:sldMk cId="3841090769" sldId="275"/>
            <ac:spMk id="11" creationId="{03CC3D5B-1725-B720-87D3-B7EFF6E75C9E}"/>
          </ac:spMkLst>
        </pc:spChg>
        <pc:spChg chg="add mod">
          <ac:chgData name="예진 최" userId="1e11584200a3bbf3" providerId="LiveId" clId="{C6F7B459-A90B-4D51-8292-FAC1C2BBD2A5}" dt="2024-03-08T12:02:41.481" v="5416" actId="14100"/>
          <ac:spMkLst>
            <pc:docMk/>
            <pc:sldMk cId="3841090769" sldId="275"/>
            <ac:spMk id="14" creationId="{0C216F9C-8D03-C54B-42B2-CB2555181F62}"/>
          </ac:spMkLst>
        </pc:spChg>
        <pc:spChg chg="mod">
          <ac:chgData name="예진 최" userId="1e11584200a3bbf3" providerId="LiveId" clId="{C6F7B459-A90B-4D51-8292-FAC1C2BBD2A5}" dt="2024-03-08T11:38:10.691" v="5356" actId="1076"/>
          <ac:spMkLst>
            <pc:docMk/>
            <pc:sldMk cId="3841090769" sldId="275"/>
            <ac:spMk id="17" creationId="{4E2F0E46-6A69-4511-F935-BFBAFDB343A3}"/>
          </ac:spMkLst>
        </pc:spChg>
        <pc:grpChg chg="add mod">
          <ac:chgData name="예진 최" userId="1e11584200a3bbf3" providerId="LiveId" clId="{C6F7B459-A90B-4D51-8292-FAC1C2BBD2A5}" dt="2024-03-07T13:14:41.157" v="5157"/>
          <ac:grpSpMkLst>
            <pc:docMk/>
            <pc:sldMk cId="3841090769" sldId="275"/>
            <ac:grpSpMk id="3" creationId="{9DE6ACEA-BD41-692C-5660-D4B942EEB380}"/>
          </ac:grpSpMkLst>
        </pc:grpChg>
        <pc:picChg chg="add mod">
          <ac:chgData name="예진 최" userId="1e11584200a3bbf3" providerId="LiveId" clId="{C6F7B459-A90B-4D51-8292-FAC1C2BBD2A5}" dt="2024-03-08T11:36:52.412" v="5351" actId="14100"/>
          <ac:picMkLst>
            <pc:docMk/>
            <pc:sldMk cId="3841090769" sldId="275"/>
            <ac:picMk id="13" creationId="{4A88A06E-9C9B-5A1C-0397-4AC1D3DEDE46}"/>
          </ac:picMkLst>
        </pc:picChg>
        <pc:picChg chg="add del mod">
          <ac:chgData name="예진 최" userId="1e11584200a3bbf3" providerId="LiveId" clId="{C6F7B459-A90B-4D51-8292-FAC1C2BBD2A5}" dt="2024-03-08T11:41:11.469" v="5362" actId="478"/>
          <ac:picMkLst>
            <pc:docMk/>
            <pc:sldMk cId="3841090769" sldId="275"/>
            <ac:picMk id="16" creationId="{E70256CA-1D3C-EF96-2D6B-1DE6CF62A990}"/>
          </ac:picMkLst>
        </pc:picChg>
        <pc:picChg chg="add del mod">
          <ac:chgData name="예진 최" userId="1e11584200a3bbf3" providerId="LiveId" clId="{C6F7B459-A90B-4D51-8292-FAC1C2BBD2A5}" dt="2024-03-08T11:41:48.283" v="5366" actId="478"/>
          <ac:picMkLst>
            <pc:docMk/>
            <pc:sldMk cId="3841090769" sldId="275"/>
            <ac:picMk id="19" creationId="{E62C6236-77A1-54AD-7B96-FF203851991F}"/>
          </ac:picMkLst>
        </pc:picChg>
        <pc:picChg chg="add del mod">
          <ac:chgData name="예진 최" userId="1e11584200a3bbf3" providerId="LiveId" clId="{C6F7B459-A90B-4D51-8292-FAC1C2BBD2A5}" dt="2024-03-08T11:42:04.065" v="5369" actId="478"/>
          <ac:picMkLst>
            <pc:docMk/>
            <pc:sldMk cId="3841090769" sldId="275"/>
            <ac:picMk id="21" creationId="{FFEE47F7-96BF-3DAA-3DB5-05523B49E7B7}"/>
          </ac:picMkLst>
        </pc:picChg>
        <pc:picChg chg="add del mod">
          <ac:chgData name="예진 최" userId="1e11584200a3bbf3" providerId="LiveId" clId="{C6F7B459-A90B-4D51-8292-FAC1C2BBD2A5}" dt="2024-03-08T11:42:18.106" v="5372" actId="478"/>
          <ac:picMkLst>
            <pc:docMk/>
            <pc:sldMk cId="3841090769" sldId="275"/>
            <ac:picMk id="23" creationId="{5BB3EFAF-D9EF-8C89-7C9B-907686462963}"/>
          </ac:picMkLst>
        </pc:picChg>
        <pc:picChg chg="add mod">
          <ac:chgData name="예진 최" userId="1e11584200a3bbf3" providerId="LiveId" clId="{C6F7B459-A90B-4D51-8292-FAC1C2BBD2A5}" dt="2024-03-08T11:42:36.824" v="5375" actId="14100"/>
          <ac:picMkLst>
            <pc:docMk/>
            <pc:sldMk cId="3841090769" sldId="275"/>
            <ac:picMk id="25" creationId="{BFAB2558-399E-3471-9AC8-A549FCAF1A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2024-03-08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" TargetMode="External"/><Relationship Id="rId3" Type="http://schemas.openxmlformats.org/officeDocument/2006/relationships/hyperlink" Target="https://despiteallthat.tistory.com/139" TargetMode="External"/><Relationship Id="rId7" Type="http://schemas.openxmlformats.org/officeDocument/2006/relationships/hyperlink" Target="https://nodejs.org/en" TargetMode="External"/><Relationship Id="rId2" Type="http://schemas.openxmlformats.org/officeDocument/2006/relationships/hyperlink" Target="https://ko.wikipedia.org/wiki/%EC%9C%84%ED%82%A4%EB%B0%B1%EA%B3%BC:%EB%8C%80%EB%AC%B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gpro.tistory.com/182" TargetMode="External"/><Relationship Id="rId5" Type="http://schemas.openxmlformats.org/officeDocument/2006/relationships/hyperlink" Target="https://engpro.tistory.com/415" TargetMode="External"/><Relationship Id="rId4" Type="http://schemas.openxmlformats.org/officeDocument/2006/relationships/hyperlink" Target="https://velog.io/@jwo0o0/Node.js-%ED%94%84%EB%A0%88%EC%9E%84%EC%9B%8C%ED%81%AC-Express-%EC%8B%9C%EC%9E%91%ED%95%98%EA%B8%B0-middlewa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177800" y="2326858"/>
            <a:ext cx="3177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7C9A5F-8C90-7676-2B97-76A26C8D2693}"/>
              </a:ext>
            </a:extLst>
          </p:cNvPr>
          <p:cNvSpPr txBox="1"/>
          <p:nvPr/>
        </p:nvSpPr>
        <p:spPr>
          <a:xfrm>
            <a:off x="9214747" y="5864635"/>
            <a:ext cx="245451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DBE5F-59B5-6702-7E59-F5EF8DB5A87D}"/>
              </a:ext>
            </a:extLst>
          </p:cNvPr>
          <p:cNvSpPr txBox="1"/>
          <p:nvPr/>
        </p:nvSpPr>
        <p:spPr>
          <a:xfrm>
            <a:off x="6355080" y="3667208"/>
            <a:ext cx="2539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6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697832" y="246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95CB64-8195-F168-5CC5-3D845ED1CB38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7980AE-EA39-C340-89E9-17C096D3C9B0}"/>
              </a:ext>
            </a:extLst>
          </p:cNvPr>
          <p:cNvSpPr txBox="1"/>
          <p:nvPr/>
        </p:nvSpPr>
        <p:spPr>
          <a:xfrm>
            <a:off x="697832" y="1339753"/>
            <a:ext cx="79625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연관성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공통점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차이점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“Hello World”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출력 코드 살펴보기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6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50F1C-A574-8DF5-5888-779156F0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1DE5A5-19C6-ABA8-8613-E1B993B6C07D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0346-21C2-D603-ECD6-A69B0369CA05}"/>
              </a:ext>
            </a:extLst>
          </p:cNvPr>
          <p:cNvSpPr txBox="1"/>
          <p:nvPr/>
        </p:nvSpPr>
        <p:spPr>
          <a:xfrm>
            <a:off x="697832" y="246594"/>
            <a:ext cx="239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30814E-D0E9-345B-0975-EE72BF18471B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4C6785-A673-AB24-F7C2-335E3D5DD056}"/>
              </a:ext>
            </a:extLst>
          </p:cNvPr>
          <p:cNvSpPr txBox="1"/>
          <p:nvPr/>
        </p:nvSpPr>
        <p:spPr>
          <a:xfrm>
            <a:off x="697832" y="1113677"/>
            <a:ext cx="87766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 애플리케이션 개발에 사용이 되며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Node.js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위한 웹 프레임워크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</a:t>
            </a:r>
            <a:endParaRPr lang="en-US" altLang="ko-KR" sz="2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b="1" dirty="0"/>
              <a:t>1. </a:t>
            </a:r>
            <a:r>
              <a:rPr lang="ko-KR" altLang="en-US" dirty="0"/>
              <a:t>라우팅 </a:t>
            </a:r>
            <a:r>
              <a:rPr lang="en-US" altLang="ko-KR" dirty="0"/>
              <a:t>(Routing)</a:t>
            </a:r>
          </a:p>
          <a:p>
            <a:r>
              <a:rPr lang="en-US" altLang="ko-KR" dirty="0"/>
              <a:t>Express</a:t>
            </a:r>
            <a:r>
              <a:rPr lang="ko-KR" altLang="en-US" dirty="0"/>
              <a:t>는 </a:t>
            </a:r>
            <a:r>
              <a:rPr lang="en-US" altLang="ko-KR" dirty="0"/>
              <a:t>URL </a:t>
            </a:r>
            <a:r>
              <a:rPr lang="ko-KR" altLang="en-US" dirty="0"/>
              <a:t>경로 요청 방법에 따라 요청을 처리할 수 있도록 라우팅을 제공한다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웹 애플리케이션의 다양한 요청을 쉽게 처리할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dirty="0"/>
              <a:t>미들웨어 </a:t>
            </a:r>
            <a:r>
              <a:rPr lang="en-US" altLang="ko-KR" dirty="0"/>
              <a:t>(Middleware)</a:t>
            </a:r>
          </a:p>
          <a:p>
            <a:r>
              <a:rPr lang="en-US" altLang="ko-KR" dirty="0"/>
              <a:t>Express</a:t>
            </a:r>
            <a:r>
              <a:rPr lang="ko-KR" altLang="en-US" dirty="0"/>
              <a:t>는 요청과 응답 사이에서 동작하는 미들웨어를 사용하여 </a:t>
            </a:r>
            <a:endParaRPr lang="en-US" altLang="ko-KR" dirty="0"/>
          </a:p>
          <a:p>
            <a:r>
              <a:rPr lang="ko-KR" altLang="en-US" dirty="0"/>
              <a:t>기능을 추가하고 요청 및 응답을 변형할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dirty="0"/>
              <a:t>템플릿 엔진 </a:t>
            </a:r>
            <a:r>
              <a:rPr lang="en-US" altLang="ko-KR" dirty="0"/>
              <a:t>(Template Engine)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Express</a:t>
            </a:r>
            <a:r>
              <a:rPr lang="ko-KR" altLang="en-US" dirty="0"/>
              <a:t>는 다양한 템플릿 엔진과 함께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동적인 </a:t>
            </a:r>
            <a:r>
              <a:rPr lang="en-US" altLang="ko-KR" dirty="0"/>
              <a:t>HTML </a:t>
            </a:r>
            <a:r>
              <a:rPr lang="ko-KR" altLang="en-US" dirty="0"/>
              <a:t>콘텐츠를 생성하고 클라이언트에게 제공할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HTTP </a:t>
            </a:r>
            <a:r>
              <a:rPr lang="ko-KR" altLang="en-US" dirty="0"/>
              <a:t>요청 및 응답 객체를 쉽게 다룰 수 있도록 해준다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0FF0-F91B-0282-5751-687188BF965D}"/>
              </a:ext>
            </a:extLst>
          </p:cNvPr>
          <p:cNvGrpSpPr/>
          <p:nvPr/>
        </p:nvGrpSpPr>
        <p:grpSpPr>
          <a:xfrm>
            <a:off x="10763289" y="693487"/>
            <a:ext cx="1019637" cy="165517"/>
            <a:chOff x="10763288" y="822959"/>
            <a:chExt cx="1019637" cy="16551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C7F4FE-07F9-1AAD-9924-0F42FE6042D9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8C11CBA-7DAB-9CFD-A72A-4DCC78EF528D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435E609-2EA3-7409-263B-CF3960F1C66A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C861BD-85AB-605A-1981-12BE9D572404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E8A5923-8D8B-138C-EBDB-64E1399FFCCA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68EEFE-EDB1-C586-D81D-60A93F5A3406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A710A5-223B-F776-BFAF-2E3D3F4EE62B}"/>
              </a:ext>
            </a:extLst>
          </p:cNvPr>
          <p:cNvSpPr txBox="1"/>
          <p:nvPr/>
        </p:nvSpPr>
        <p:spPr>
          <a:xfrm>
            <a:off x="529389" y="5700398"/>
            <a:ext cx="9583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 프레임워크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 애플리케이션을 개발하는데 사용되는 도구나 라이브러리의 집합</a:t>
            </a:r>
            <a:endParaRPr lang="en-US" altLang="ko-KR" sz="1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라우팅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데이터를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출발지에서 목적지로 이동하는 경로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</a:p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미들웨어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애플리케이션들을 연결해 이들이 서로 데이터를 교환할 수 있게 중계 역할을 하는 것</a:t>
            </a:r>
            <a:endParaRPr lang="en-US" altLang="ko-KR" sz="1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템플릿 엔진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지정된 템플릿 양식과 데이터가 합쳐져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HTML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문서를 출력하는 것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즉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웹사이트 화면을 어떤 형태로 만들지 도와주는 양식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 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 서버와 인터넷 사이에 문서를 전송하기 위해 사용되는 것</a:t>
            </a:r>
            <a:endParaRPr lang="en-US" altLang="ko-KR" sz="1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07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2D04-C974-80C0-7F18-13631585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73412F-00E3-6BE4-E1A5-5903489FC1D1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3675F-EFF8-1810-1AFF-7F800F07CF52}"/>
              </a:ext>
            </a:extLst>
          </p:cNvPr>
          <p:cNvSpPr txBox="1"/>
          <p:nvPr/>
        </p:nvSpPr>
        <p:spPr>
          <a:xfrm>
            <a:off x="697832" y="24659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978361-DA25-2AC2-E605-ED1076F77D56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6115894-E5DA-D371-7004-DFA5A0441963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F93250-B702-5EF4-CD37-6C096A86A408}"/>
              </a:ext>
            </a:extLst>
          </p:cNvPr>
          <p:cNvSpPr txBox="1"/>
          <p:nvPr/>
        </p:nvSpPr>
        <p:spPr>
          <a:xfrm>
            <a:off x="697832" y="1113677"/>
            <a:ext cx="102790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</a:t>
            </a:r>
            <a:r>
              <a:rPr lang="en-US" altLang="ko-KR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Javascript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 환경으로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Javascript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코드를 실행할 수 있게 해주는 플랫폼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</a:t>
            </a:r>
            <a:endParaRPr lang="en-US" altLang="ko-KR" sz="2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b="1" dirty="0"/>
              <a:t>1. </a:t>
            </a:r>
            <a:r>
              <a:rPr lang="ko-KR" altLang="en-US" dirty="0"/>
              <a:t>비동기 이벤트 주도 방식</a:t>
            </a:r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비동기식 이벤트 처리 모델을 채택하여 </a:t>
            </a:r>
            <a:r>
              <a:rPr lang="en-US" altLang="ko-KR" dirty="0"/>
              <a:t>I/O </a:t>
            </a:r>
            <a:r>
              <a:rPr lang="ko-KR" altLang="en-US" dirty="0"/>
              <a:t>작업을 비차단적으로 처리한다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많은 동시 요청에 대해 빠르고 효율적인 서비스를 제공할 수 있게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dirty="0"/>
              <a:t>단일 스레드 모델</a:t>
            </a:r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단일 스레드를 사용하여 많은 연결을 동시에 처리할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사용량을 줄이고 서버의 확장성을 향상시킨다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dirty="0"/>
              <a:t>높은 생산성</a:t>
            </a:r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를 사용하여 전체 웹 애플리케이션을 개발할 수 있으므로 </a:t>
            </a:r>
            <a:endParaRPr lang="en-US" altLang="ko-KR" dirty="0"/>
          </a:p>
          <a:p>
            <a:r>
              <a:rPr lang="ko-KR" altLang="en-US" dirty="0"/>
              <a:t>개발자들이 통일된 언어로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백엔드를</a:t>
            </a:r>
            <a:r>
              <a:rPr lang="ko-KR" altLang="en-US" dirty="0"/>
              <a:t> 모두 다룰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Window, </a:t>
            </a:r>
            <a:r>
              <a:rPr lang="en-US" altLang="ko-KR" dirty="0" err="1"/>
              <a:t>MacOs</a:t>
            </a:r>
            <a:r>
              <a:rPr lang="en-US" altLang="ko-KR" dirty="0"/>
              <a:t>, Linux </a:t>
            </a:r>
            <a:r>
              <a:rPr lang="ko-KR" altLang="en-US" dirty="0"/>
              <a:t>등 다양한 곳에서 동작하므로 개발자는 다양한 환경에서 개발 가능하다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28F41-6F95-72EE-C33C-88FD3B7F28F8}"/>
              </a:ext>
            </a:extLst>
          </p:cNvPr>
          <p:cNvSpPr txBox="1"/>
          <p:nvPr/>
        </p:nvSpPr>
        <p:spPr>
          <a:xfrm>
            <a:off x="529389" y="5700398"/>
            <a:ext cx="1167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컴퓨터 </a:t>
            </a:r>
            <a:r>
              <a:rPr lang="ko-KR" altLang="en-US" sz="12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기본이 되는 특정 프로세서 모델과 하나의 컴퓨터 시스템을 바탕으로 하는 운영체제</a:t>
            </a:r>
            <a:endParaRPr lang="en-US" altLang="ko-KR" sz="1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이벤트 주도 방식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이벤트가 발생하면 이벤트 처리를 기다리지 않고 다음 작업으로 넘어간다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결과를 기다리지 않고도 계속 다른 작업 수행이 가능하다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(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	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흐름이 이벤트에 의해 제어되는 방식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이벤트 주도 방식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단일 스레드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프로그램이 하나의 스레드에서 실행되는 것</a:t>
            </a:r>
            <a:endParaRPr lang="en-US" altLang="ko-KR" sz="1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F1273D-3EDD-6F16-13D9-033CE07A3FCD}"/>
              </a:ext>
            </a:extLst>
          </p:cNvPr>
          <p:cNvGrpSpPr/>
          <p:nvPr/>
        </p:nvGrpSpPr>
        <p:grpSpPr>
          <a:xfrm>
            <a:off x="10763289" y="693487"/>
            <a:ext cx="1019637" cy="165517"/>
            <a:chOff x="10763288" y="822959"/>
            <a:chExt cx="1019637" cy="16551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5C2EF6-1709-7C12-2BB5-CE6FD902ED71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169B325-EEED-CF55-A743-5ADCAC5EC8FC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6F81BC-7764-47DF-97F8-7808D984957B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422541-1F50-BCDD-FBC1-DA1A458539A0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D0ADE2E-7CCA-2113-F1FF-5385A3831E3D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1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B18E-CD7A-8E49-5A0E-BD181C27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226BDA-80FB-E270-3E71-F2FB1AFC1FE2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B87A2-A433-306C-9150-733A56EC280E}"/>
              </a:ext>
            </a:extLst>
          </p:cNvPr>
          <p:cNvSpPr txBox="1"/>
          <p:nvPr/>
        </p:nvSpPr>
        <p:spPr>
          <a:xfrm>
            <a:off x="697832" y="246594"/>
            <a:ext cx="75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연관성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공통점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88AFF2-9377-E252-643F-9319D637FF86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8D94F1-2257-09C7-668D-4E042D871321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6A851D-4468-A9B4-58F0-3360F419F3E1}"/>
              </a:ext>
            </a:extLst>
          </p:cNvPr>
          <p:cNvSpPr txBox="1"/>
          <p:nvPr/>
        </p:nvSpPr>
        <p:spPr>
          <a:xfrm>
            <a:off x="697832" y="1220007"/>
            <a:ext cx="87094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연관성</a:t>
            </a:r>
            <a:endParaRPr lang="en-US" altLang="ko-KR" sz="2800" b="1" dirty="0">
              <a:effectLst/>
            </a:endParaRPr>
          </a:p>
          <a:p>
            <a:r>
              <a:rPr lang="en-US" altLang="ko-KR" sz="2400" dirty="0">
                <a:effectLst/>
              </a:rPr>
              <a:t>Express</a:t>
            </a:r>
            <a:r>
              <a:rPr lang="ko-KR" altLang="en-US" sz="2400" dirty="0">
                <a:effectLst/>
              </a:rPr>
              <a:t>는 </a:t>
            </a:r>
            <a:r>
              <a:rPr lang="en-US" altLang="ko-KR" sz="2400" dirty="0">
                <a:effectLst/>
              </a:rPr>
              <a:t>Node.js </a:t>
            </a:r>
            <a:r>
              <a:rPr lang="ko-KR" altLang="en-US" sz="2400" dirty="0">
                <a:effectLst/>
              </a:rPr>
              <a:t>위에 구축된 웹 프레임워크이다</a:t>
            </a:r>
            <a:r>
              <a:rPr lang="en-US" altLang="ko-KR" sz="2400" dirty="0">
                <a:effectLst/>
              </a:rPr>
              <a:t>.</a:t>
            </a:r>
          </a:p>
          <a:p>
            <a:r>
              <a:rPr lang="en-US" altLang="ko-KR" sz="2400" dirty="0"/>
              <a:t>Express</a:t>
            </a:r>
            <a:r>
              <a:rPr lang="ko-KR" altLang="en-US" sz="2400" dirty="0"/>
              <a:t> 애플리케이션은 </a:t>
            </a:r>
            <a:r>
              <a:rPr lang="en-US" altLang="ko-KR" sz="2400" dirty="0"/>
              <a:t>Node.js </a:t>
            </a:r>
            <a:r>
              <a:rPr lang="ko-KR" altLang="en-US" sz="2400" dirty="0"/>
              <a:t>환경에서 실행된다</a:t>
            </a:r>
            <a:r>
              <a:rPr lang="en-US" altLang="ko-KR" sz="2400" dirty="0"/>
              <a:t>.</a:t>
            </a:r>
          </a:p>
          <a:p>
            <a:endParaRPr lang="en-US" altLang="ko-KR" sz="2400" dirty="0">
              <a:effectLst/>
            </a:endParaRPr>
          </a:p>
          <a:p>
            <a:r>
              <a:rPr lang="ko-KR" altLang="en-US" sz="2800" b="1" dirty="0"/>
              <a:t>공통점</a:t>
            </a:r>
            <a:endParaRPr lang="en-US" altLang="ko-KR" sz="2800" b="1" dirty="0">
              <a:effectLst/>
            </a:endParaRPr>
          </a:p>
          <a:p>
            <a:r>
              <a:rPr lang="ko-KR" altLang="en-US" sz="2400" dirty="0">
                <a:effectLst/>
              </a:rPr>
              <a:t>미들웨어 컨셉을 사용한다</a:t>
            </a:r>
            <a:r>
              <a:rPr lang="en-US" altLang="ko-KR" sz="2400" dirty="0">
                <a:effectLst/>
              </a:rPr>
              <a:t>.</a:t>
            </a:r>
          </a:p>
          <a:p>
            <a:r>
              <a:rPr lang="ko-KR" altLang="en-US" sz="2400" dirty="0"/>
              <a:t>다양한 라이브러리와 모듈을 사용하여 기능을 확장할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비동기 이벤트 기반 프로그래밍을 지원한다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>
              <a:effectLst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3F8BA9-E568-5AA2-60D1-20FC43764131}"/>
              </a:ext>
            </a:extLst>
          </p:cNvPr>
          <p:cNvGrpSpPr/>
          <p:nvPr/>
        </p:nvGrpSpPr>
        <p:grpSpPr>
          <a:xfrm>
            <a:off x="10763289" y="693487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2390716-4AFE-F380-8441-A17C3122439B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25EA61-7230-00C4-C539-8070D6D79E1F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C3D3179-D08C-1E92-A09A-0DEE551FA5DC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129750-1778-3617-25CD-D2DFD1D3C27A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F1C54D3-FB0F-13D7-B599-C34D18526DE6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4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D70BA-B29C-6839-3A4E-F423F7B8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C639D-94BA-717C-1DAC-7650AFC2908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B5A93-0A1D-E606-3273-95F66693EEE5}"/>
              </a:ext>
            </a:extLst>
          </p:cNvPr>
          <p:cNvSpPr txBox="1"/>
          <p:nvPr/>
        </p:nvSpPr>
        <p:spPr>
          <a:xfrm>
            <a:off x="697832" y="246594"/>
            <a:ext cx="592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차이점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D0DDD8-DEE4-A34E-3E28-49AE8BAEC222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2A0598-4D78-289D-C5BB-67E33DB05C8E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9850A18-D8C4-9EBB-139B-2C29E5390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8660"/>
              </p:ext>
            </p:extLst>
          </p:nvPr>
        </p:nvGraphicFramePr>
        <p:xfrm>
          <a:off x="705421" y="1414100"/>
          <a:ext cx="10781155" cy="35840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91068">
                  <a:extLst>
                    <a:ext uri="{9D8B030D-6E8A-4147-A177-3AD203B41FA5}">
                      <a16:colId xmlns:a16="http://schemas.microsoft.com/office/drawing/2014/main" val="4177422331"/>
                    </a:ext>
                  </a:extLst>
                </a:gridCol>
                <a:gridCol w="3753297">
                  <a:extLst>
                    <a:ext uri="{9D8B030D-6E8A-4147-A177-3AD203B41FA5}">
                      <a16:colId xmlns:a16="http://schemas.microsoft.com/office/drawing/2014/main" val="1891955757"/>
                    </a:ext>
                  </a:extLst>
                </a:gridCol>
                <a:gridCol w="5036790">
                  <a:extLst>
                    <a:ext uri="{9D8B030D-6E8A-4147-A177-3AD203B41FA5}">
                      <a16:colId xmlns:a16="http://schemas.microsoft.com/office/drawing/2014/main" val="3272590743"/>
                    </a:ext>
                  </a:extLst>
                </a:gridCol>
              </a:tblGrid>
              <a:tr h="429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75531"/>
                  </a:ext>
                </a:extLst>
              </a:tr>
              <a:tr h="1051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라우팅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미들웨어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라우팅 및 미들웨어 기능을 내장하고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라우팅 및 미들웨어 기능을 제공하지 않는다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개발자가 직접 </a:t>
                      </a:r>
                      <a:r>
                        <a:rPr lang="en-US" altLang="ko-KR" dirty="0"/>
                        <a:t>HTTP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분석하고 처리해야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757848"/>
                  </a:ext>
                </a:extLst>
              </a:tr>
              <a:tr h="1051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템플릿 엔진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템플릿 엔진 자원을 지원해서 </a:t>
                      </a:r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페이지를 동적으로 생성 가능하다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템플릿 엔진을 내장하고 있지 않고 개발자가 선택한 템플릿 엔진을 직접 구현하거나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외부 라이브러리를 사용해야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92560"/>
                  </a:ext>
                </a:extLst>
              </a:tr>
              <a:tr h="1051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세션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세션 및 사용자 인증을 위한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미들웨어를 제공한다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세션 및 사용자 인증을 위한 내장 기능을 제공하지 않아 개발자가 직접 구현해야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157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BD5A14-BD9F-D595-B2B0-C82A42DD9C05}"/>
              </a:ext>
            </a:extLst>
          </p:cNvPr>
          <p:cNvSpPr txBox="1"/>
          <p:nvPr/>
        </p:nvSpPr>
        <p:spPr>
          <a:xfrm>
            <a:off x="491288" y="5700398"/>
            <a:ext cx="112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-&gt; Node.js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보다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사용하는 것이 웹 애플리케이션 개발을 보다 효율적으로 만들어주는 경우가 많다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4B12FF-8CA7-6883-D3D9-609C2258ECB0}"/>
              </a:ext>
            </a:extLst>
          </p:cNvPr>
          <p:cNvGrpSpPr/>
          <p:nvPr/>
        </p:nvGrpSpPr>
        <p:grpSpPr>
          <a:xfrm>
            <a:off x="10763289" y="693487"/>
            <a:ext cx="1019637" cy="165517"/>
            <a:chOff x="10763288" y="822959"/>
            <a:chExt cx="1019637" cy="16551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C13F6A-62B4-E0CE-C3E7-CC9AF832380B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092DD3E-D630-366E-8650-1C8C9DF0BC54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89CECEF-0504-0A69-02C4-A24E384029B9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48AC3A-BE89-9A6B-AF78-88EE928B1437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FC91D79-C115-E498-7DC7-88B3922E401B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25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FA7AA-9AB2-9C4F-D452-DAF2EBAA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2F0E46-6A69-4511-F935-BFBAFDB343A3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A3141-3A9B-58C8-6283-B3A265624F32}"/>
              </a:ext>
            </a:extLst>
          </p:cNvPr>
          <p:cNvSpPr txBox="1"/>
          <p:nvPr/>
        </p:nvSpPr>
        <p:spPr>
          <a:xfrm>
            <a:off x="697832" y="246594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-apple-system"/>
                <a:ea typeface="G마켓 산스 Bold" panose="02000000000000000000" pitchFamily="50" charset="-127"/>
              </a:rPr>
              <a:t>코드 살펴보기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03448A-5793-8C5A-8582-F9B4B3953EDB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B0ECAC-C5DD-38BD-F0DD-C1D285747ADF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E6ACEA-BD41-692C-5660-D4B942EEB380}"/>
              </a:ext>
            </a:extLst>
          </p:cNvPr>
          <p:cNvGrpSpPr/>
          <p:nvPr/>
        </p:nvGrpSpPr>
        <p:grpSpPr>
          <a:xfrm>
            <a:off x="10763289" y="693487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6D105B5-242B-2ED2-0BDC-AB6A9923A7B7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916504A-6D69-68FA-7FFD-FFE718A2AF23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65E7FD-2D38-8DA0-25E2-95894508BBF0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E97E7D4-913E-8217-D21A-AD19EA49B7B6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C3D5B-1725-B720-87D3-B7EFF6E75C9E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A88A06E-9C9B-5A1C-0397-4AC1D3DE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068763"/>
            <a:ext cx="7804610" cy="4526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216F9C-8D03-C54B-42B2-CB2555181F62}"/>
              </a:ext>
            </a:extLst>
          </p:cNvPr>
          <p:cNvSpPr txBox="1"/>
          <p:nvPr/>
        </p:nvSpPr>
        <p:spPr>
          <a:xfrm>
            <a:off x="529390" y="5698333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http://localhost:3000/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FAB2558-399E-3471-9AC8-A549FCAF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94" y="2474445"/>
            <a:ext cx="7122080" cy="41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F2307-2084-7712-EC91-FF7C73656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14428F-93B4-3A0F-F32A-5FB460F49FAB}"/>
              </a:ext>
            </a:extLst>
          </p:cNvPr>
          <p:cNvSpPr/>
          <p:nvPr/>
        </p:nvSpPr>
        <p:spPr>
          <a:xfrm>
            <a:off x="68035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F0DE-61E7-94D5-AC1B-0DC8EC4F598D}"/>
              </a:ext>
            </a:extLst>
          </p:cNvPr>
          <p:cNvSpPr txBox="1"/>
          <p:nvPr/>
        </p:nvSpPr>
        <p:spPr>
          <a:xfrm>
            <a:off x="697832" y="246594"/>
            <a:ext cx="20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0" i="0" dirty="0">
                <a:effectLst/>
                <a:latin typeface="-apple-system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BC1691-9499-45DD-1BA8-37EDA90AD362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9900E3-47E0-72FC-6895-C737F8B06752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5B8DC4-D60D-A845-7778-34A9AB6D126D}"/>
              </a:ext>
            </a:extLst>
          </p:cNvPr>
          <p:cNvSpPr txBox="1"/>
          <p:nvPr/>
        </p:nvSpPr>
        <p:spPr>
          <a:xfrm>
            <a:off x="529389" y="1220007"/>
            <a:ext cx="108026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  <a:hlinkClick r:id="rId2"/>
              </a:rPr>
              <a:t>https://ko.wikipedia.org/wiki/</a:t>
            </a:r>
            <a:r>
              <a:rPr lang="ko-KR" altLang="en-US" sz="2400" dirty="0">
                <a:effectLst/>
                <a:hlinkClick r:id="rId2"/>
              </a:rPr>
              <a:t>위키백과</a:t>
            </a:r>
            <a:r>
              <a:rPr lang="en-US" altLang="ko-KR" sz="2400" dirty="0">
                <a:effectLst/>
                <a:hlinkClick r:id="rId2"/>
              </a:rPr>
              <a:t>:</a:t>
            </a:r>
            <a:r>
              <a:rPr lang="ko-KR" altLang="en-US" sz="2400" dirty="0">
                <a:effectLst/>
                <a:hlinkClick r:id="rId2"/>
              </a:rPr>
              <a:t>대문</a:t>
            </a:r>
            <a:r>
              <a:rPr lang="ko-KR" altLang="en-US" sz="2400" dirty="0">
                <a:effectLst/>
              </a:rPr>
              <a:t> </a:t>
            </a:r>
            <a:r>
              <a:rPr lang="en-US" altLang="ko-KR" sz="2400" dirty="0">
                <a:effectLst/>
              </a:rPr>
              <a:t>(</a:t>
            </a:r>
            <a:r>
              <a:rPr lang="ko-KR" altLang="en-US" sz="2400" dirty="0">
                <a:effectLst/>
              </a:rPr>
              <a:t>위키백과</a:t>
            </a:r>
            <a:r>
              <a:rPr lang="en-US" altLang="ko-KR" sz="2400" dirty="0">
                <a:effectLst/>
              </a:rPr>
              <a:t>)</a:t>
            </a:r>
            <a:endParaRPr lang="en-US" altLang="ko-KR" sz="2400" dirty="0">
              <a:effectLst/>
              <a:hlinkClick r:id="rId3"/>
            </a:endParaRPr>
          </a:p>
          <a:p>
            <a:r>
              <a:rPr lang="en-US" altLang="ko-KR" sz="2400" dirty="0">
                <a:effectLst/>
                <a:hlinkClick r:id="rId3"/>
              </a:rPr>
              <a:t>https://despiteallthat.tistory.com/139</a:t>
            </a:r>
            <a:endParaRPr lang="en-US" altLang="ko-KR" sz="2400" dirty="0">
              <a:effectLst/>
            </a:endParaRPr>
          </a:p>
          <a:p>
            <a:r>
              <a:rPr lang="en-US" altLang="ko-KR" sz="2400" dirty="0">
                <a:effectLst/>
                <a:hlinkClick r:id="rId4"/>
              </a:rPr>
              <a:t>https://velog.io/@jwo0o0/Node.js-</a:t>
            </a:r>
            <a:r>
              <a:rPr lang="ko-KR" altLang="en-US" sz="2400" dirty="0">
                <a:effectLst/>
                <a:hlinkClick r:id="rId4"/>
              </a:rPr>
              <a:t>프레임워크</a:t>
            </a:r>
            <a:r>
              <a:rPr lang="en-US" altLang="ko-KR" sz="2400" dirty="0">
                <a:effectLst/>
                <a:hlinkClick r:id="rId4"/>
              </a:rPr>
              <a:t>-Express-</a:t>
            </a:r>
            <a:r>
              <a:rPr lang="ko-KR" altLang="en-US" sz="2400" dirty="0">
                <a:effectLst/>
                <a:hlinkClick r:id="rId4"/>
              </a:rPr>
              <a:t>시작하기</a:t>
            </a:r>
            <a:r>
              <a:rPr lang="en-US" altLang="ko-KR" sz="2400" dirty="0">
                <a:effectLst/>
                <a:hlinkClick r:id="rId4"/>
              </a:rPr>
              <a:t>-middleware</a:t>
            </a:r>
            <a:endParaRPr lang="en-US" altLang="ko-KR" sz="2400" dirty="0">
              <a:effectLst/>
            </a:endParaRPr>
          </a:p>
          <a:p>
            <a:r>
              <a:rPr lang="en-US" altLang="ko-KR" sz="2400" dirty="0">
                <a:hlinkClick r:id="rId5"/>
              </a:rPr>
              <a:t>https://engpro.tistory.com/415</a:t>
            </a:r>
            <a:r>
              <a:rPr lang="en-US" altLang="ko-KR" sz="2400" dirty="0"/>
              <a:t> (VS</a:t>
            </a:r>
            <a:r>
              <a:rPr lang="ko-KR" altLang="en-US" sz="2400" dirty="0"/>
              <a:t>코드에서 </a:t>
            </a:r>
            <a:r>
              <a:rPr lang="en-US" altLang="ko-KR" sz="2400" dirty="0"/>
              <a:t>Express </a:t>
            </a:r>
            <a:r>
              <a:rPr lang="ko-KR" altLang="en-US" sz="2400" dirty="0"/>
              <a:t>설치 방법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hlinkClick r:id="rId6"/>
              </a:rPr>
              <a:t>https://engpro.tistory.com/182</a:t>
            </a:r>
            <a:r>
              <a:rPr lang="en-US" altLang="ko-KR" sz="2400" dirty="0"/>
              <a:t> (Node.js </a:t>
            </a:r>
            <a:r>
              <a:rPr lang="ko-KR" altLang="en-US" sz="2400" dirty="0"/>
              <a:t>설치 방법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hlinkClick r:id="rId7"/>
              </a:rPr>
              <a:t>https://nodejs.org/en</a:t>
            </a:r>
            <a:r>
              <a:rPr lang="en-US" altLang="ko-KR" sz="2400" dirty="0"/>
              <a:t> (Node.js</a:t>
            </a:r>
            <a:r>
              <a:rPr lang="ko-KR" altLang="en-US" sz="2400" dirty="0"/>
              <a:t> 설치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effectLst/>
                <a:hlinkClick r:id="rId8"/>
              </a:rPr>
              <a:t>https://www.npmjs.com/</a:t>
            </a:r>
            <a:r>
              <a:rPr lang="en-US" altLang="ko-KR" sz="2400" dirty="0">
                <a:effectLst/>
              </a:rPr>
              <a:t> (E</a:t>
            </a:r>
            <a:r>
              <a:rPr lang="en-US" altLang="ko-KR" sz="2400" dirty="0"/>
              <a:t>xpress </a:t>
            </a:r>
            <a:r>
              <a:rPr lang="ko-KR" altLang="en-US" sz="2400" dirty="0"/>
              <a:t>코드</a:t>
            </a:r>
            <a:r>
              <a:rPr lang="en-US" altLang="ko-KR" sz="2400" dirty="0">
                <a:effectLst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44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FA142-AAE9-1C77-30F1-AC88FB93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6735946-F3CD-CF10-8EA2-19B44D9D341E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8E0BE-AB5B-9B5A-684C-078846B97964}"/>
              </a:ext>
            </a:extLst>
          </p:cNvPr>
          <p:cNvSpPr txBox="1"/>
          <p:nvPr/>
        </p:nvSpPr>
        <p:spPr>
          <a:xfrm>
            <a:off x="4526339" y="23921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C16151-0679-D9D6-7DD6-F52AFDCBE861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310823-758D-FAC2-F534-FBA457B5F037}"/>
              </a:ext>
            </a:extLst>
          </p:cNvPr>
          <p:cNvSpPr txBox="1"/>
          <p:nvPr/>
        </p:nvSpPr>
        <p:spPr>
          <a:xfrm>
            <a:off x="9214747" y="5864635"/>
            <a:ext cx="245451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0F4B5-FDB2-71C0-F2C1-FFDFB0D82F56}"/>
              </a:ext>
            </a:extLst>
          </p:cNvPr>
          <p:cNvSpPr txBox="1"/>
          <p:nvPr/>
        </p:nvSpPr>
        <p:spPr>
          <a:xfrm>
            <a:off x="6095999" y="357355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280175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667</Words>
  <Application>Microsoft Office PowerPoint</Application>
  <PresentationFormat>와이드스크린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G마켓 산스 Bold</vt:lpstr>
      <vt:lpstr>G마켓 산스 Medium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</cp:revision>
  <dcterms:created xsi:type="dcterms:W3CDTF">2022-05-24T05:24:49Z</dcterms:created>
  <dcterms:modified xsi:type="dcterms:W3CDTF">2024-03-08T12:02:42Z</dcterms:modified>
</cp:coreProperties>
</file>