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3" r:id="rId4"/>
    <p:sldId id="274" r:id="rId5"/>
    <p:sldId id="263" r:id="rId6"/>
    <p:sldId id="277" r:id="rId7"/>
    <p:sldId id="275" r:id="rId8"/>
    <p:sldId id="276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4E7"/>
    <a:srgbClr val="FFFFFF"/>
    <a:srgbClr val="ED7D31"/>
    <a:srgbClr val="E6E8E7"/>
    <a:srgbClr val="CB2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B805E-952F-4482-8ED3-BF142B72CD1C}" v="11" dt="2024-03-19T02:14:21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예진 최" userId="1e11584200a3bbf3" providerId="LiveId" clId="{DE8B805E-952F-4482-8ED3-BF142B72CD1C}"/>
    <pc:docChg chg="undo custSel addSld delSld modSld">
      <pc:chgData name="예진 최" userId="1e11584200a3bbf3" providerId="LiveId" clId="{DE8B805E-952F-4482-8ED3-BF142B72CD1C}" dt="2024-03-22T00:30:41.325" v="115" actId="478"/>
      <pc:docMkLst>
        <pc:docMk/>
      </pc:docMkLst>
      <pc:sldChg chg="del">
        <pc:chgData name="예진 최" userId="1e11584200a3bbf3" providerId="LiveId" clId="{DE8B805E-952F-4482-8ED3-BF142B72CD1C}" dt="2024-03-19T02:06:37.534" v="0" actId="47"/>
        <pc:sldMkLst>
          <pc:docMk/>
          <pc:sldMk cId="3140409258" sldId="256"/>
        </pc:sldMkLst>
      </pc:sldChg>
      <pc:sldChg chg="del">
        <pc:chgData name="예진 최" userId="1e11584200a3bbf3" providerId="LiveId" clId="{DE8B805E-952F-4482-8ED3-BF142B72CD1C}" dt="2024-03-19T02:06:48.418" v="16" actId="47"/>
        <pc:sldMkLst>
          <pc:docMk/>
          <pc:sldMk cId="1660610579" sldId="258"/>
        </pc:sldMkLst>
      </pc:sldChg>
      <pc:sldChg chg="del">
        <pc:chgData name="예진 최" userId="1e11584200a3bbf3" providerId="LiveId" clId="{DE8B805E-952F-4482-8ED3-BF142B72CD1C}" dt="2024-03-19T02:06:40.258" v="13" actId="47"/>
        <pc:sldMkLst>
          <pc:docMk/>
          <pc:sldMk cId="2818126242" sldId="259"/>
        </pc:sldMkLst>
      </pc:sldChg>
      <pc:sldChg chg="del">
        <pc:chgData name="예진 최" userId="1e11584200a3bbf3" providerId="LiveId" clId="{DE8B805E-952F-4482-8ED3-BF142B72CD1C}" dt="2024-03-19T02:06:38.755" v="6" actId="47"/>
        <pc:sldMkLst>
          <pc:docMk/>
          <pc:sldMk cId="2075612806" sldId="260"/>
        </pc:sldMkLst>
      </pc:sldChg>
      <pc:sldChg chg="addSp delSp modSp mod">
        <pc:chgData name="예진 최" userId="1e11584200a3bbf3" providerId="LiveId" clId="{DE8B805E-952F-4482-8ED3-BF142B72CD1C}" dt="2024-03-22T00:30:35.426" v="114" actId="478"/>
        <pc:sldMkLst>
          <pc:docMk/>
          <pc:sldMk cId="1146451201" sldId="261"/>
        </pc:sldMkLst>
        <pc:spChg chg="add mod">
          <ac:chgData name="예진 최" userId="1e11584200a3bbf3" providerId="LiveId" clId="{DE8B805E-952F-4482-8ED3-BF142B72CD1C}" dt="2024-03-19T02:09:21.869" v="67" actId="1076"/>
          <ac:spMkLst>
            <pc:docMk/>
            <pc:sldMk cId="1146451201" sldId="261"/>
            <ac:spMk id="3" creationId="{00D0D929-5AFF-9BCE-959D-64385B8E865F}"/>
          </ac:spMkLst>
        </pc:spChg>
        <pc:spChg chg="add mod">
          <ac:chgData name="예진 최" userId="1e11584200a3bbf3" providerId="LiveId" clId="{DE8B805E-952F-4482-8ED3-BF142B72CD1C}" dt="2024-03-19T02:07:21.624" v="18"/>
          <ac:spMkLst>
            <pc:docMk/>
            <pc:sldMk cId="1146451201" sldId="261"/>
            <ac:spMk id="6" creationId="{76D22055-0784-8C27-AE03-A5A5024B792F}"/>
          </ac:spMkLst>
        </pc:spChg>
        <pc:spChg chg="add mod">
          <ac:chgData name="예진 최" userId="1e11584200a3bbf3" providerId="LiveId" clId="{DE8B805E-952F-4482-8ED3-BF142B72CD1C}" dt="2024-03-19T02:07:21.624" v="18"/>
          <ac:spMkLst>
            <pc:docMk/>
            <pc:sldMk cId="1146451201" sldId="261"/>
            <ac:spMk id="8" creationId="{09EB9C52-5396-F004-F69E-8E279E97A2AC}"/>
          </ac:spMkLst>
        </pc:spChg>
        <pc:spChg chg="add del mod">
          <ac:chgData name="예진 최" userId="1e11584200a3bbf3" providerId="LiveId" clId="{DE8B805E-952F-4482-8ED3-BF142B72CD1C}" dt="2024-03-22T00:30:35.426" v="114" actId="478"/>
          <ac:spMkLst>
            <pc:docMk/>
            <pc:sldMk cId="1146451201" sldId="261"/>
            <ac:spMk id="11" creationId="{B867C93D-3DA9-23A5-801F-A829A2FDBE06}"/>
          </ac:spMkLst>
        </pc:spChg>
        <pc:spChg chg="add mod">
          <ac:chgData name="예진 최" userId="1e11584200a3bbf3" providerId="LiveId" clId="{DE8B805E-952F-4482-8ED3-BF142B72CD1C}" dt="2024-03-19T02:09:39.390" v="69" actId="1076"/>
          <ac:spMkLst>
            <pc:docMk/>
            <pc:sldMk cId="1146451201" sldId="261"/>
            <ac:spMk id="12" creationId="{797E4051-BB14-61BF-8B16-C370A5A5D5CE}"/>
          </ac:spMkLst>
        </pc:spChg>
        <pc:cxnChg chg="add mod">
          <ac:chgData name="예진 최" userId="1e11584200a3bbf3" providerId="LiveId" clId="{DE8B805E-952F-4482-8ED3-BF142B72CD1C}" dt="2024-03-19T02:07:01.598" v="17"/>
          <ac:cxnSpMkLst>
            <pc:docMk/>
            <pc:sldMk cId="1146451201" sldId="261"/>
            <ac:cxnSpMk id="5" creationId="{11A595AD-F203-8B61-5D17-E099AFF95E3E}"/>
          </ac:cxnSpMkLst>
        </pc:cxnChg>
        <pc:cxnChg chg="add mod">
          <ac:chgData name="예진 최" userId="1e11584200a3bbf3" providerId="LiveId" clId="{DE8B805E-952F-4482-8ED3-BF142B72CD1C}" dt="2024-03-19T02:07:21.624" v="18"/>
          <ac:cxnSpMkLst>
            <pc:docMk/>
            <pc:sldMk cId="1146451201" sldId="261"/>
            <ac:cxnSpMk id="10" creationId="{F05C0C49-8D77-5EF8-6D83-A46FF253BB70}"/>
          </ac:cxnSpMkLst>
        </pc:cxnChg>
      </pc:sldChg>
      <pc:sldChg chg="addSp delSp modSp new mod">
        <pc:chgData name="예진 최" userId="1e11584200a3bbf3" providerId="LiveId" clId="{DE8B805E-952F-4482-8ED3-BF142B72CD1C}" dt="2024-03-19T02:14:20.920" v="100" actId="21"/>
        <pc:sldMkLst>
          <pc:docMk/>
          <pc:sldMk cId="2261383864" sldId="262"/>
        </pc:sldMkLst>
        <pc:spChg chg="del">
          <ac:chgData name="예진 최" userId="1e11584200a3bbf3" providerId="LiveId" clId="{DE8B805E-952F-4482-8ED3-BF142B72CD1C}" dt="2024-03-19T02:07:34.575" v="22" actId="478"/>
          <ac:spMkLst>
            <pc:docMk/>
            <pc:sldMk cId="2261383864" sldId="262"/>
            <ac:spMk id="2" creationId="{CCBE84C9-C09E-4B7E-633A-667DC24B6CE9}"/>
          </ac:spMkLst>
        </pc:spChg>
        <pc:spChg chg="del mod">
          <ac:chgData name="예진 최" userId="1e11584200a3bbf3" providerId="LiveId" clId="{DE8B805E-952F-4482-8ED3-BF142B72CD1C}" dt="2024-03-19T02:07:33.524" v="21" actId="478"/>
          <ac:spMkLst>
            <pc:docMk/>
            <pc:sldMk cId="2261383864" sldId="262"/>
            <ac:spMk id="3" creationId="{27C3ECB7-31CE-A992-1368-9E97581F0339}"/>
          </ac:spMkLst>
        </pc:spChg>
        <pc:spChg chg="add mod">
          <ac:chgData name="예진 최" userId="1e11584200a3bbf3" providerId="LiveId" clId="{DE8B805E-952F-4482-8ED3-BF142B72CD1C}" dt="2024-03-19T02:07:35.474" v="23"/>
          <ac:spMkLst>
            <pc:docMk/>
            <pc:sldMk cId="2261383864" sldId="262"/>
            <ac:spMk id="4" creationId="{347548A2-4C42-34E3-1B02-4A8156ECA525}"/>
          </ac:spMkLst>
        </pc:spChg>
        <pc:spChg chg="add mod">
          <ac:chgData name="예진 최" userId="1e11584200a3bbf3" providerId="LiveId" clId="{DE8B805E-952F-4482-8ED3-BF142B72CD1C}" dt="2024-03-19T02:07:35.474" v="23"/>
          <ac:spMkLst>
            <pc:docMk/>
            <pc:sldMk cId="2261383864" sldId="262"/>
            <ac:spMk id="5" creationId="{52F2C23D-C1F5-FFE8-D0E8-0FAD7EF36255}"/>
          </ac:spMkLst>
        </pc:spChg>
        <pc:spChg chg="add mod">
          <ac:chgData name="예진 최" userId="1e11584200a3bbf3" providerId="LiveId" clId="{DE8B805E-952F-4482-8ED3-BF142B72CD1C}" dt="2024-03-19T02:14:18.157" v="99" actId="164"/>
          <ac:spMkLst>
            <pc:docMk/>
            <pc:sldMk cId="2261383864" sldId="262"/>
            <ac:spMk id="7" creationId="{71B577E6-20D8-6220-CAA4-21F533F3BB05}"/>
          </ac:spMkLst>
        </pc:spChg>
        <pc:spChg chg="add del mod">
          <ac:chgData name="예진 최" userId="1e11584200a3bbf3" providerId="LiveId" clId="{DE8B805E-952F-4482-8ED3-BF142B72CD1C}" dt="2024-03-19T02:12:58.143" v="90" actId="478"/>
          <ac:spMkLst>
            <pc:docMk/>
            <pc:sldMk cId="2261383864" sldId="262"/>
            <ac:spMk id="8" creationId="{7352FEAF-5C8A-C088-7A34-AF48E59193E1}"/>
          </ac:spMkLst>
        </pc:spChg>
        <pc:spChg chg="add mod">
          <ac:chgData name="예진 최" userId="1e11584200a3bbf3" providerId="LiveId" clId="{DE8B805E-952F-4482-8ED3-BF142B72CD1C}" dt="2024-03-19T02:14:18.157" v="99" actId="164"/>
          <ac:spMkLst>
            <pc:docMk/>
            <pc:sldMk cId="2261383864" sldId="262"/>
            <ac:spMk id="9" creationId="{B2132E09-6601-807B-32EA-BF0A76F3CE7F}"/>
          </ac:spMkLst>
        </pc:spChg>
        <pc:grpChg chg="add del mod">
          <ac:chgData name="예진 최" userId="1e11584200a3bbf3" providerId="LiveId" clId="{DE8B805E-952F-4482-8ED3-BF142B72CD1C}" dt="2024-03-19T02:14:20.920" v="100" actId="21"/>
          <ac:grpSpMkLst>
            <pc:docMk/>
            <pc:sldMk cId="2261383864" sldId="262"/>
            <ac:grpSpMk id="10" creationId="{3285809F-BE88-A5D7-C8FB-BB231557BF21}"/>
          </ac:grpSpMkLst>
        </pc:grpChg>
        <pc:cxnChg chg="add mod">
          <ac:chgData name="예진 최" userId="1e11584200a3bbf3" providerId="LiveId" clId="{DE8B805E-952F-4482-8ED3-BF142B72CD1C}" dt="2024-03-19T02:07:35.474" v="23"/>
          <ac:cxnSpMkLst>
            <pc:docMk/>
            <pc:sldMk cId="2261383864" sldId="262"/>
            <ac:cxnSpMk id="6" creationId="{083D211E-9BD0-8888-F74B-038C81C385FC}"/>
          </ac:cxnSpMkLst>
        </pc:cxnChg>
      </pc:sldChg>
      <pc:sldChg chg="del">
        <pc:chgData name="예진 최" userId="1e11584200a3bbf3" providerId="LiveId" clId="{DE8B805E-952F-4482-8ED3-BF142B72CD1C}" dt="2024-03-19T02:06:39.716" v="10" actId="47"/>
        <pc:sldMkLst>
          <pc:docMk/>
          <pc:sldMk cId="4223769671" sldId="262"/>
        </pc:sldMkLst>
      </pc:sldChg>
      <pc:sldChg chg="addSp delSp modSp add mod">
        <pc:chgData name="예진 최" userId="1e11584200a3bbf3" providerId="LiveId" clId="{DE8B805E-952F-4482-8ED3-BF142B72CD1C}" dt="2024-03-22T00:30:41.325" v="115" actId="478"/>
        <pc:sldMkLst>
          <pc:docMk/>
          <pc:sldMk cId="74040924" sldId="263"/>
        </pc:sldMkLst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3" creationId="{86575075-0337-03D3-813E-AEBCD49007FB}"/>
          </ac:spMkLst>
        </pc:spChg>
        <pc:spChg chg="mod">
          <ac:chgData name="예진 최" userId="1e11584200a3bbf3" providerId="LiveId" clId="{DE8B805E-952F-4482-8ED3-BF142B72CD1C}" dt="2024-03-19T05:00:05.023" v="103" actId="1076"/>
          <ac:spMkLst>
            <pc:docMk/>
            <pc:sldMk cId="74040924" sldId="263"/>
            <ac:spMk id="4" creationId="{347548A2-4C42-34E3-1B02-4A8156ECA525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7" creationId="{67AA666F-76DB-D0B0-2998-E54B5DB98B07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8" creationId="{518B2636-FAE7-0CEB-B969-0DFAD4757502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9" creationId="{3CD25549-D879-DE16-DCE8-626EA0CBF0F6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10" creationId="{BF9E19B5-D8FD-4D12-594F-FA8F466EB880}"/>
          </ac:spMkLst>
        </pc:spChg>
        <pc:spChg chg="mod">
          <ac:chgData name="예진 최" userId="1e11584200a3bbf3" providerId="LiveId" clId="{DE8B805E-952F-4482-8ED3-BF142B72CD1C}" dt="2024-03-19T02:14:21.810" v="101"/>
          <ac:spMkLst>
            <pc:docMk/>
            <pc:sldMk cId="74040924" sldId="263"/>
            <ac:spMk id="12" creationId="{71B577E6-20D8-6220-CAA4-21F533F3BB05}"/>
          </ac:spMkLst>
        </pc:spChg>
        <pc:spChg chg="mod">
          <ac:chgData name="예진 최" userId="1e11584200a3bbf3" providerId="LiveId" clId="{DE8B805E-952F-4482-8ED3-BF142B72CD1C}" dt="2024-03-19T02:14:21.810" v="101"/>
          <ac:spMkLst>
            <pc:docMk/>
            <pc:sldMk cId="74040924" sldId="263"/>
            <ac:spMk id="13" creationId="{B2132E09-6601-807B-32EA-BF0A76F3CE7F}"/>
          </ac:spMkLst>
        </pc:spChg>
        <pc:grpChg chg="add mod">
          <ac:chgData name="예진 최" userId="1e11584200a3bbf3" providerId="LiveId" clId="{DE8B805E-952F-4482-8ED3-BF142B72CD1C}" dt="2024-03-19T02:07:48.756" v="25"/>
          <ac:grpSpMkLst>
            <pc:docMk/>
            <pc:sldMk cId="74040924" sldId="263"/>
            <ac:grpSpMk id="2" creationId="{4B0B7B82-F8A9-8912-0DDC-6F9EB342FD1A}"/>
          </ac:grpSpMkLst>
        </pc:grpChg>
        <pc:grpChg chg="add del mod">
          <ac:chgData name="예진 최" userId="1e11584200a3bbf3" providerId="LiveId" clId="{DE8B805E-952F-4482-8ED3-BF142B72CD1C}" dt="2024-03-22T00:30:41.325" v="115" actId="478"/>
          <ac:grpSpMkLst>
            <pc:docMk/>
            <pc:sldMk cId="74040924" sldId="263"/>
            <ac:grpSpMk id="11" creationId="{3285809F-BE88-A5D7-C8FB-BB231557BF21}"/>
          </ac:grpSpMkLst>
        </pc:grpChg>
      </pc:sldChg>
      <pc:sldChg chg="del">
        <pc:chgData name="예진 최" userId="1e11584200a3bbf3" providerId="LiveId" clId="{DE8B805E-952F-4482-8ED3-BF142B72CD1C}" dt="2024-03-19T02:06:38.133" v="2" actId="47"/>
        <pc:sldMkLst>
          <pc:docMk/>
          <pc:sldMk cId="4175043564" sldId="263"/>
        </pc:sldMkLst>
      </pc:sldChg>
      <pc:sldChg chg="del">
        <pc:chgData name="예진 최" userId="1e11584200a3bbf3" providerId="LiveId" clId="{DE8B805E-952F-4482-8ED3-BF142B72CD1C}" dt="2024-03-19T02:06:37.936" v="1" actId="47"/>
        <pc:sldMkLst>
          <pc:docMk/>
          <pc:sldMk cId="2236773326" sldId="264"/>
        </pc:sldMkLst>
      </pc:sldChg>
      <pc:sldChg chg="del">
        <pc:chgData name="예진 최" userId="1e11584200a3bbf3" providerId="LiveId" clId="{DE8B805E-952F-4482-8ED3-BF142B72CD1C}" dt="2024-03-19T02:06:38.299" v="3" actId="47"/>
        <pc:sldMkLst>
          <pc:docMk/>
          <pc:sldMk cId="119180915" sldId="265"/>
        </pc:sldMkLst>
      </pc:sldChg>
      <pc:sldChg chg="del">
        <pc:chgData name="예진 최" userId="1e11584200a3bbf3" providerId="LiveId" clId="{DE8B805E-952F-4482-8ED3-BF142B72CD1C}" dt="2024-03-19T02:06:38.482" v="4" actId="47"/>
        <pc:sldMkLst>
          <pc:docMk/>
          <pc:sldMk cId="1866966484" sldId="266"/>
        </pc:sldMkLst>
      </pc:sldChg>
      <pc:sldChg chg="del">
        <pc:chgData name="예진 최" userId="1e11584200a3bbf3" providerId="LiveId" clId="{DE8B805E-952F-4482-8ED3-BF142B72CD1C}" dt="2024-03-19T02:06:39.087" v="7" actId="47"/>
        <pc:sldMkLst>
          <pc:docMk/>
          <pc:sldMk cId="1826456702" sldId="268"/>
        </pc:sldMkLst>
      </pc:sldChg>
      <pc:sldChg chg="del">
        <pc:chgData name="예진 최" userId="1e11584200a3bbf3" providerId="LiveId" clId="{DE8B805E-952F-4482-8ED3-BF142B72CD1C}" dt="2024-03-19T02:06:39.343" v="8" actId="47"/>
        <pc:sldMkLst>
          <pc:docMk/>
          <pc:sldMk cId="3311157175" sldId="269"/>
        </pc:sldMkLst>
      </pc:sldChg>
      <pc:sldChg chg="del">
        <pc:chgData name="예진 최" userId="1e11584200a3bbf3" providerId="LiveId" clId="{DE8B805E-952F-4482-8ED3-BF142B72CD1C}" dt="2024-03-19T02:06:38.600" v="5" actId="47"/>
        <pc:sldMkLst>
          <pc:docMk/>
          <pc:sldMk cId="703205740" sldId="270"/>
        </pc:sldMkLst>
      </pc:sldChg>
      <pc:sldChg chg="del">
        <pc:chgData name="예진 최" userId="1e11584200a3bbf3" providerId="LiveId" clId="{DE8B805E-952F-4482-8ED3-BF142B72CD1C}" dt="2024-03-19T02:06:40.920" v="14" actId="47"/>
        <pc:sldMkLst>
          <pc:docMk/>
          <pc:sldMk cId="3613307595" sldId="271"/>
        </pc:sldMkLst>
      </pc:sldChg>
      <pc:sldChg chg="del">
        <pc:chgData name="예진 최" userId="1e11584200a3bbf3" providerId="LiveId" clId="{DE8B805E-952F-4482-8ED3-BF142B72CD1C}" dt="2024-03-19T02:06:40.085" v="12" actId="47"/>
        <pc:sldMkLst>
          <pc:docMk/>
          <pc:sldMk cId="277998110" sldId="272"/>
        </pc:sldMkLst>
      </pc:sldChg>
      <pc:sldChg chg="del">
        <pc:chgData name="예진 최" userId="1e11584200a3bbf3" providerId="LiveId" clId="{DE8B805E-952F-4482-8ED3-BF142B72CD1C}" dt="2024-03-19T02:06:39.885" v="11" actId="47"/>
        <pc:sldMkLst>
          <pc:docMk/>
          <pc:sldMk cId="2329500841" sldId="273"/>
        </pc:sldMkLst>
      </pc:sldChg>
      <pc:sldChg chg="del">
        <pc:chgData name="예진 최" userId="1e11584200a3bbf3" providerId="LiveId" clId="{DE8B805E-952F-4482-8ED3-BF142B72CD1C}" dt="2024-03-19T02:06:39.529" v="9" actId="47"/>
        <pc:sldMkLst>
          <pc:docMk/>
          <pc:sldMk cId="413493617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C397D-E126-19D3-8A39-E1F0AB27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75313-88E9-B652-2C50-5A678326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C8C7A-A257-7B9F-4EB6-5E534FAD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2024-05-27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4D30E-7A4B-5115-F7A9-DB0CA900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FA8F2-E615-BA2C-D278-7E42460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DAAFF-A326-14B5-D15C-D4A552C3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8058B-E693-C728-3A3B-E43EFDC3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2C375-4C5C-B1CC-9485-2BA6D92F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2024-05-27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F02C1-0585-9A38-2E77-1CF78D2F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9925A-6C77-E6BD-94D8-B9429974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4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B9502-2033-FE64-7780-B5252AC91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0FEE3-1265-DB0B-C7CA-600DBDFD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028C1-D1CF-22A8-2B3C-BC910BD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2024-05-27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C41E7-AEAD-C8DE-78CA-B3813442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DBBF6-D776-C0DD-69AC-7FF37E6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2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FF256-077E-A933-DB12-473599AC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2E6E1-66B7-3F80-1BE9-482F0738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8A188-D45B-AACE-A868-5C8AC3BC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2024-05-27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D2E8A-0732-EBFC-84FA-382583E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37488-4D66-7EF3-DEB9-A422F644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7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13F2-75DD-05BA-8028-9A648689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9643E-74B9-9F24-BE0A-29F8430F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BE39C-4255-17D3-FADC-E84FBA16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2024-05-27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92016-3E25-10F9-EE99-5FAFAF07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0B272-AC2C-1D9F-5583-83F4001E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2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2E68-6C6F-9D9A-D450-902E4D38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3086D-4AFC-6331-7DE8-C3BDACA59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8F20F-6CC9-78E2-91CB-DA60F61D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36E0F-C83D-224E-6FFA-253903C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2024-05-27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FA0C0-AF22-3096-2273-F7A0BE5D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4505F-ED48-48BB-C15F-19680FE4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4E14-BDD7-3830-E1B7-3B8384C4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D96FF-FE98-4846-8FE1-BDD031F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ECF96-C291-2FA2-7A73-A0625FD41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2EC558-6D4A-6BF5-6C67-4307FCF2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185191-80DA-FBCB-8F0B-F1628139F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A9CAA-CF55-C6DA-4E43-0D1F492B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2024-05-27 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3EA4E-73E0-F6BF-77CF-A8DEAEDA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A4A52-AB3D-8A0C-E471-DF23B139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AC89E-3458-5127-2281-1142406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4F5F4-5D3D-1FA9-1706-8362F113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2024-05-27 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85C99C-B2D1-9CA1-6099-552685DF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EC028-9EC2-3507-3E80-8222604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07F0E-5B9B-F55B-C571-9999F2B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2024-05-27 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970584-EE08-B614-9E6A-AFCA70A1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6809A-B58F-BE43-8F73-5E2CF50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9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15DFA-BBBF-87FA-9E33-BA45A68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2083D-46E4-FABB-2E90-C98CBA73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57ED4-2F4B-74F8-6BE9-2C5DE228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D5F97-5CCD-9501-FA7F-74733076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2024-05-27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46E54-E047-4A72-F56A-7FD9971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F344A-E405-D349-5403-4A032E7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CED7C-C5C5-9F15-B0E5-7999B5DE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338C09-FE3D-E4DE-E682-0E92B3AF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0429D-6929-AD97-577B-8EFB2F41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E33FB-F297-237C-E685-06EFEC88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2024-05-27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5ED5C-3786-335D-CC6A-2756CEA0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964CC-B367-EE02-9D10-1DD97E2F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3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52539-5901-ECE7-3E8C-A32D8FE8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08DFE-79B4-FC37-1E70-5D0806FB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0BCE-9828-7662-B0FA-2D5734D1A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C8F1-13F3-42CB-B6E0-5DFC6E29E3BD}" type="datetimeFigureOut">
              <a:rPr lang="ko-KR" altLang="en-US" smtClean="0"/>
              <a:t>2024-05-27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F4DB9-C872-5A8F-F7CB-383B38F3B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842D4-6273-15CE-EE41-50554FD0E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gpt.com/" TargetMode="External"/><Relationship Id="rId3" Type="http://schemas.openxmlformats.org/officeDocument/2006/relationships/hyperlink" Target="https://www.easeus.com/computer-instruction/low-level-format-vs-standard-format.html" TargetMode="External"/><Relationship Id="rId7" Type="http://schemas.openxmlformats.org/officeDocument/2006/relationships/hyperlink" Target="https://codedragon.tistory.com/4416" TargetMode="External"/><Relationship Id="rId2" Type="http://schemas.openxmlformats.org/officeDocument/2006/relationships/hyperlink" Target="https://www.easeus.com/partition-master/high-level-format-vs-low-level-forma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isk_formatting#:~:text=High%2Dlevel%20formatting%20is%20the,referred%20to%20as%20quick%20formatting" TargetMode="External"/><Relationship Id="rId5" Type="http://schemas.openxmlformats.org/officeDocument/2006/relationships/hyperlink" Target="https://imsosimin.com/12" TargetMode="External"/><Relationship Id="rId4" Type="http://schemas.openxmlformats.org/officeDocument/2006/relationships/hyperlink" Target="https://blog.naver.com/cbllab/221444504219" TargetMode="External"/><Relationship Id="rId9" Type="http://schemas.openxmlformats.org/officeDocument/2006/relationships/hyperlink" Target="https://ko.wikipedia.org/wiki/%EB%8D%B0%EC%9D%B4%ED%84%B0_%ED%81%B4%EB%9F%AC%EC%8A%A4%ED%84%B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186CC-FD00-1021-BAA6-0164280745C2}"/>
              </a:ext>
            </a:extLst>
          </p:cNvPr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520337"/>
            <a:ext cx="497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YOUR TITLE HERE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21839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304BBE-65A7-29DF-0029-A7A13DC708FE}"/>
              </a:ext>
            </a:extLst>
          </p:cNvPr>
          <p:cNvSpPr txBox="1"/>
          <p:nvPr/>
        </p:nvSpPr>
        <p:spPr>
          <a:xfrm>
            <a:off x="11102095" y="939481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Ver. 01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0D929-5AFF-9BCE-959D-64385B8E865F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A595AD-F203-8B61-5D17-E099AFF95E3E}"/>
              </a:ext>
            </a:extLst>
          </p:cNvPr>
          <p:cNvCxnSpPr/>
          <p:nvPr/>
        </p:nvCxnSpPr>
        <p:spPr>
          <a:xfrm>
            <a:off x="469231" y="3444526"/>
            <a:ext cx="112535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67C93D-3DA9-23A5-801F-A829A2FDBE06}"/>
              </a:ext>
            </a:extLst>
          </p:cNvPr>
          <p:cNvSpPr txBox="1"/>
          <p:nvPr/>
        </p:nvSpPr>
        <p:spPr>
          <a:xfrm>
            <a:off x="4897466" y="2339404"/>
            <a:ext cx="2397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Format</a:t>
            </a:r>
            <a:endParaRPr lang="ko-KR" altLang="en-US" sz="5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E4051-BB14-61BF-8B16-C370A5A5D5CE}"/>
              </a:ext>
            </a:extLst>
          </p:cNvPr>
          <p:cNvSpPr txBox="1"/>
          <p:nvPr/>
        </p:nvSpPr>
        <p:spPr>
          <a:xfrm>
            <a:off x="2326262" y="3510420"/>
            <a:ext cx="7824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Row format, Low format</a:t>
            </a:r>
            <a:endParaRPr lang="ko-KR" altLang="en-US" sz="5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C2AF2-9FB8-BAC7-C94B-534E46761295}"/>
              </a:ext>
            </a:extLst>
          </p:cNvPr>
          <p:cNvSpPr txBox="1"/>
          <p:nvPr/>
        </p:nvSpPr>
        <p:spPr>
          <a:xfrm>
            <a:off x="9747342" y="5410687"/>
            <a:ext cx="1975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소프트웨어학과</a:t>
            </a:r>
            <a:endParaRPr lang="en-US" altLang="ko-KR" sz="2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r"/>
            <a:r>
              <a:rPr lang="en-US" altLang="ko-KR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2022764048</a:t>
            </a:r>
          </a:p>
          <a:p>
            <a:pPr algn="r"/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최예진</a:t>
            </a:r>
          </a:p>
        </p:txBody>
      </p:sp>
    </p:spTree>
    <p:extLst>
      <p:ext uri="{BB962C8B-B14F-4D97-AF65-F5344CB8AC3E}">
        <p14:creationId xmlns:p14="http://schemas.microsoft.com/office/powerpoint/2010/main" val="114645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186CC-FD00-1021-BAA6-0164280745C2}"/>
              </a:ext>
            </a:extLst>
          </p:cNvPr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520337"/>
            <a:ext cx="497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YOUR TITLE HERE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21839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304BBE-65A7-29DF-0029-A7A13DC708FE}"/>
              </a:ext>
            </a:extLst>
          </p:cNvPr>
          <p:cNvSpPr txBox="1"/>
          <p:nvPr/>
        </p:nvSpPr>
        <p:spPr>
          <a:xfrm>
            <a:off x="11102095" y="939481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Ver. 01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0D929-5AFF-9BCE-959D-64385B8E865F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A595AD-F203-8B61-5D17-E099AFF95E3E}"/>
              </a:ext>
            </a:extLst>
          </p:cNvPr>
          <p:cNvCxnSpPr/>
          <p:nvPr/>
        </p:nvCxnSpPr>
        <p:spPr>
          <a:xfrm>
            <a:off x="469231" y="3444526"/>
            <a:ext cx="112535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67C93D-3DA9-23A5-801F-A829A2FDBE06}"/>
              </a:ext>
            </a:extLst>
          </p:cNvPr>
          <p:cNvSpPr txBox="1"/>
          <p:nvPr/>
        </p:nvSpPr>
        <p:spPr>
          <a:xfrm>
            <a:off x="4332205" y="2513834"/>
            <a:ext cx="1763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감사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E4051-BB14-61BF-8B16-C370A5A5D5CE}"/>
              </a:ext>
            </a:extLst>
          </p:cNvPr>
          <p:cNvSpPr txBox="1"/>
          <p:nvPr/>
        </p:nvSpPr>
        <p:spPr>
          <a:xfrm>
            <a:off x="6095999" y="357189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합니다</a:t>
            </a:r>
          </a:p>
        </p:txBody>
      </p:sp>
    </p:spTree>
    <p:extLst>
      <p:ext uri="{BB962C8B-B14F-4D97-AF65-F5344CB8AC3E}">
        <p14:creationId xmlns:p14="http://schemas.microsoft.com/office/powerpoint/2010/main" val="70586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포맷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7A2C8-5877-960E-6327-0E406917E27D}"/>
              </a:ext>
            </a:extLst>
          </p:cNvPr>
          <p:cNvGrpSpPr/>
          <p:nvPr/>
        </p:nvGrpSpPr>
        <p:grpSpPr>
          <a:xfrm>
            <a:off x="3276600" y="1899557"/>
            <a:ext cx="5638798" cy="642256"/>
            <a:chOff x="1045029" y="2247900"/>
            <a:chExt cx="4659084" cy="43541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CD1B4A7-B11C-62A4-F3C4-64FF25697769}"/>
                </a:ext>
              </a:extLst>
            </p:cNvPr>
            <p:cNvSpPr/>
            <p:nvPr/>
          </p:nvSpPr>
          <p:spPr>
            <a:xfrm>
              <a:off x="1045029" y="2247900"/>
              <a:ext cx="2329542" cy="4354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파 일 시 </a:t>
              </a:r>
              <a:r>
                <a:rPr lang="ko-KR" altLang="en-US" sz="2000" dirty="0" err="1">
                  <a:solidFill>
                    <a:schemeClr val="tx1"/>
                  </a:solidFill>
                </a:rPr>
                <a:t>스</a:t>
              </a:r>
              <a:r>
                <a:rPr lang="ko-KR" altLang="en-US" sz="2000" dirty="0">
                  <a:solidFill>
                    <a:schemeClr val="tx1"/>
                  </a:solidFill>
                </a:rPr>
                <a:t> 템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7D39520-3B10-F538-72D6-41DEC21B0F18}"/>
                </a:ext>
              </a:extLst>
            </p:cNvPr>
            <p:cNvSpPr/>
            <p:nvPr/>
          </p:nvSpPr>
          <p:spPr>
            <a:xfrm>
              <a:off x="3374571" y="2247900"/>
              <a:ext cx="2329542" cy="435417"/>
            </a:xfrm>
            <a:prstGeom prst="rect">
              <a:avLst/>
            </a:pr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데 이 터</a:t>
              </a:r>
            </a:p>
          </p:txBody>
        </p:sp>
        <p:sp>
          <p:nvSpPr>
            <p:cNvPr id="7" name="화살표: 왼쪽/오른쪽 6">
              <a:extLst>
                <a:ext uri="{FF2B5EF4-FFF2-40B4-BE49-F238E27FC236}">
                  <a16:creationId xmlns:a16="http://schemas.microsoft.com/office/drawing/2014/main" id="{9F65660F-7C36-133A-D6F7-D20658E01B6F}"/>
                </a:ext>
              </a:extLst>
            </p:cNvPr>
            <p:cNvSpPr/>
            <p:nvPr/>
          </p:nvSpPr>
          <p:spPr>
            <a:xfrm>
              <a:off x="3034391" y="2356108"/>
              <a:ext cx="680358" cy="219000"/>
            </a:xfrm>
            <a:prstGeom prst="leftRightArrow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EDCEAC-C58B-9DC9-E017-3C7AE15EC605}"/>
              </a:ext>
            </a:extLst>
          </p:cNvPr>
          <p:cNvGrpSpPr/>
          <p:nvPr/>
        </p:nvGrpSpPr>
        <p:grpSpPr>
          <a:xfrm>
            <a:off x="469231" y="3799117"/>
            <a:ext cx="11253537" cy="1556654"/>
            <a:chOff x="1092132" y="4003291"/>
            <a:chExt cx="9846946" cy="258256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BF297B2-9576-2A57-4D77-509EA25050D7}"/>
                </a:ext>
              </a:extLst>
            </p:cNvPr>
            <p:cNvSpPr/>
            <p:nvPr/>
          </p:nvSpPr>
          <p:spPr>
            <a:xfrm>
              <a:off x="1137851" y="4003291"/>
              <a:ext cx="9801227" cy="25825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포맷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기존의 파일시스템을 지우고 새롭게 파일시스템을 구축하는 것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즉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기존 파일시스템에 기록된 폴더의 구조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파일명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파일의 위치 등이 지워지게 되는 것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C8C8583-CE18-B35F-6AA1-A669E79A8CAB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138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506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일반 포맷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VS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빠른 포맷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C14FB21-7BFA-90C4-FE1B-DA46447B3690}"/>
              </a:ext>
            </a:extLst>
          </p:cNvPr>
          <p:cNvGrpSpPr/>
          <p:nvPr/>
        </p:nvGrpSpPr>
        <p:grpSpPr>
          <a:xfrm>
            <a:off x="1035287" y="2012850"/>
            <a:ext cx="5638798" cy="805544"/>
            <a:chOff x="3276600" y="1817912"/>
            <a:chExt cx="5638798" cy="80554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842EA25-F810-39DF-C8A8-130019502214}"/>
                </a:ext>
              </a:extLst>
            </p:cNvPr>
            <p:cNvGrpSpPr/>
            <p:nvPr/>
          </p:nvGrpSpPr>
          <p:grpSpPr>
            <a:xfrm>
              <a:off x="3276600" y="1899557"/>
              <a:ext cx="5638798" cy="642256"/>
              <a:chOff x="1045029" y="2247900"/>
              <a:chExt cx="4659084" cy="435417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B054510-7DCA-F4C1-DD53-C26F7B763054}"/>
                  </a:ext>
                </a:extLst>
              </p:cNvPr>
              <p:cNvSpPr/>
              <p:nvPr/>
            </p:nvSpPr>
            <p:spPr>
              <a:xfrm>
                <a:off x="1045029" y="2247900"/>
                <a:ext cx="2329542" cy="4354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9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파 일 시 </a:t>
                </a:r>
                <a:r>
                  <a:rPr lang="ko-KR" altLang="en-US" sz="2000" dirty="0" err="1">
                    <a:solidFill>
                      <a:schemeClr val="tx1"/>
                    </a:solidFill>
                  </a:rPr>
                  <a:t>스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 템</a:t>
                </a: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663A316-33A9-48BA-121F-C329E978B848}"/>
                  </a:ext>
                </a:extLst>
              </p:cNvPr>
              <p:cNvSpPr/>
              <p:nvPr/>
            </p:nvSpPr>
            <p:spPr>
              <a:xfrm>
                <a:off x="3374571" y="2247900"/>
                <a:ext cx="2329542" cy="435417"/>
              </a:xfrm>
              <a:prstGeom prst="rect">
                <a:avLst/>
              </a:prstGeom>
              <a:solidFill>
                <a:srgbClr val="7030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데 이 터</a:t>
                </a:r>
              </a:p>
            </p:txBody>
          </p:sp>
          <p:sp>
            <p:nvSpPr>
              <p:cNvPr id="8" name="화살표: 왼쪽/오른쪽 7">
                <a:extLst>
                  <a:ext uri="{FF2B5EF4-FFF2-40B4-BE49-F238E27FC236}">
                    <a16:creationId xmlns:a16="http://schemas.microsoft.com/office/drawing/2014/main" id="{3F0C2993-AE33-481A-68E3-F32E491D68DF}"/>
                  </a:ext>
                </a:extLst>
              </p:cNvPr>
              <p:cNvSpPr/>
              <p:nvPr/>
            </p:nvSpPr>
            <p:spPr>
              <a:xfrm>
                <a:off x="3034391" y="2356108"/>
                <a:ext cx="680358" cy="219000"/>
              </a:xfrm>
              <a:prstGeom prst="leftRightArrow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9" name="곱하기 기호 8">
              <a:extLst>
                <a:ext uri="{FF2B5EF4-FFF2-40B4-BE49-F238E27FC236}">
                  <a16:creationId xmlns:a16="http://schemas.microsoft.com/office/drawing/2014/main" id="{4F7E68BE-182C-D599-5DB9-93019A5AABD2}"/>
                </a:ext>
              </a:extLst>
            </p:cNvPr>
            <p:cNvSpPr/>
            <p:nvPr/>
          </p:nvSpPr>
          <p:spPr>
            <a:xfrm>
              <a:off x="4378777" y="1817912"/>
              <a:ext cx="615044" cy="805544"/>
            </a:xfrm>
            <a:prstGeom prst="mathMultiply">
              <a:avLst>
                <a:gd name="adj1" fmla="val 1467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곱하기 기호 9">
              <a:extLst>
                <a:ext uri="{FF2B5EF4-FFF2-40B4-BE49-F238E27FC236}">
                  <a16:creationId xmlns:a16="http://schemas.microsoft.com/office/drawing/2014/main" id="{87C54372-9890-459E-F5B3-6EB116C8F611}"/>
                </a:ext>
              </a:extLst>
            </p:cNvPr>
            <p:cNvSpPr/>
            <p:nvPr/>
          </p:nvSpPr>
          <p:spPr>
            <a:xfrm>
              <a:off x="5788476" y="1817912"/>
              <a:ext cx="615044" cy="805544"/>
            </a:xfrm>
            <a:prstGeom prst="mathMultiply">
              <a:avLst>
                <a:gd name="adj1" fmla="val 1467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8517DB7D-B050-6277-C043-C2EE63C82579}"/>
                </a:ext>
              </a:extLst>
            </p:cNvPr>
            <p:cNvSpPr/>
            <p:nvPr/>
          </p:nvSpPr>
          <p:spPr>
            <a:xfrm>
              <a:off x="7198176" y="1817912"/>
              <a:ext cx="615044" cy="805544"/>
            </a:xfrm>
            <a:prstGeom prst="mathMultiply">
              <a:avLst>
                <a:gd name="adj1" fmla="val 1467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51DF421-BA14-299C-B737-B0615ACF3756}"/>
              </a:ext>
            </a:extLst>
          </p:cNvPr>
          <p:cNvGrpSpPr/>
          <p:nvPr/>
        </p:nvGrpSpPr>
        <p:grpSpPr>
          <a:xfrm>
            <a:off x="469229" y="4052607"/>
            <a:ext cx="11253537" cy="2411183"/>
            <a:chOff x="1092132" y="4003291"/>
            <a:chExt cx="9846946" cy="25825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67A10D3-A59B-B161-0F80-F3E01B285D3F}"/>
                </a:ext>
              </a:extLst>
            </p:cNvPr>
            <p:cNvSpPr/>
            <p:nvPr/>
          </p:nvSpPr>
          <p:spPr>
            <a:xfrm>
              <a:off x="1137851" y="4003291"/>
              <a:ext cx="9801227" cy="25825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일반 포맷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파일시스템을 재구축하면서 메타 정보 뿐 아니라 데이터 모두 지워진다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모든 섹터의 값들을 </a:t>
              </a:r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r>
                <a:rPr lang="ko-KR" altLang="en-US" dirty="0">
                  <a:solidFill>
                    <a:schemeClr val="tx1"/>
                  </a:solidFill>
                </a:rPr>
                <a:t>으로 재 기록하는 과정을 거치게 되어 완전히 지워지게 되는 것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시간이 오래 걸리고 효율적인 운용에는 도움이 되지 않는다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보안이 높고 복구가 불가능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D584076-EB18-0F60-4642-14EE809457B8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BA2B1D06-42FB-1B6F-1023-3A751751F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973" y="1005644"/>
            <a:ext cx="4312824" cy="346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2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506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일반 포맷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VS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빠른 포맷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EB0A99B2-F0D8-EB03-3A36-77B17D96DF4A}"/>
              </a:ext>
            </a:extLst>
          </p:cNvPr>
          <p:cNvGrpSpPr/>
          <p:nvPr/>
        </p:nvGrpSpPr>
        <p:grpSpPr>
          <a:xfrm>
            <a:off x="1035287" y="2012850"/>
            <a:ext cx="5638798" cy="805544"/>
            <a:chOff x="3276600" y="1817912"/>
            <a:chExt cx="5638798" cy="80554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6E0E64D-5B82-5F6B-3BA4-A6FFCBCB2A3F}"/>
                </a:ext>
              </a:extLst>
            </p:cNvPr>
            <p:cNvGrpSpPr/>
            <p:nvPr/>
          </p:nvGrpSpPr>
          <p:grpSpPr>
            <a:xfrm>
              <a:off x="3276600" y="1899557"/>
              <a:ext cx="5638798" cy="642256"/>
              <a:chOff x="1045029" y="2247900"/>
              <a:chExt cx="4659084" cy="435417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1E4285C-2923-251E-DD38-94D3485B8CE8}"/>
                  </a:ext>
                </a:extLst>
              </p:cNvPr>
              <p:cNvSpPr/>
              <p:nvPr/>
            </p:nvSpPr>
            <p:spPr>
              <a:xfrm>
                <a:off x="1045029" y="2247900"/>
                <a:ext cx="2329542" cy="4354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9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파 일 시 </a:t>
                </a:r>
                <a:r>
                  <a:rPr lang="ko-KR" altLang="en-US" sz="2000" dirty="0" err="1">
                    <a:solidFill>
                      <a:schemeClr val="tx1"/>
                    </a:solidFill>
                  </a:rPr>
                  <a:t>스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 템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082D0AC-9E2D-80BC-74A5-116289DB1365}"/>
                  </a:ext>
                </a:extLst>
              </p:cNvPr>
              <p:cNvSpPr/>
              <p:nvPr/>
            </p:nvSpPr>
            <p:spPr>
              <a:xfrm>
                <a:off x="3374571" y="2247900"/>
                <a:ext cx="2329542" cy="435417"/>
              </a:xfrm>
              <a:prstGeom prst="rect">
                <a:avLst/>
              </a:prstGeom>
              <a:solidFill>
                <a:srgbClr val="7030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데 이 터</a:t>
                </a:r>
              </a:p>
            </p:txBody>
          </p:sp>
          <p:sp>
            <p:nvSpPr>
              <p:cNvPr id="14" name="화살표: 왼쪽/오른쪽 13">
                <a:extLst>
                  <a:ext uri="{FF2B5EF4-FFF2-40B4-BE49-F238E27FC236}">
                    <a16:creationId xmlns:a16="http://schemas.microsoft.com/office/drawing/2014/main" id="{9CE0149E-C761-E1F2-2939-E4063C5E4130}"/>
                  </a:ext>
                </a:extLst>
              </p:cNvPr>
              <p:cNvSpPr/>
              <p:nvPr/>
            </p:nvSpPr>
            <p:spPr>
              <a:xfrm>
                <a:off x="3034391" y="2356108"/>
                <a:ext cx="680358" cy="219000"/>
              </a:xfrm>
              <a:prstGeom prst="leftRightArrow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9" name="곱하기 기호 8">
              <a:extLst>
                <a:ext uri="{FF2B5EF4-FFF2-40B4-BE49-F238E27FC236}">
                  <a16:creationId xmlns:a16="http://schemas.microsoft.com/office/drawing/2014/main" id="{414AE6AF-DC68-F594-B74C-5DB992848FD6}"/>
                </a:ext>
              </a:extLst>
            </p:cNvPr>
            <p:cNvSpPr/>
            <p:nvPr/>
          </p:nvSpPr>
          <p:spPr>
            <a:xfrm>
              <a:off x="4378777" y="1817912"/>
              <a:ext cx="615044" cy="805544"/>
            </a:xfrm>
            <a:prstGeom prst="mathMultiply">
              <a:avLst>
                <a:gd name="adj1" fmla="val 1467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곱하기 기호 9">
              <a:extLst>
                <a:ext uri="{FF2B5EF4-FFF2-40B4-BE49-F238E27FC236}">
                  <a16:creationId xmlns:a16="http://schemas.microsoft.com/office/drawing/2014/main" id="{ACB42870-D6CF-1454-6073-47EF9D0CC238}"/>
                </a:ext>
              </a:extLst>
            </p:cNvPr>
            <p:cNvSpPr/>
            <p:nvPr/>
          </p:nvSpPr>
          <p:spPr>
            <a:xfrm>
              <a:off x="5788476" y="1817912"/>
              <a:ext cx="615044" cy="805544"/>
            </a:xfrm>
            <a:prstGeom prst="mathMultiply">
              <a:avLst>
                <a:gd name="adj1" fmla="val 1467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263A6CD-76CF-089E-E579-27C4E497239B}"/>
              </a:ext>
            </a:extLst>
          </p:cNvPr>
          <p:cNvGrpSpPr/>
          <p:nvPr/>
        </p:nvGrpSpPr>
        <p:grpSpPr>
          <a:xfrm>
            <a:off x="469229" y="4245429"/>
            <a:ext cx="11253537" cy="2218362"/>
            <a:chOff x="1092132" y="4003291"/>
            <a:chExt cx="9846946" cy="258256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786629-C348-EE97-B8C9-A310869F1BBA}"/>
                </a:ext>
              </a:extLst>
            </p:cNvPr>
            <p:cNvSpPr/>
            <p:nvPr/>
          </p:nvSpPr>
          <p:spPr>
            <a:xfrm>
              <a:off x="1137851" y="4003291"/>
              <a:ext cx="9801227" cy="25825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빠른 포맷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파일시스템을 재구축하면서 메타정보만 지우고 데이터는 그대로 보존된다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메타정보만 지우고도 새로운 데이터를 저장하면 덮어쓰기가 되므로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빠른 포맷은 기기의 효율적 운용에 매우 도움이 되는 포맷 형태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보안에 취약하고 쉽게 복구 가능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CBDDAC-3CF9-53B8-2C78-5AD35E258A35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7996C12-8BFC-EE79-4CFC-0230D46D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659" y="1005644"/>
            <a:ext cx="4044963" cy="346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2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666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Row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format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VS Column format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CF24B5-E1B3-F5C4-DDDD-57F23788E10F}"/>
              </a:ext>
            </a:extLst>
          </p:cNvPr>
          <p:cNvGrpSpPr/>
          <p:nvPr/>
        </p:nvGrpSpPr>
        <p:grpSpPr>
          <a:xfrm>
            <a:off x="469229" y="3891643"/>
            <a:ext cx="11253537" cy="2572148"/>
            <a:chOff x="1092132" y="4003291"/>
            <a:chExt cx="9846946" cy="258256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ED707E9-3687-6966-B78A-2FE5C321F32B}"/>
                </a:ext>
              </a:extLst>
            </p:cNvPr>
            <p:cNvSpPr/>
            <p:nvPr/>
          </p:nvSpPr>
          <p:spPr>
            <a:xfrm>
              <a:off x="1137851" y="4003291"/>
              <a:ext cx="9801227" cy="25825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tx1"/>
                  </a:solidFill>
                </a:rPr>
                <a:t>Row format</a:t>
              </a: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데이터베이스 관리 시스템</a:t>
              </a:r>
              <a:r>
                <a:rPr lang="en-US" altLang="ko-KR" dirty="0">
                  <a:solidFill>
                    <a:schemeClr val="tx1"/>
                  </a:solidFill>
                </a:rPr>
                <a:t>(DBMS)</a:t>
              </a:r>
              <a:r>
                <a:rPr lang="ko-KR" altLang="en-US" dirty="0">
                  <a:solidFill>
                    <a:schemeClr val="tx1"/>
                  </a:solidFill>
                </a:rPr>
                <a:t>에서 데이터를 저장하는 방식 중 하나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행</a:t>
              </a:r>
              <a:r>
                <a:rPr lang="en-US" altLang="ko-KR" dirty="0">
                  <a:solidFill>
                    <a:schemeClr val="tx1"/>
                  </a:solidFill>
                </a:rPr>
                <a:t>(row) </a:t>
              </a:r>
              <a:r>
                <a:rPr lang="ko-KR" altLang="en-US" dirty="0">
                  <a:solidFill>
                    <a:schemeClr val="tx1"/>
                  </a:solidFill>
                </a:rPr>
                <a:t>중심 데이터 저장 방식이라고도 하며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이 방식에서는 각 행이 하나의 연속된 메모리 블록에 저장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각 행이 하나의 연속된 메모리 블록에 저장되므로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특정 행에 대한 접근이 매우 빠르다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삽입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업데이트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삭제 작업이 빈번한 </a:t>
              </a:r>
              <a:r>
                <a:rPr lang="en-US" altLang="ko-KR" dirty="0">
                  <a:solidFill>
                    <a:schemeClr val="tx1"/>
                  </a:solidFill>
                </a:rPr>
                <a:t>OLTP(Online Transaction Processing) </a:t>
              </a:r>
              <a:r>
                <a:rPr lang="ko-KR" altLang="en-US" dirty="0">
                  <a:solidFill>
                    <a:schemeClr val="tx1"/>
                  </a:solidFill>
                </a:rPr>
                <a:t>시스템에 적합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대량 분석 작업에 비효율적이다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1F0123C-4471-357C-9136-797F14695B6B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FEFC887-9F75-E124-A045-5A6335FC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29" y="1625989"/>
            <a:ext cx="7488110" cy="18004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5849E28-E89D-4622-ED50-3CE2E04F3E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69"/>
          <a:stretch/>
        </p:blipFill>
        <p:spPr>
          <a:xfrm>
            <a:off x="7663543" y="1143292"/>
            <a:ext cx="4059223" cy="228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666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Row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format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VS Column format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B6764D6-E426-5622-5462-79C0FAEA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29" y="1269351"/>
            <a:ext cx="7488110" cy="180042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9DD2147-7B1B-C108-807D-CC0436FB8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605" y="1145474"/>
            <a:ext cx="4464161" cy="192429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2F126527-E6F0-B2CD-122B-60BF78CE46D4}"/>
              </a:ext>
            </a:extLst>
          </p:cNvPr>
          <p:cNvGrpSpPr/>
          <p:nvPr/>
        </p:nvGrpSpPr>
        <p:grpSpPr>
          <a:xfrm>
            <a:off x="469229" y="3518616"/>
            <a:ext cx="11253537" cy="2945175"/>
            <a:chOff x="1092132" y="4003291"/>
            <a:chExt cx="9846946" cy="258256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D49E533-32B0-5CDB-9FC6-0848F32FDFD5}"/>
                </a:ext>
              </a:extLst>
            </p:cNvPr>
            <p:cNvSpPr/>
            <p:nvPr/>
          </p:nvSpPr>
          <p:spPr>
            <a:xfrm>
              <a:off x="1137851" y="4003291"/>
              <a:ext cx="9801227" cy="25825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tx1"/>
                  </a:solidFill>
                </a:rPr>
                <a:t>Column format</a:t>
              </a: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데이터베이스 관리 시스템</a:t>
              </a:r>
              <a:r>
                <a:rPr lang="en-US" altLang="ko-KR" dirty="0">
                  <a:solidFill>
                    <a:schemeClr val="tx1"/>
                  </a:solidFill>
                </a:rPr>
                <a:t>(DBMS)</a:t>
              </a:r>
              <a:r>
                <a:rPr lang="ko-KR" altLang="en-US" dirty="0">
                  <a:solidFill>
                    <a:schemeClr val="tx1"/>
                  </a:solidFill>
                </a:rPr>
                <a:t>에서 데이터를 저장하는 방식 중 하나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열</a:t>
              </a:r>
              <a:r>
                <a:rPr lang="en-US" altLang="ko-KR" dirty="0">
                  <a:solidFill>
                    <a:schemeClr val="tx1"/>
                  </a:solidFill>
                </a:rPr>
                <a:t>(column)</a:t>
              </a:r>
              <a:r>
                <a:rPr lang="ko-KR" altLang="en-US" dirty="0">
                  <a:solidFill>
                    <a:schemeClr val="tx1"/>
                  </a:solidFill>
                </a:rPr>
                <a:t> 중심 데이터 저장 방식이라고도 하며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이 방식에서는 같은 컬럼의 값들이 하나의 연속된 메모리 블록에 저장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주로 대규모 데이터 분석을 위해 설계된 데이터 </a:t>
              </a:r>
              <a:r>
                <a:rPr lang="ko-KR" altLang="en-US" dirty="0" err="1">
                  <a:solidFill>
                    <a:schemeClr val="tx1"/>
                  </a:solidFill>
                </a:rPr>
                <a:t>웨어하우스</a:t>
              </a:r>
              <a:r>
                <a:rPr lang="ko-KR" altLang="en-US" dirty="0">
                  <a:solidFill>
                    <a:schemeClr val="tx1"/>
                  </a:solidFill>
                </a:rPr>
                <a:t> 시스템에서 많이 사용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같은 컬럼의 값들은 동일한 데이터 타입을 가지므로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효율적으로 압축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데이터를 삽입하거나 업데이트할 때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여러 컬럼 파일을 동시에 수정해야 하므로 복잡성이 증가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8955C4A-88D6-4554-AD28-861C683FF06E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11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8461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Low-Level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format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VS High-Level format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82FB3C1-9AB8-A580-6026-29CAE0D6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701" y="1063906"/>
            <a:ext cx="2328595" cy="214947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CDC69C-E421-748E-A190-9ADA2C6332AD}"/>
              </a:ext>
            </a:extLst>
          </p:cNvPr>
          <p:cNvGrpSpPr/>
          <p:nvPr/>
        </p:nvGrpSpPr>
        <p:grpSpPr>
          <a:xfrm>
            <a:off x="469229" y="3429000"/>
            <a:ext cx="11253537" cy="3034791"/>
            <a:chOff x="1092132" y="4003291"/>
            <a:chExt cx="9846946" cy="258256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00FC94F-7F72-BE9F-F868-726B6E83694E}"/>
                </a:ext>
              </a:extLst>
            </p:cNvPr>
            <p:cNvSpPr/>
            <p:nvPr/>
          </p:nvSpPr>
          <p:spPr>
            <a:xfrm>
              <a:off x="1137851" y="4003291"/>
              <a:ext cx="9801227" cy="25825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tx1"/>
                  </a:solidFill>
                </a:rPr>
                <a:t>Low-Level format</a:t>
              </a: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하드 드라이브의 실린더와 트랙을 공백으로 표시하는 물리적 포맷 프로세스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디스크에 섹터와 트랙을 다시 생성하고 디스크를 원래 상태로 물리적으로 정리한다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하드 드라이브의 트랙은 섹터 마커가 있는 섹터로 구분됩니다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하드 드라이브를 공장 설정으로 재설정하는 데 널리 사용된다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즉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공장초기화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영구삭제를 말한다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데이터 복구 가능성은 없다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04200C6-0213-6F6E-1E48-CEFE8CAA5877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A6DCD41-52D1-5307-8B30-EAF167BC1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919" y="3437164"/>
            <a:ext cx="1916847" cy="246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4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8461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Low-Level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format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VS High-Level format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CDC69C-E421-748E-A190-9ADA2C6332AD}"/>
              </a:ext>
            </a:extLst>
          </p:cNvPr>
          <p:cNvGrpSpPr/>
          <p:nvPr/>
        </p:nvGrpSpPr>
        <p:grpSpPr>
          <a:xfrm>
            <a:off x="469229" y="3744686"/>
            <a:ext cx="11253537" cy="2202034"/>
            <a:chOff x="1092132" y="4003291"/>
            <a:chExt cx="9846946" cy="258256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00FC94F-7F72-BE9F-F868-726B6E83694E}"/>
                </a:ext>
              </a:extLst>
            </p:cNvPr>
            <p:cNvSpPr/>
            <p:nvPr/>
          </p:nvSpPr>
          <p:spPr>
            <a:xfrm>
              <a:off x="1137851" y="4003291"/>
              <a:ext cx="9801227" cy="25825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tx1"/>
                  </a:solidFill>
                </a:rPr>
                <a:t>High-Level format</a:t>
              </a: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고급 포맷이라고도 불리며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하드 드라이브를 빈 파일 시스템으로 설정하고 </a:t>
              </a:r>
              <a:r>
                <a:rPr lang="en-US" altLang="ko-KR" dirty="0">
                  <a:solidFill>
                    <a:schemeClr val="tx1"/>
                  </a:solidFill>
                </a:rPr>
                <a:t>PC</a:t>
              </a:r>
              <a:r>
                <a:rPr lang="ko-KR" altLang="en-US" dirty="0">
                  <a:solidFill>
                    <a:schemeClr val="tx1"/>
                  </a:solidFill>
                </a:rPr>
                <a:t>의 경우 부트 섹터를 설치하는 프로세스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이는 종종 빠른 작업이며 빠른 포맷이라고도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04200C6-0213-6F6E-1E48-CEFE8CAA5877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4E2BDAA-1698-DF2A-FE98-2847280D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446" y="977015"/>
            <a:ext cx="1785105" cy="231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8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22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/>
              </a:rPr>
              <a:t>Reference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8CC5C18-8426-98C3-0A1A-844AB6A50D96}"/>
              </a:ext>
            </a:extLst>
          </p:cNvPr>
          <p:cNvSpPr txBox="1"/>
          <p:nvPr/>
        </p:nvSpPr>
        <p:spPr>
          <a:xfrm>
            <a:off x="469231" y="1125310"/>
            <a:ext cx="112535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linkClick r:id="rId2"/>
              </a:rPr>
              <a:t>https://www.easeus.com/partition-master/high-level-format-vs-low-level-format.html</a:t>
            </a:r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https://www.easeus.com/computer-instruction/low-level-format-vs-standard-format.html</a:t>
            </a:r>
            <a:endParaRPr lang="en-US" altLang="ko-KR" sz="2000" dirty="0"/>
          </a:p>
          <a:p>
            <a:endParaRPr lang="en-US" altLang="ko-KR" sz="1000" dirty="0"/>
          </a:p>
          <a:p>
            <a:r>
              <a:rPr lang="en-US" altLang="ko-KR" sz="2000" dirty="0">
                <a:hlinkClick r:id="rId4"/>
              </a:rPr>
              <a:t>https://blog.naver.com/cbllab/221444504219</a:t>
            </a:r>
            <a:endParaRPr lang="en-US" altLang="ko-KR" sz="2000" dirty="0"/>
          </a:p>
          <a:p>
            <a:r>
              <a:rPr lang="en-US" altLang="ko-KR" sz="2000" dirty="0">
                <a:hlinkClick r:id="rId5"/>
              </a:rPr>
              <a:t>https://imsosimin.com/12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>
                <a:effectLst/>
                <a:hlinkClick r:id="rId6"/>
              </a:rPr>
              <a:t>https://en.wikipedia.org/wiki/Disk_formatting#:~:text=High-level formatting is </a:t>
            </a:r>
            <a:r>
              <a:rPr lang="en-US" altLang="ko-KR" sz="2000" dirty="0" err="1">
                <a:effectLst/>
                <a:hlinkClick r:id="rId6"/>
              </a:rPr>
              <a:t>the,referred</a:t>
            </a:r>
            <a:r>
              <a:rPr lang="en-US" altLang="ko-KR" sz="2000" dirty="0">
                <a:effectLst/>
                <a:hlinkClick r:id="rId6"/>
              </a:rPr>
              <a:t> to as quick formatting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>
                <a:effectLst/>
                <a:hlinkClick r:id="rId7"/>
              </a:rPr>
              <a:t>https://codedragon.tistory.com/4416</a:t>
            </a:r>
            <a:endParaRPr lang="en-US" altLang="ko-KR" sz="2000" dirty="0">
              <a:effectLst/>
            </a:endParaRPr>
          </a:p>
          <a:p>
            <a:endParaRPr lang="en-US" altLang="ko-KR" sz="2000" dirty="0"/>
          </a:p>
          <a:p>
            <a:r>
              <a:rPr lang="en-US" altLang="ko-KR" sz="2000" dirty="0">
                <a:effectLst/>
                <a:hlinkClick r:id="rId8"/>
              </a:rPr>
              <a:t>https://chatgpt.com/</a:t>
            </a:r>
            <a:endParaRPr lang="en-US" altLang="ko-KR" sz="2000" dirty="0">
              <a:effectLst/>
            </a:endParaRPr>
          </a:p>
          <a:p>
            <a:endParaRPr lang="en-US" altLang="ko-KR" sz="2000" dirty="0"/>
          </a:p>
          <a:p>
            <a:r>
              <a:rPr lang="en-US" altLang="ko-KR" sz="2000" dirty="0">
                <a:effectLst/>
                <a:hlinkClick r:id="rId9"/>
              </a:rPr>
              <a:t>https://ko.wikipedia.org/wiki/</a:t>
            </a:r>
            <a:r>
              <a:rPr lang="ko-KR" altLang="en-US" sz="2000" dirty="0">
                <a:effectLst/>
                <a:hlinkClick r:id="rId9"/>
              </a:rPr>
              <a:t>데이터</a:t>
            </a:r>
            <a:r>
              <a:rPr lang="en-US" altLang="ko-KR" sz="2000" dirty="0">
                <a:effectLst/>
                <a:hlinkClick r:id="rId9"/>
              </a:rPr>
              <a:t>_</a:t>
            </a:r>
            <a:r>
              <a:rPr lang="ko-KR" altLang="en-US" sz="2000" dirty="0">
                <a:effectLst/>
                <a:hlinkClick r:id="rId9"/>
              </a:rPr>
              <a:t>클러스터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4045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491</Words>
  <Application>Microsoft Office PowerPoint</Application>
  <PresentationFormat>와이드스크린</PresentationFormat>
  <Paragraphs>101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G마켓 산스 Bold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조경은[ 직원 / 학술정보인프라부 ]</dc:creator>
  <cp:lastModifiedBy>예진 최</cp:lastModifiedBy>
  <cp:revision>104</cp:revision>
  <dcterms:created xsi:type="dcterms:W3CDTF">2022-05-24T05:24:49Z</dcterms:created>
  <dcterms:modified xsi:type="dcterms:W3CDTF">2024-05-27T12:45:54Z</dcterms:modified>
</cp:coreProperties>
</file>