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7" r:id="rId3"/>
    <p:sldId id="278" r:id="rId4"/>
    <p:sldId id="263" r:id="rId5"/>
    <p:sldId id="279" r:id="rId6"/>
    <p:sldId id="273" r:id="rId7"/>
    <p:sldId id="274" r:id="rId8"/>
    <p:sldId id="275" r:id="rId9"/>
    <p:sldId id="262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99FF"/>
    <a:srgbClr val="CC3300"/>
    <a:srgbClr val="660033"/>
    <a:srgbClr val="FF0000"/>
    <a:srgbClr val="996600"/>
    <a:srgbClr val="663300"/>
    <a:srgbClr val="CCCC00"/>
    <a:srgbClr val="0033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B805E-952F-4482-8ED3-BF142B72CD1C}" v="11" dt="2024-03-19T02:14:21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예진 최" userId="1e11584200a3bbf3" providerId="LiveId" clId="{DE8B805E-952F-4482-8ED3-BF142B72CD1C}"/>
    <pc:docChg chg="undo custSel addSld delSld modSld">
      <pc:chgData name="예진 최" userId="1e11584200a3bbf3" providerId="LiveId" clId="{DE8B805E-952F-4482-8ED3-BF142B72CD1C}" dt="2024-03-22T00:30:41.325" v="115" actId="478"/>
      <pc:docMkLst>
        <pc:docMk/>
      </pc:docMkLst>
      <pc:sldChg chg="del">
        <pc:chgData name="예진 최" userId="1e11584200a3bbf3" providerId="LiveId" clId="{DE8B805E-952F-4482-8ED3-BF142B72CD1C}" dt="2024-03-19T02:06:37.534" v="0" actId="47"/>
        <pc:sldMkLst>
          <pc:docMk/>
          <pc:sldMk cId="3140409258" sldId="256"/>
        </pc:sldMkLst>
      </pc:sldChg>
      <pc:sldChg chg="del">
        <pc:chgData name="예진 최" userId="1e11584200a3bbf3" providerId="LiveId" clId="{DE8B805E-952F-4482-8ED3-BF142B72CD1C}" dt="2024-03-19T02:06:48.418" v="16" actId="47"/>
        <pc:sldMkLst>
          <pc:docMk/>
          <pc:sldMk cId="1660610579" sldId="258"/>
        </pc:sldMkLst>
      </pc:sldChg>
      <pc:sldChg chg="del">
        <pc:chgData name="예진 최" userId="1e11584200a3bbf3" providerId="LiveId" clId="{DE8B805E-952F-4482-8ED3-BF142B72CD1C}" dt="2024-03-19T02:06:40.258" v="13" actId="47"/>
        <pc:sldMkLst>
          <pc:docMk/>
          <pc:sldMk cId="2818126242" sldId="259"/>
        </pc:sldMkLst>
      </pc:sldChg>
      <pc:sldChg chg="del">
        <pc:chgData name="예진 최" userId="1e11584200a3bbf3" providerId="LiveId" clId="{DE8B805E-952F-4482-8ED3-BF142B72CD1C}" dt="2024-03-19T02:06:38.755" v="6" actId="47"/>
        <pc:sldMkLst>
          <pc:docMk/>
          <pc:sldMk cId="2075612806" sldId="260"/>
        </pc:sldMkLst>
      </pc:sldChg>
      <pc:sldChg chg="addSp delSp modSp mod">
        <pc:chgData name="예진 최" userId="1e11584200a3bbf3" providerId="LiveId" clId="{DE8B805E-952F-4482-8ED3-BF142B72CD1C}" dt="2024-03-22T00:30:35.426" v="114" actId="478"/>
        <pc:sldMkLst>
          <pc:docMk/>
          <pc:sldMk cId="1146451201" sldId="261"/>
        </pc:sldMkLst>
        <pc:spChg chg="add mod">
          <ac:chgData name="예진 최" userId="1e11584200a3bbf3" providerId="LiveId" clId="{DE8B805E-952F-4482-8ED3-BF142B72CD1C}" dt="2024-03-19T02:09:21.869" v="67" actId="1076"/>
          <ac:spMkLst>
            <pc:docMk/>
            <pc:sldMk cId="1146451201" sldId="261"/>
            <ac:spMk id="3" creationId="{00D0D929-5AFF-9BCE-959D-64385B8E865F}"/>
          </ac:spMkLst>
        </pc:spChg>
        <pc:spChg chg="add mod">
          <ac:chgData name="예진 최" userId="1e11584200a3bbf3" providerId="LiveId" clId="{DE8B805E-952F-4482-8ED3-BF142B72CD1C}" dt="2024-03-19T02:07:21.624" v="18"/>
          <ac:spMkLst>
            <pc:docMk/>
            <pc:sldMk cId="1146451201" sldId="261"/>
            <ac:spMk id="6" creationId="{76D22055-0784-8C27-AE03-A5A5024B792F}"/>
          </ac:spMkLst>
        </pc:spChg>
        <pc:spChg chg="add mod">
          <ac:chgData name="예진 최" userId="1e11584200a3bbf3" providerId="LiveId" clId="{DE8B805E-952F-4482-8ED3-BF142B72CD1C}" dt="2024-03-19T02:07:21.624" v="18"/>
          <ac:spMkLst>
            <pc:docMk/>
            <pc:sldMk cId="1146451201" sldId="261"/>
            <ac:spMk id="8" creationId="{09EB9C52-5396-F004-F69E-8E279E97A2AC}"/>
          </ac:spMkLst>
        </pc:spChg>
        <pc:spChg chg="add del mod">
          <ac:chgData name="예진 최" userId="1e11584200a3bbf3" providerId="LiveId" clId="{DE8B805E-952F-4482-8ED3-BF142B72CD1C}" dt="2024-03-22T00:30:35.426" v="114" actId="478"/>
          <ac:spMkLst>
            <pc:docMk/>
            <pc:sldMk cId="1146451201" sldId="261"/>
            <ac:spMk id="11" creationId="{B867C93D-3DA9-23A5-801F-A829A2FDBE06}"/>
          </ac:spMkLst>
        </pc:spChg>
        <pc:spChg chg="add mod">
          <ac:chgData name="예진 최" userId="1e11584200a3bbf3" providerId="LiveId" clId="{DE8B805E-952F-4482-8ED3-BF142B72CD1C}" dt="2024-03-19T02:09:39.390" v="69" actId="1076"/>
          <ac:spMkLst>
            <pc:docMk/>
            <pc:sldMk cId="1146451201" sldId="261"/>
            <ac:spMk id="12" creationId="{797E4051-BB14-61BF-8B16-C370A5A5D5CE}"/>
          </ac:spMkLst>
        </pc:spChg>
        <pc:cxnChg chg="add mod">
          <ac:chgData name="예진 최" userId="1e11584200a3bbf3" providerId="LiveId" clId="{DE8B805E-952F-4482-8ED3-BF142B72CD1C}" dt="2024-03-19T02:07:01.598" v="17"/>
          <ac:cxnSpMkLst>
            <pc:docMk/>
            <pc:sldMk cId="1146451201" sldId="261"/>
            <ac:cxnSpMk id="5" creationId="{11A595AD-F203-8B61-5D17-E099AFF95E3E}"/>
          </ac:cxnSpMkLst>
        </pc:cxnChg>
        <pc:cxnChg chg="add mod">
          <ac:chgData name="예진 최" userId="1e11584200a3bbf3" providerId="LiveId" clId="{DE8B805E-952F-4482-8ED3-BF142B72CD1C}" dt="2024-03-19T02:07:21.624" v="18"/>
          <ac:cxnSpMkLst>
            <pc:docMk/>
            <pc:sldMk cId="1146451201" sldId="261"/>
            <ac:cxnSpMk id="10" creationId="{F05C0C49-8D77-5EF8-6D83-A46FF253BB70}"/>
          </ac:cxnSpMkLst>
        </pc:cxnChg>
      </pc:sldChg>
      <pc:sldChg chg="addSp delSp modSp new mod">
        <pc:chgData name="예진 최" userId="1e11584200a3bbf3" providerId="LiveId" clId="{DE8B805E-952F-4482-8ED3-BF142B72CD1C}" dt="2024-03-19T02:14:20.920" v="100" actId="21"/>
        <pc:sldMkLst>
          <pc:docMk/>
          <pc:sldMk cId="2261383864" sldId="262"/>
        </pc:sldMkLst>
        <pc:spChg chg="del">
          <ac:chgData name="예진 최" userId="1e11584200a3bbf3" providerId="LiveId" clId="{DE8B805E-952F-4482-8ED3-BF142B72CD1C}" dt="2024-03-19T02:07:34.575" v="22" actId="478"/>
          <ac:spMkLst>
            <pc:docMk/>
            <pc:sldMk cId="2261383864" sldId="262"/>
            <ac:spMk id="2" creationId="{CCBE84C9-C09E-4B7E-633A-667DC24B6CE9}"/>
          </ac:spMkLst>
        </pc:spChg>
        <pc:spChg chg="del mod">
          <ac:chgData name="예진 최" userId="1e11584200a3bbf3" providerId="LiveId" clId="{DE8B805E-952F-4482-8ED3-BF142B72CD1C}" dt="2024-03-19T02:07:33.524" v="21" actId="478"/>
          <ac:spMkLst>
            <pc:docMk/>
            <pc:sldMk cId="2261383864" sldId="262"/>
            <ac:spMk id="3" creationId="{27C3ECB7-31CE-A992-1368-9E97581F0339}"/>
          </ac:spMkLst>
        </pc:spChg>
        <pc:spChg chg="add mod">
          <ac:chgData name="예진 최" userId="1e11584200a3bbf3" providerId="LiveId" clId="{DE8B805E-952F-4482-8ED3-BF142B72CD1C}" dt="2024-03-19T02:07:35.474" v="23"/>
          <ac:spMkLst>
            <pc:docMk/>
            <pc:sldMk cId="2261383864" sldId="262"/>
            <ac:spMk id="4" creationId="{347548A2-4C42-34E3-1B02-4A8156ECA525}"/>
          </ac:spMkLst>
        </pc:spChg>
        <pc:spChg chg="add mod">
          <ac:chgData name="예진 최" userId="1e11584200a3bbf3" providerId="LiveId" clId="{DE8B805E-952F-4482-8ED3-BF142B72CD1C}" dt="2024-03-19T02:07:35.474" v="23"/>
          <ac:spMkLst>
            <pc:docMk/>
            <pc:sldMk cId="2261383864" sldId="262"/>
            <ac:spMk id="5" creationId="{52F2C23D-C1F5-FFE8-D0E8-0FAD7EF36255}"/>
          </ac:spMkLst>
        </pc:spChg>
        <pc:spChg chg="add mod">
          <ac:chgData name="예진 최" userId="1e11584200a3bbf3" providerId="LiveId" clId="{DE8B805E-952F-4482-8ED3-BF142B72CD1C}" dt="2024-03-19T02:14:18.157" v="99" actId="164"/>
          <ac:spMkLst>
            <pc:docMk/>
            <pc:sldMk cId="2261383864" sldId="262"/>
            <ac:spMk id="7" creationId="{71B577E6-20D8-6220-CAA4-21F533F3BB05}"/>
          </ac:spMkLst>
        </pc:spChg>
        <pc:spChg chg="add del mod">
          <ac:chgData name="예진 최" userId="1e11584200a3bbf3" providerId="LiveId" clId="{DE8B805E-952F-4482-8ED3-BF142B72CD1C}" dt="2024-03-19T02:12:58.143" v="90" actId="478"/>
          <ac:spMkLst>
            <pc:docMk/>
            <pc:sldMk cId="2261383864" sldId="262"/>
            <ac:spMk id="8" creationId="{7352FEAF-5C8A-C088-7A34-AF48E59193E1}"/>
          </ac:spMkLst>
        </pc:spChg>
        <pc:spChg chg="add mod">
          <ac:chgData name="예진 최" userId="1e11584200a3bbf3" providerId="LiveId" clId="{DE8B805E-952F-4482-8ED3-BF142B72CD1C}" dt="2024-03-19T02:14:18.157" v="99" actId="164"/>
          <ac:spMkLst>
            <pc:docMk/>
            <pc:sldMk cId="2261383864" sldId="262"/>
            <ac:spMk id="9" creationId="{B2132E09-6601-807B-32EA-BF0A76F3CE7F}"/>
          </ac:spMkLst>
        </pc:spChg>
        <pc:grpChg chg="add del mod">
          <ac:chgData name="예진 최" userId="1e11584200a3bbf3" providerId="LiveId" clId="{DE8B805E-952F-4482-8ED3-BF142B72CD1C}" dt="2024-03-19T02:14:20.920" v="100" actId="21"/>
          <ac:grpSpMkLst>
            <pc:docMk/>
            <pc:sldMk cId="2261383864" sldId="262"/>
            <ac:grpSpMk id="10" creationId="{3285809F-BE88-A5D7-C8FB-BB231557BF21}"/>
          </ac:grpSpMkLst>
        </pc:grpChg>
        <pc:cxnChg chg="add mod">
          <ac:chgData name="예진 최" userId="1e11584200a3bbf3" providerId="LiveId" clId="{DE8B805E-952F-4482-8ED3-BF142B72CD1C}" dt="2024-03-19T02:07:35.474" v="23"/>
          <ac:cxnSpMkLst>
            <pc:docMk/>
            <pc:sldMk cId="2261383864" sldId="262"/>
            <ac:cxnSpMk id="6" creationId="{083D211E-9BD0-8888-F74B-038C81C385FC}"/>
          </ac:cxnSpMkLst>
        </pc:cxnChg>
      </pc:sldChg>
      <pc:sldChg chg="del">
        <pc:chgData name="예진 최" userId="1e11584200a3bbf3" providerId="LiveId" clId="{DE8B805E-952F-4482-8ED3-BF142B72CD1C}" dt="2024-03-19T02:06:39.716" v="10" actId="47"/>
        <pc:sldMkLst>
          <pc:docMk/>
          <pc:sldMk cId="4223769671" sldId="262"/>
        </pc:sldMkLst>
      </pc:sldChg>
      <pc:sldChg chg="addSp delSp modSp add mod">
        <pc:chgData name="예진 최" userId="1e11584200a3bbf3" providerId="LiveId" clId="{DE8B805E-952F-4482-8ED3-BF142B72CD1C}" dt="2024-03-22T00:30:41.325" v="115" actId="478"/>
        <pc:sldMkLst>
          <pc:docMk/>
          <pc:sldMk cId="74040924" sldId="263"/>
        </pc:sldMkLst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3" creationId="{86575075-0337-03D3-813E-AEBCD49007FB}"/>
          </ac:spMkLst>
        </pc:spChg>
        <pc:spChg chg="mod">
          <ac:chgData name="예진 최" userId="1e11584200a3bbf3" providerId="LiveId" clId="{DE8B805E-952F-4482-8ED3-BF142B72CD1C}" dt="2024-03-19T05:00:05.023" v="103" actId="1076"/>
          <ac:spMkLst>
            <pc:docMk/>
            <pc:sldMk cId="74040924" sldId="263"/>
            <ac:spMk id="4" creationId="{347548A2-4C42-34E3-1B02-4A8156ECA525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7" creationId="{67AA666F-76DB-D0B0-2998-E54B5DB98B07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8" creationId="{518B2636-FAE7-0CEB-B969-0DFAD4757502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9" creationId="{3CD25549-D879-DE16-DCE8-626EA0CBF0F6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10" creationId="{BF9E19B5-D8FD-4D12-594F-FA8F466EB880}"/>
          </ac:spMkLst>
        </pc:spChg>
        <pc:spChg chg="mod">
          <ac:chgData name="예진 최" userId="1e11584200a3bbf3" providerId="LiveId" clId="{DE8B805E-952F-4482-8ED3-BF142B72CD1C}" dt="2024-03-19T02:14:21.810" v="101"/>
          <ac:spMkLst>
            <pc:docMk/>
            <pc:sldMk cId="74040924" sldId="263"/>
            <ac:spMk id="12" creationId="{71B577E6-20D8-6220-CAA4-21F533F3BB05}"/>
          </ac:spMkLst>
        </pc:spChg>
        <pc:spChg chg="mod">
          <ac:chgData name="예진 최" userId="1e11584200a3bbf3" providerId="LiveId" clId="{DE8B805E-952F-4482-8ED3-BF142B72CD1C}" dt="2024-03-19T02:14:21.810" v="101"/>
          <ac:spMkLst>
            <pc:docMk/>
            <pc:sldMk cId="74040924" sldId="263"/>
            <ac:spMk id="13" creationId="{B2132E09-6601-807B-32EA-BF0A76F3CE7F}"/>
          </ac:spMkLst>
        </pc:spChg>
        <pc:grpChg chg="add mod">
          <ac:chgData name="예진 최" userId="1e11584200a3bbf3" providerId="LiveId" clId="{DE8B805E-952F-4482-8ED3-BF142B72CD1C}" dt="2024-03-19T02:07:48.756" v="25"/>
          <ac:grpSpMkLst>
            <pc:docMk/>
            <pc:sldMk cId="74040924" sldId="263"/>
            <ac:grpSpMk id="2" creationId="{4B0B7B82-F8A9-8912-0DDC-6F9EB342FD1A}"/>
          </ac:grpSpMkLst>
        </pc:grpChg>
        <pc:grpChg chg="add del mod">
          <ac:chgData name="예진 최" userId="1e11584200a3bbf3" providerId="LiveId" clId="{DE8B805E-952F-4482-8ED3-BF142B72CD1C}" dt="2024-03-22T00:30:41.325" v="115" actId="478"/>
          <ac:grpSpMkLst>
            <pc:docMk/>
            <pc:sldMk cId="74040924" sldId="263"/>
            <ac:grpSpMk id="11" creationId="{3285809F-BE88-A5D7-C8FB-BB231557BF21}"/>
          </ac:grpSpMkLst>
        </pc:grpChg>
      </pc:sldChg>
      <pc:sldChg chg="del">
        <pc:chgData name="예진 최" userId="1e11584200a3bbf3" providerId="LiveId" clId="{DE8B805E-952F-4482-8ED3-BF142B72CD1C}" dt="2024-03-19T02:06:38.133" v="2" actId="47"/>
        <pc:sldMkLst>
          <pc:docMk/>
          <pc:sldMk cId="4175043564" sldId="263"/>
        </pc:sldMkLst>
      </pc:sldChg>
      <pc:sldChg chg="del">
        <pc:chgData name="예진 최" userId="1e11584200a3bbf3" providerId="LiveId" clId="{DE8B805E-952F-4482-8ED3-BF142B72CD1C}" dt="2024-03-19T02:06:37.936" v="1" actId="47"/>
        <pc:sldMkLst>
          <pc:docMk/>
          <pc:sldMk cId="2236773326" sldId="264"/>
        </pc:sldMkLst>
      </pc:sldChg>
      <pc:sldChg chg="del">
        <pc:chgData name="예진 최" userId="1e11584200a3bbf3" providerId="LiveId" clId="{DE8B805E-952F-4482-8ED3-BF142B72CD1C}" dt="2024-03-19T02:06:38.299" v="3" actId="47"/>
        <pc:sldMkLst>
          <pc:docMk/>
          <pc:sldMk cId="119180915" sldId="265"/>
        </pc:sldMkLst>
      </pc:sldChg>
      <pc:sldChg chg="del">
        <pc:chgData name="예진 최" userId="1e11584200a3bbf3" providerId="LiveId" clId="{DE8B805E-952F-4482-8ED3-BF142B72CD1C}" dt="2024-03-19T02:06:38.482" v="4" actId="47"/>
        <pc:sldMkLst>
          <pc:docMk/>
          <pc:sldMk cId="1866966484" sldId="266"/>
        </pc:sldMkLst>
      </pc:sldChg>
      <pc:sldChg chg="del">
        <pc:chgData name="예진 최" userId="1e11584200a3bbf3" providerId="LiveId" clId="{DE8B805E-952F-4482-8ED3-BF142B72CD1C}" dt="2024-03-19T02:06:39.087" v="7" actId="47"/>
        <pc:sldMkLst>
          <pc:docMk/>
          <pc:sldMk cId="1826456702" sldId="268"/>
        </pc:sldMkLst>
      </pc:sldChg>
      <pc:sldChg chg="del">
        <pc:chgData name="예진 최" userId="1e11584200a3bbf3" providerId="LiveId" clId="{DE8B805E-952F-4482-8ED3-BF142B72CD1C}" dt="2024-03-19T02:06:39.343" v="8" actId="47"/>
        <pc:sldMkLst>
          <pc:docMk/>
          <pc:sldMk cId="3311157175" sldId="269"/>
        </pc:sldMkLst>
      </pc:sldChg>
      <pc:sldChg chg="del">
        <pc:chgData name="예진 최" userId="1e11584200a3bbf3" providerId="LiveId" clId="{DE8B805E-952F-4482-8ED3-BF142B72CD1C}" dt="2024-03-19T02:06:38.600" v="5" actId="47"/>
        <pc:sldMkLst>
          <pc:docMk/>
          <pc:sldMk cId="703205740" sldId="270"/>
        </pc:sldMkLst>
      </pc:sldChg>
      <pc:sldChg chg="del">
        <pc:chgData name="예진 최" userId="1e11584200a3bbf3" providerId="LiveId" clId="{DE8B805E-952F-4482-8ED3-BF142B72CD1C}" dt="2024-03-19T02:06:40.920" v="14" actId="47"/>
        <pc:sldMkLst>
          <pc:docMk/>
          <pc:sldMk cId="3613307595" sldId="271"/>
        </pc:sldMkLst>
      </pc:sldChg>
      <pc:sldChg chg="del">
        <pc:chgData name="예진 최" userId="1e11584200a3bbf3" providerId="LiveId" clId="{DE8B805E-952F-4482-8ED3-BF142B72CD1C}" dt="2024-03-19T02:06:40.085" v="12" actId="47"/>
        <pc:sldMkLst>
          <pc:docMk/>
          <pc:sldMk cId="277998110" sldId="272"/>
        </pc:sldMkLst>
      </pc:sldChg>
      <pc:sldChg chg="del">
        <pc:chgData name="예진 최" userId="1e11584200a3bbf3" providerId="LiveId" clId="{DE8B805E-952F-4482-8ED3-BF142B72CD1C}" dt="2024-03-19T02:06:39.885" v="11" actId="47"/>
        <pc:sldMkLst>
          <pc:docMk/>
          <pc:sldMk cId="2329500841" sldId="273"/>
        </pc:sldMkLst>
      </pc:sldChg>
      <pc:sldChg chg="del">
        <pc:chgData name="예진 최" userId="1e11584200a3bbf3" providerId="LiveId" clId="{DE8B805E-952F-4482-8ED3-BF142B72CD1C}" dt="2024-03-19T02:06:39.529" v="9" actId="47"/>
        <pc:sldMkLst>
          <pc:docMk/>
          <pc:sldMk cId="413493617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C397D-E126-19D3-8A39-E1F0AB27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75313-88E9-B652-2C50-5A678326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C8C7A-A257-7B9F-4EB6-5E534FAD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2024-04-09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4D30E-7A4B-5115-F7A9-DB0CA900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FA8F2-E615-BA2C-D278-7E42460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DAAFF-A326-14B5-D15C-D4A552C3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8058B-E693-C728-3A3B-E43EFDC3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2C375-4C5C-B1CC-9485-2BA6D92F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2024-04-09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F02C1-0585-9A38-2E77-1CF78D2F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9925A-6C77-E6BD-94D8-B9429974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4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5B9502-2033-FE64-7780-B5252AC91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0FEE3-1265-DB0B-C7CA-600DBDFD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028C1-D1CF-22A8-2B3C-BC910BD7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2024-04-09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C41E7-AEAD-C8DE-78CA-B3813442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DBBF6-D776-C0DD-69AC-7FF37E6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2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FF256-077E-A933-DB12-473599AC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2E6E1-66B7-3F80-1BE9-482F0738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8A188-D45B-AACE-A868-5C8AC3BC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2024-04-09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D2E8A-0732-EBFC-84FA-382583E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37488-4D66-7EF3-DEB9-A422F644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7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13F2-75DD-05BA-8028-9A648689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9643E-74B9-9F24-BE0A-29F8430F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BE39C-4255-17D3-FADC-E84FBA16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2024-04-09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92016-3E25-10F9-EE99-5FAFAF07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0B272-AC2C-1D9F-5583-83F4001E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2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52E68-6C6F-9D9A-D450-902E4D38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3086D-4AFC-6331-7DE8-C3BDACA59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8F20F-6CC9-78E2-91CB-DA60F61D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36E0F-C83D-224E-6FFA-253903C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2024-04-09 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FA0C0-AF22-3096-2273-F7A0BE5D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4505F-ED48-48BB-C15F-19680FE4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4E14-BDD7-3830-E1B7-3B8384C4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D96FF-FE98-4846-8FE1-BDD031F0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ECF96-C291-2FA2-7A73-A0625FD41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2EC558-6D4A-6BF5-6C67-4307FCF2A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185191-80DA-FBCB-8F0B-F1628139F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A9CAA-CF55-C6DA-4E43-0D1F492B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2024-04-09 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3EA4E-73E0-F6BF-77CF-A8DEAEDA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6A4A52-AB3D-8A0C-E471-DF23B139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AC89E-3458-5127-2281-1142406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C4F5F4-5D3D-1FA9-1706-8362F113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2024-04-09 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85C99C-B2D1-9CA1-6099-552685DF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EC028-9EC2-3507-3E80-8222604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07F0E-5B9B-F55B-C571-9999F2B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2024-04-09 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970584-EE08-B614-9E6A-AFCA70A1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6809A-B58F-BE43-8F73-5E2CF50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9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15DFA-BBBF-87FA-9E33-BA45A68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2083D-46E4-FABB-2E90-C98CBA73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57ED4-2F4B-74F8-6BE9-2C5DE228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D5F97-5CCD-9501-FA7F-74733076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2024-04-09 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46E54-E047-4A72-F56A-7FD9971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F344A-E405-D349-5403-4A032E7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CED7C-C5C5-9F15-B0E5-7999B5DE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338C09-FE3D-E4DE-E682-0E92B3AF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0429D-6929-AD97-577B-8EFB2F41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E33FB-F297-237C-E685-06EFEC88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2024-04-09 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5ED5C-3786-335D-CC6A-2756CEA0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964CC-B367-EE02-9D10-1DD97E2F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3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52539-5901-ECE7-3E8C-A32D8FE8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08DFE-79B4-FC37-1E70-5D0806FB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00BCE-9828-7662-B0FA-2D5734D1A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C8F1-13F3-42CB-B6E0-5DFC6E29E3BD}" type="datetimeFigureOut">
              <a:rPr lang="ko-KR" altLang="en-US" smtClean="0"/>
              <a:t>2024-04-09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F4DB9-C872-5A8F-F7CB-383B38F3B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842D4-6273-15CE-EE41-50554FD0E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80000coding.oopy.io/cdc3317b-8077-4a35-8cd6-1f493aa67ef9" TargetMode="External"/><Relationship Id="rId3" Type="http://schemas.openxmlformats.org/officeDocument/2006/relationships/hyperlink" Target="https://code4human.tistory.com/123" TargetMode="External"/><Relationship Id="rId7" Type="http://schemas.openxmlformats.org/officeDocument/2006/relationships/hyperlink" Target="https://en.wikipedia.org/wiki/File_descriptor" TargetMode="External"/><Relationship Id="rId2" Type="http://schemas.openxmlformats.org/officeDocument/2006/relationships/hyperlink" Target="https://velog.io/@hyeseong-dev/File-Descript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able.tistory.com/19" TargetMode="External"/><Relationship Id="rId5" Type="http://schemas.openxmlformats.org/officeDocument/2006/relationships/hyperlink" Target="https://sikpang.tistory.com/19" TargetMode="External"/><Relationship Id="rId4" Type="http://schemas.openxmlformats.org/officeDocument/2006/relationships/hyperlink" Target="https://dev-ahn.tistory.com/m/96?amp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186CC-FD00-1021-BAA6-0164280745C2}"/>
              </a:ext>
            </a:extLst>
          </p:cNvPr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520337"/>
            <a:ext cx="497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YOUR TITLE HERE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21839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304BBE-65A7-29DF-0029-A7A13DC708FE}"/>
              </a:ext>
            </a:extLst>
          </p:cNvPr>
          <p:cNvSpPr txBox="1"/>
          <p:nvPr/>
        </p:nvSpPr>
        <p:spPr>
          <a:xfrm>
            <a:off x="11102095" y="939481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Ver. 01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D0D929-5AFF-9BCE-959D-64385B8E865F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A595AD-F203-8B61-5D17-E099AFF95E3E}"/>
              </a:ext>
            </a:extLst>
          </p:cNvPr>
          <p:cNvCxnSpPr/>
          <p:nvPr/>
        </p:nvCxnSpPr>
        <p:spPr>
          <a:xfrm>
            <a:off x="469231" y="3444526"/>
            <a:ext cx="112535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67C93D-3DA9-23A5-801F-A829A2FDBE06}"/>
              </a:ext>
            </a:extLst>
          </p:cNvPr>
          <p:cNvSpPr txBox="1"/>
          <p:nvPr/>
        </p:nvSpPr>
        <p:spPr>
          <a:xfrm>
            <a:off x="4856557" y="2444461"/>
            <a:ext cx="1239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File</a:t>
            </a:r>
            <a:endParaRPr lang="ko-KR" altLang="en-US" sz="5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088BB-364A-6BA4-3ABF-CF4F42DFBCE3}"/>
              </a:ext>
            </a:extLst>
          </p:cNvPr>
          <p:cNvSpPr txBox="1"/>
          <p:nvPr/>
        </p:nvSpPr>
        <p:spPr>
          <a:xfrm>
            <a:off x="8709533" y="6137619"/>
            <a:ext cx="333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2022764048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최예진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AC8C7-EA2E-95AD-8087-1B16B90F6F93}"/>
              </a:ext>
            </a:extLst>
          </p:cNvPr>
          <p:cNvSpPr txBox="1"/>
          <p:nvPr/>
        </p:nvSpPr>
        <p:spPr>
          <a:xfrm>
            <a:off x="6095999" y="3492755"/>
            <a:ext cx="3322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descriptor</a:t>
            </a:r>
            <a:endParaRPr lang="ko-KR" altLang="en-US" sz="5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45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186CC-FD00-1021-BAA6-0164280745C2}"/>
              </a:ext>
            </a:extLst>
          </p:cNvPr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520337"/>
            <a:ext cx="497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YOUR TITLE HERE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21839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304BBE-65A7-29DF-0029-A7A13DC708FE}"/>
              </a:ext>
            </a:extLst>
          </p:cNvPr>
          <p:cNvSpPr txBox="1"/>
          <p:nvPr/>
        </p:nvSpPr>
        <p:spPr>
          <a:xfrm>
            <a:off x="11102095" y="939481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Ver. 01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D0D929-5AFF-9BCE-959D-64385B8E865F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A595AD-F203-8B61-5D17-E099AFF95E3E}"/>
              </a:ext>
            </a:extLst>
          </p:cNvPr>
          <p:cNvCxnSpPr/>
          <p:nvPr/>
        </p:nvCxnSpPr>
        <p:spPr>
          <a:xfrm>
            <a:off x="469231" y="3444526"/>
            <a:ext cx="112535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67C93D-3DA9-23A5-801F-A829A2FDBE06}"/>
              </a:ext>
            </a:extLst>
          </p:cNvPr>
          <p:cNvSpPr txBox="1"/>
          <p:nvPr/>
        </p:nvSpPr>
        <p:spPr>
          <a:xfrm>
            <a:off x="4332205" y="2513834"/>
            <a:ext cx="1763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감사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E4051-BB14-61BF-8B16-C370A5A5D5CE}"/>
              </a:ext>
            </a:extLst>
          </p:cNvPr>
          <p:cNvSpPr txBox="1"/>
          <p:nvPr/>
        </p:nvSpPr>
        <p:spPr>
          <a:xfrm>
            <a:off x="6095999" y="357189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합니다</a:t>
            </a:r>
          </a:p>
        </p:txBody>
      </p:sp>
    </p:spTree>
    <p:extLst>
      <p:ext uri="{BB962C8B-B14F-4D97-AF65-F5344CB8AC3E}">
        <p14:creationId xmlns:p14="http://schemas.microsoft.com/office/powerpoint/2010/main" val="70586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106519" y="62593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3356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File descriptor?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4F5E5B-7593-77EC-16CA-C6B66CB43719}"/>
              </a:ext>
            </a:extLst>
          </p:cNvPr>
          <p:cNvGrpSpPr/>
          <p:nvPr/>
        </p:nvGrpSpPr>
        <p:grpSpPr>
          <a:xfrm>
            <a:off x="1773768" y="1203298"/>
            <a:ext cx="8444362" cy="3581383"/>
            <a:chOff x="1773768" y="1203298"/>
            <a:chExt cx="8444362" cy="358138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7DE22F-9532-F596-414A-A73055A61138}"/>
                </a:ext>
              </a:extLst>
            </p:cNvPr>
            <p:cNvSpPr/>
            <p:nvPr/>
          </p:nvSpPr>
          <p:spPr>
            <a:xfrm>
              <a:off x="1989363" y="1203298"/>
              <a:ext cx="8213272" cy="3581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BDA497-FFA7-EC1F-7F7F-39B484AA111D}"/>
                </a:ext>
              </a:extLst>
            </p:cNvPr>
            <p:cNvSpPr txBox="1"/>
            <p:nvPr/>
          </p:nvSpPr>
          <p:spPr>
            <a:xfrm>
              <a:off x="8461573" y="2876534"/>
              <a:ext cx="15870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accent1"/>
                  </a:solidFill>
                </a:rPr>
                <a:t>추상적인 값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F61C29-0108-6CB6-8638-65753F3AFD40}"/>
                </a:ext>
              </a:extLst>
            </p:cNvPr>
            <p:cNvSpPr txBox="1"/>
            <p:nvPr/>
          </p:nvSpPr>
          <p:spPr>
            <a:xfrm rot="16200000">
              <a:off x="9100348" y="2122033"/>
              <a:ext cx="1184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0099"/>
                  </a:solidFill>
                </a:rPr>
                <a:t>핸들링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91E7C6-E594-243D-2E15-6DADEC4D3C44}"/>
                </a:ext>
              </a:extLst>
            </p:cNvPr>
            <p:cNvSpPr txBox="1"/>
            <p:nvPr/>
          </p:nvSpPr>
          <p:spPr>
            <a:xfrm rot="16200000">
              <a:off x="2892747" y="2815632"/>
              <a:ext cx="118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목록 관리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85517C-F8C7-CBF8-DC28-9536BD48FC74}"/>
                </a:ext>
              </a:extLst>
            </p:cNvPr>
            <p:cNvSpPr txBox="1"/>
            <p:nvPr/>
          </p:nvSpPr>
          <p:spPr>
            <a:xfrm>
              <a:off x="5163485" y="4258544"/>
              <a:ext cx="1530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9999"/>
                  </a:solidFill>
                </a:rPr>
                <a:t>시스템 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7A77C9-96DD-B280-9746-70E43B2310EF}"/>
                </a:ext>
              </a:extLst>
            </p:cNvPr>
            <p:cNvSpPr txBox="1"/>
            <p:nvPr/>
          </p:nvSpPr>
          <p:spPr>
            <a:xfrm>
              <a:off x="2488969" y="2109700"/>
              <a:ext cx="1147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테이블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7BFEBE-D7B5-99C9-C13F-9FC7A8A39FC0}"/>
                </a:ext>
              </a:extLst>
            </p:cNvPr>
            <p:cNvSpPr txBox="1"/>
            <p:nvPr/>
          </p:nvSpPr>
          <p:spPr>
            <a:xfrm>
              <a:off x="4074546" y="4135440"/>
              <a:ext cx="809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996600"/>
                  </a:solidFill>
                </a:rPr>
                <a:t>인덱스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E6D5C4-E086-A25A-AB02-3C3C79F7E4F6}"/>
                </a:ext>
              </a:extLst>
            </p:cNvPr>
            <p:cNvSpPr txBox="1"/>
            <p:nvPr/>
          </p:nvSpPr>
          <p:spPr>
            <a:xfrm>
              <a:off x="8793704" y="4320978"/>
              <a:ext cx="1297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CC9900"/>
                  </a:solidFill>
                </a:rPr>
                <a:t>기억 장치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DA7A50-54BB-5CFA-CF50-776C5608EEE2}"/>
                </a:ext>
              </a:extLst>
            </p:cNvPr>
            <p:cNvSpPr txBox="1"/>
            <p:nvPr/>
          </p:nvSpPr>
          <p:spPr>
            <a:xfrm rot="5400000">
              <a:off x="4575460" y="1638081"/>
              <a:ext cx="1110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660033"/>
                  </a:solidFill>
                </a:rPr>
                <a:t>프로세스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A839E9-A2D1-6839-6DA5-52C7A02B9654}"/>
                </a:ext>
              </a:extLst>
            </p:cNvPr>
            <p:cNvSpPr txBox="1"/>
            <p:nvPr/>
          </p:nvSpPr>
          <p:spPr>
            <a:xfrm rot="5400000">
              <a:off x="1095751" y="2194031"/>
              <a:ext cx="23397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00CC99"/>
                  </a:solidFill>
                </a:rPr>
                <a:t>블록 디바이스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1BEC6C-762F-4DE4-7EE6-BF39F518C285}"/>
                </a:ext>
              </a:extLst>
            </p:cNvPr>
            <p:cNvSpPr txBox="1"/>
            <p:nvPr/>
          </p:nvSpPr>
          <p:spPr>
            <a:xfrm rot="10800000">
              <a:off x="2574001" y="1424151"/>
              <a:ext cx="1874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CCC00"/>
                  </a:solidFill>
                </a:rPr>
                <a:t>캐릭터 디바이스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83802C-AA04-622A-776A-24CC3D8D1801}"/>
                </a:ext>
              </a:extLst>
            </p:cNvPr>
            <p:cNvSpPr txBox="1"/>
            <p:nvPr/>
          </p:nvSpPr>
          <p:spPr>
            <a:xfrm rot="10800000">
              <a:off x="4768110" y="3468412"/>
              <a:ext cx="1142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660033"/>
                  </a:solidFill>
                </a:rPr>
                <a:t>음이 아닌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B762D4-A9BE-BC66-DA47-15DD322E0E3B}"/>
                </a:ext>
              </a:extLst>
            </p:cNvPr>
            <p:cNvSpPr txBox="1"/>
            <p:nvPr/>
          </p:nvSpPr>
          <p:spPr>
            <a:xfrm rot="10800000">
              <a:off x="6072147" y="1412147"/>
              <a:ext cx="1610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33CC33"/>
                  </a:solidFill>
                </a:rPr>
                <a:t>추상 표현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30BC35-129E-FF24-C079-0900AB815445}"/>
                </a:ext>
              </a:extLst>
            </p:cNvPr>
            <p:cNvSpPr txBox="1"/>
            <p:nvPr/>
          </p:nvSpPr>
          <p:spPr>
            <a:xfrm rot="10800000">
              <a:off x="1773768" y="4194136"/>
              <a:ext cx="1850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0033CC"/>
                  </a:solidFill>
                </a:rPr>
                <a:t>정규</a:t>
              </a:r>
              <a:r>
                <a:rPr lang="ko-KR" altLang="en-US" sz="2400" dirty="0">
                  <a:solidFill>
                    <a:srgbClr val="0033CC"/>
                  </a:solidFill>
                </a:rPr>
                <a:t> 파일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831F44-C699-83FF-831F-91399D8E3F35}"/>
                </a:ext>
              </a:extLst>
            </p:cNvPr>
            <p:cNvSpPr txBox="1"/>
            <p:nvPr/>
          </p:nvSpPr>
          <p:spPr>
            <a:xfrm>
              <a:off x="7038501" y="3718857"/>
              <a:ext cx="1530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6600"/>
                  </a:solidFill>
                </a:rPr>
                <a:t>가장 작은 값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01C3C4-4A9A-153D-3FD6-8E2C6342B1C8}"/>
                </a:ext>
              </a:extLst>
            </p:cNvPr>
            <p:cNvSpPr txBox="1"/>
            <p:nvPr/>
          </p:nvSpPr>
          <p:spPr>
            <a:xfrm>
              <a:off x="7004589" y="2251115"/>
              <a:ext cx="1848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</a:rPr>
                <a:t>0</a:t>
              </a:r>
              <a:r>
                <a:rPr lang="ko-KR" altLang="en-US" sz="1600" dirty="0">
                  <a:solidFill>
                    <a:schemeClr val="accent2"/>
                  </a:solidFill>
                </a:rPr>
                <a:t>이 아닌 정수 값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512474-14DC-6891-1022-5246EA830070}"/>
                </a:ext>
              </a:extLst>
            </p:cNvPr>
            <p:cNvSpPr txBox="1"/>
            <p:nvPr/>
          </p:nvSpPr>
          <p:spPr>
            <a:xfrm>
              <a:off x="7838100" y="1633976"/>
              <a:ext cx="1338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008000"/>
                  </a:solidFill>
                </a:rPr>
                <a:t>입</a:t>
              </a:r>
              <a:r>
                <a:rPr lang="en-US" altLang="ko-KR" sz="2400" dirty="0">
                  <a:solidFill>
                    <a:srgbClr val="008000"/>
                  </a:solidFill>
                </a:rPr>
                <a:t>/</a:t>
              </a:r>
              <a:r>
                <a:rPr lang="ko-KR" altLang="en-US" sz="2400" dirty="0">
                  <a:solidFill>
                    <a:srgbClr val="008000"/>
                  </a:solidFill>
                </a:rPr>
                <a:t>출력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E680D3-351A-8B49-BDCE-68CF9640DF8F}"/>
                </a:ext>
              </a:extLst>
            </p:cNvPr>
            <p:cNvSpPr txBox="1"/>
            <p:nvPr/>
          </p:nvSpPr>
          <p:spPr>
            <a:xfrm rot="10800000">
              <a:off x="5035590" y="2299146"/>
              <a:ext cx="1268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accent6"/>
                  </a:solidFill>
                </a:rPr>
                <a:t>운영체제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D63F5B-2427-94EE-1325-5868D65B5F16}"/>
                </a:ext>
              </a:extLst>
            </p:cNvPr>
            <p:cNvSpPr txBox="1"/>
            <p:nvPr/>
          </p:nvSpPr>
          <p:spPr>
            <a:xfrm>
              <a:off x="6624893" y="1756550"/>
              <a:ext cx="1026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CC3300"/>
                  </a:solidFill>
                </a:rPr>
                <a:t>파이프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935512-45D2-CF5A-EC7B-A3CB3B1C006D}"/>
                </a:ext>
              </a:extLst>
            </p:cNvPr>
            <p:cNvSpPr txBox="1"/>
            <p:nvPr/>
          </p:nvSpPr>
          <p:spPr>
            <a:xfrm rot="5400000">
              <a:off x="2454062" y="3024065"/>
              <a:ext cx="857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양수</a:t>
              </a:r>
              <a:r>
                <a:rPr lang="ko-KR" altLang="en-US" sz="2400" dirty="0"/>
                <a:t>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993EF73-2A0E-E5B5-F5C5-B2F74353A405}"/>
                </a:ext>
              </a:extLst>
            </p:cNvPr>
            <p:cNvSpPr txBox="1"/>
            <p:nvPr/>
          </p:nvSpPr>
          <p:spPr>
            <a:xfrm>
              <a:off x="3091078" y="3577513"/>
              <a:ext cx="1322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rgbClr val="99FF33"/>
                  </a:solidFill>
                </a:rPr>
                <a:t>리눅스</a:t>
              </a:r>
              <a:r>
                <a:rPr lang="ko-KR" altLang="en-US" sz="2800" b="1" dirty="0"/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598839-7A7F-F59B-B9D2-7F82C085E828}"/>
                </a:ext>
              </a:extLst>
            </p:cNvPr>
            <p:cNvSpPr txBox="1"/>
            <p:nvPr/>
          </p:nvSpPr>
          <p:spPr>
            <a:xfrm rot="5400000">
              <a:off x="8655246" y="3461532"/>
              <a:ext cx="857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003300"/>
                  </a:solidFill>
                </a:rPr>
                <a:t>소켓</a:t>
              </a:r>
              <a:r>
                <a:rPr lang="ko-KR" altLang="en-US" sz="2400" dirty="0"/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9B9759-B3F2-92FC-3DE5-693BA6220D79}"/>
                </a:ext>
              </a:extLst>
            </p:cNvPr>
            <p:cNvSpPr txBox="1"/>
            <p:nvPr/>
          </p:nvSpPr>
          <p:spPr>
            <a:xfrm rot="5400000">
              <a:off x="6391695" y="3575008"/>
              <a:ext cx="857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00FFFF"/>
                  </a:solidFill>
                </a:rPr>
                <a:t>할당</a:t>
              </a:r>
              <a:r>
                <a:rPr lang="ko-KR" altLang="en-US" sz="2400" dirty="0"/>
                <a:t>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DBD338-DE9E-F10C-6C16-85278928D606}"/>
                </a:ext>
              </a:extLst>
            </p:cNvPr>
            <p:cNvSpPr txBox="1"/>
            <p:nvPr/>
          </p:nvSpPr>
          <p:spPr>
            <a:xfrm rot="16200000">
              <a:off x="1921216" y="3474114"/>
              <a:ext cx="8429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6600FF"/>
                  </a:solidFill>
                </a:rPr>
                <a:t>번호</a:t>
              </a:r>
              <a:r>
                <a:rPr lang="ko-KR" altLang="en-US" sz="2400" dirty="0"/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E076E5-AC94-5D3A-95AE-22F4239B6A5B}"/>
                </a:ext>
              </a:extLst>
            </p:cNvPr>
            <p:cNvSpPr txBox="1"/>
            <p:nvPr/>
          </p:nvSpPr>
          <p:spPr>
            <a:xfrm>
              <a:off x="9149173" y="1267482"/>
              <a:ext cx="1068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rgbClr val="7030A0"/>
                  </a:solidFill>
                </a:rPr>
                <a:t>파일</a:t>
              </a:r>
              <a:r>
                <a:rPr lang="ko-KR" altLang="en-US" sz="2400" dirty="0"/>
                <a:t>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F6F8B3-6C93-5287-4A57-56AC09F98C03}"/>
                </a:ext>
              </a:extLst>
            </p:cNvPr>
            <p:cNvSpPr txBox="1"/>
            <p:nvPr/>
          </p:nvSpPr>
          <p:spPr>
            <a:xfrm rot="10800000">
              <a:off x="6909539" y="4013202"/>
              <a:ext cx="8871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00B0F0"/>
                  </a:solidFill>
                </a:rPr>
                <a:t>모든 객체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F5AA607-7916-9111-2FD4-85D97BA5544C}"/>
                </a:ext>
              </a:extLst>
            </p:cNvPr>
            <p:cNvSpPr txBox="1"/>
            <p:nvPr/>
          </p:nvSpPr>
          <p:spPr>
            <a:xfrm>
              <a:off x="5613697" y="1673246"/>
              <a:ext cx="566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3399FF"/>
                  </a:solidFill>
                </a:rPr>
                <a:t>FD</a:t>
              </a:r>
              <a:r>
                <a:rPr lang="ko-KR" altLang="en-US" sz="2400" dirty="0"/>
                <a:t>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6BB8DB-FE8F-E841-2942-029C2CA83A00}"/>
                </a:ext>
              </a:extLst>
            </p:cNvPr>
            <p:cNvSpPr txBox="1"/>
            <p:nvPr/>
          </p:nvSpPr>
          <p:spPr>
            <a:xfrm rot="10800000">
              <a:off x="3756716" y="1863919"/>
              <a:ext cx="1123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663300"/>
                  </a:solidFill>
                </a:rPr>
                <a:t>디렉토리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DD1B7FC-B3C2-EB7B-4098-4E1626E7253A}"/>
              </a:ext>
            </a:extLst>
          </p:cNvPr>
          <p:cNvSpPr txBox="1"/>
          <p:nvPr/>
        </p:nvSpPr>
        <p:spPr>
          <a:xfrm>
            <a:off x="2553178" y="4969508"/>
            <a:ext cx="71626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프로세스에서 열린 파일의 목록을 관리하는 테이블의 인덱스</a:t>
            </a:r>
            <a:endParaRPr lang="en-US" altLang="ko-KR" sz="2000" dirty="0"/>
          </a:p>
          <a:p>
            <a:pPr algn="ctr"/>
            <a:endParaRPr lang="ko-KR" altLang="en-US" sz="1000" dirty="0"/>
          </a:p>
          <a:p>
            <a:pPr algn="ctr"/>
            <a:r>
              <a:rPr lang="ko-KR" altLang="en-US" sz="2000" dirty="0"/>
              <a:t>리눅스 운영 체계에서 파일에 대한 정보를 기술하고 유지하는 기억 장치의 영역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0636BD2-F2AF-7D04-8D6F-521EE9EB10AD}"/>
              </a:ext>
            </a:extLst>
          </p:cNvPr>
          <p:cNvGrpSpPr/>
          <p:nvPr/>
        </p:nvGrpSpPr>
        <p:grpSpPr>
          <a:xfrm>
            <a:off x="10276411" y="575090"/>
            <a:ext cx="1446357" cy="165519"/>
            <a:chOff x="10147283" y="586118"/>
            <a:chExt cx="1446357" cy="16551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6575075-0337-03D3-813E-AEBCD49007FB}"/>
                </a:ext>
              </a:extLst>
            </p:cNvPr>
            <p:cNvSpPr/>
            <p:nvPr/>
          </p:nvSpPr>
          <p:spPr>
            <a:xfrm flipH="1">
              <a:off x="1100072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7AA666F-76DB-D0B0-2998-E54B5DB98B07}"/>
                </a:ext>
              </a:extLst>
            </p:cNvPr>
            <p:cNvSpPr/>
            <p:nvPr/>
          </p:nvSpPr>
          <p:spPr>
            <a:xfrm flipH="1">
              <a:off x="1078736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18B2636-FAE7-0CEB-B969-0DFAD4757502}"/>
                </a:ext>
              </a:extLst>
            </p:cNvPr>
            <p:cNvSpPr/>
            <p:nvPr/>
          </p:nvSpPr>
          <p:spPr>
            <a:xfrm flipH="1">
              <a:off x="1057400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CD25549-D879-DE16-DCE8-626EA0CBF0F6}"/>
                </a:ext>
              </a:extLst>
            </p:cNvPr>
            <p:cNvSpPr/>
            <p:nvPr/>
          </p:nvSpPr>
          <p:spPr>
            <a:xfrm flipH="1">
              <a:off x="1036064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F9E19B5-D8FD-4D12-594F-FA8F466EB880}"/>
                </a:ext>
              </a:extLst>
            </p:cNvPr>
            <p:cNvSpPr/>
            <p:nvPr/>
          </p:nvSpPr>
          <p:spPr>
            <a:xfrm flipH="1">
              <a:off x="10147283" y="586120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2C6A739-BA16-32BB-B1A6-1DD0A966B329}"/>
                </a:ext>
              </a:extLst>
            </p:cNvPr>
            <p:cNvSpPr/>
            <p:nvPr/>
          </p:nvSpPr>
          <p:spPr>
            <a:xfrm flipH="1">
              <a:off x="11214083" y="58611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BEFF6DF-72BA-AF51-9E53-23B188D137F2}"/>
                </a:ext>
              </a:extLst>
            </p:cNvPr>
            <p:cNvSpPr/>
            <p:nvPr/>
          </p:nvSpPr>
          <p:spPr>
            <a:xfrm flipH="1">
              <a:off x="11427443" y="58611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9732260-DD35-8CF5-AFE1-B281FD3D1783}"/>
              </a:ext>
            </a:extLst>
          </p:cNvPr>
          <p:cNvGrpSpPr/>
          <p:nvPr/>
        </p:nvGrpSpPr>
        <p:grpSpPr>
          <a:xfrm>
            <a:off x="1989363" y="1213339"/>
            <a:ext cx="8213272" cy="3581383"/>
            <a:chOff x="1973870" y="1203297"/>
            <a:chExt cx="8213272" cy="358138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6D68E71-942A-BD9C-3D59-D0849A8C1984}"/>
                </a:ext>
              </a:extLst>
            </p:cNvPr>
            <p:cNvSpPr/>
            <p:nvPr/>
          </p:nvSpPr>
          <p:spPr>
            <a:xfrm>
              <a:off x="1973870" y="1203297"/>
              <a:ext cx="8213272" cy="3581383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40A208F-A46A-5DF0-CEE5-B46025172B47}"/>
                </a:ext>
              </a:extLst>
            </p:cNvPr>
            <p:cNvSpPr txBox="1"/>
            <p:nvPr/>
          </p:nvSpPr>
          <p:spPr>
            <a:xfrm>
              <a:off x="3651280" y="2663974"/>
              <a:ext cx="489199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FF0000"/>
                  </a:solidFill>
                </a:rPr>
                <a:t>파일 </a:t>
              </a:r>
              <a:r>
                <a:rPr lang="ko-KR" altLang="en-US" sz="5000" b="1" dirty="0" err="1">
                  <a:solidFill>
                    <a:srgbClr val="FF0000"/>
                  </a:solidFill>
                </a:rPr>
                <a:t>디스크립터</a:t>
              </a:r>
              <a:endParaRPr lang="ko-KR" altLang="en-US" sz="5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25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기본적으로 할당되는 파일 </a:t>
            </a:r>
            <a:r>
              <a:rPr lang="ko-KR" altLang="en-US" sz="3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디스크립터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69F386-C9B8-D66F-21DA-ED2562FEC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62805"/>
              </p:ext>
            </p:extLst>
          </p:nvPr>
        </p:nvGraphicFramePr>
        <p:xfrm>
          <a:off x="2032000" y="1532323"/>
          <a:ext cx="8128000" cy="1473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489245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0196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85674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2739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Desciptor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unistd.h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stdio.h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8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input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STDIN_FILENO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stdin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36296"/>
                  </a:ext>
                </a:extLst>
              </a:tr>
              <a:tr h="349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output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STDOUT_FILENO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14176"/>
                  </a:ext>
                </a:extLst>
              </a:tr>
              <a:tr h="233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error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STDERR_FILENO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stderr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45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D528C2D-10B6-4FF9-68A5-EF1DBA7FBAE3}"/>
              </a:ext>
            </a:extLst>
          </p:cNvPr>
          <p:cNvSpPr txBox="1"/>
          <p:nvPr/>
        </p:nvSpPr>
        <p:spPr>
          <a:xfrm>
            <a:off x="2032000" y="110443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표준 스트림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EE0E4-5C1C-13D8-84EE-B950E54E81AC}"/>
              </a:ext>
            </a:extLst>
          </p:cNvPr>
          <p:cNvSpPr txBox="1"/>
          <p:nvPr/>
        </p:nvSpPr>
        <p:spPr>
          <a:xfrm>
            <a:off x="615837" y="3745431"/>
            <a:ext cx="35465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표준 입력 </a:t>
            </a:r>
            <a:r>
              <a:rPr lang="en-US" altLang="ko-KR" sz="20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(0)</a:t>
            </a:r>
          </a:p>
          <a:p>
            <a:endParaRPr lang="en-US" altLang="ko-KR" sz="10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프로그램으로 들어가는 데이터 스트림이다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  <a:p>
            <a:endParaRPr lang="en-US" altLang="ko-KR" sz="1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프로그램은 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read 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명령을 이용하여 데이터 전송을 요청한다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EEA3C-1FE7-1050-050C-D28B164B1D66}"/>
              </a:ext>
            </a:extLst>
          </p:cNvPr>
          <p:cNvSpPr txBox="1"/>
          <p:nvPr/>
        </p:nvSpPr>
        <p:spPr>
          <a:xfrm>
            <a:off x="4344321" y="3745431"/>
            <a:ext cx="35465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표준 출력 </a:t>
            </a:r>
            <a:r>
              <a:rPr lang="en-US" altLang="ko-KR" sz="20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(1)</a:t>
            </a:r>
          </a:p>
          <a:p>
            <a:endParaRPr lang="en-US" altLang="ko-KR" sz="10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프로그램이 출력 데이터를 기록하는 스트림이다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  <a:p>
            <a:endParaRPr lang="en-US" altLang="ko-KR" sz="1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write 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명령을 이용하여 데이터 </a:t>
            </a:r>
            <a:endParaRPr lang="en-US" altLang="ko-KR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전송을 요청한다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01E136-FF12-D835-1BD3-D304660D06B2}"/>
              </a:ext>
            </a:extLst>
          </p:cNvPr>
          <p:cNvSpPr txBox="1"/>
          <p:nvPr/>
        </p:nvSpPr>
        <p:spPr>
          <a:xfrm>
            <a:off x="8072805" y="3745431"/>
            <a:ext cx="3546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표준 에러 </a:t>
            </a:r>
            <a:r>
              <a:rPr lang="en-US" altLang="ko-KR" sz="20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(2)</a:t>
            </a:r>
          </a:p>
          <a:p>
            <a:endParaRPr lang="en-US" altLang="ko-KR" sz="10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프로그램이 오류 메시지를 출력하기 위해 일반적으로 쓰는 </a:t>
            </a:r>
            <a:endParaRPr lang="en-US" altLang="ko-KR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또다른 출력 스트림이다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3C54830-F99A-EB59-A300-039CF1738464}"/>
              </a:ext>
            </a:extLst>
          </p:cNvPr>
          <p:cNvGrpSpPr/>
          <p:nvPr/>
        </p:nvGrpSpPr>
        <p:grpSpPr>
          <a:xfrm>
            <a:off x="10276411" y="575090"/>
            <a:ext cx="1446357" cy="165519"/>
            <a:chOff x="10147283" y="586118"/>
            <a:chExt cx="1446357" cy="16551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6952EDC-9D3A-60D1-C81A-FA2CAF071BEE}"/>
                </a:ext>
              </a:extLst>
            </p:cNvPr>
            <p:cNvSpPr/>
            <p:nvPr/>
          </p:nvSpPr>
          <p:spPr>
            <a:xfrm flipH="1">
              <a:off x="1100072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5676240-DA89-E498-5D8D-53ACEAF7C59B}"/>
                </a:ext>
              </a:extLst>
            </p:cNvPr>
            <p:cNvSpPr/>
            <p:nvPr/>
          </p:nvSpPr>
          <p:spPr>
            <a:xfrm flipH="1">
              <a:off x="1078736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732B48D-7DC3-2814-5EB8-3C69EFD87945}"/>
                </a:ext>
              </a:extLst>
            </p:cNvPr>
            <p:cNvSpPr/>
            <p:nvPr/>
          </p:nvSpPr>
          <p:spPr>
            <a:xfrm flipH="1">
              <a:off x="1057400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0180BE4-5DC8-C003-51C6-EBC34917B5E2}"/>
                </a:ext>
              </a:extLst>
            </p:cNvPr>
            <p:cNvSpPr/>
            <p:nvPr/>
          </p:nvSpPr>
          <p:spPr>
            <a:xfrm flipH="1">
              <a:off x="10360643" y="586120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7AFEC1F-714E-C5AA-FAC7-6CA9B05CAEFC}"/>
                </a:ext>
              </a:extLst>
            </p:cNvPr>
            <p:cNvSpPr/>
            <p:nvPr/>
          </p:nvSpPr>
          <p:spPr>
            <a:xfrm flipH="1">
              <a:off x="1014728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A2451FC-7C38-7421-3D6B-1A5E15A86D2A}"/>
                </a:ext>
              </a:extLst>
            </p:cNvPr>
            <p:cNvSpPr/>
            <p:nvPr/>
          </p:nvSpPr>
          <p:spPr>
            <a:xfrm flipH="1">
              <a:off x="11214083" y="58611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B11B54B-6F0D-13A9-FC10-0319838408B2}"/>
                </a:ext>
              </a:extLst>
            </p:cNvPr>
            <p:cNvSpPr/>
            <p:nvPr/>
          </p:nvSpPr>
          <p:spPr>
            <a:xfrm flipH="1">
              <a:off x="11427443" y="58611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749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3144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File descriptor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0C8F24F-FB10-2F35-F076-2265E7531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46506"/>
              </p:ext>
            </p:extLst>
          </p:nvPr>
        </p:nvGraphicFramePr>
        <p:xfrm>
          <a:off x="1353124" y="1345473"/>
          <a:ext cx="1799771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9771">
                  <a:extLst>
                    <a:ext uri="{9D8B030D-6E8A-4147-A177-3AD203B41FA5}">
                      <a16:colId xmlns:a16="http://schemas.microsoft.com/office/drawing/2014/main" val="2347744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File descriptor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60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2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08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0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4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58076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7F840FE-5A7D-93CC-7183-CB9C1D91B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33073"/>
              </p:ext>
            </p:extLst>
          </p:nvPr>
        </p:nvGraphicFramePr>
        <p:xfrm>
          <a:off x="4891716" y="1346848"/>
          <a:ext cx="2312976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12976">
                  <a:extLst>
                    <a:ext uri="{9D8B030D-6E8A-4147-A177-3AD203B41FA5}">
                      <a16:colId xmlns:a16="http://schemas.microsoft.com/office/drawing/2014/main" val="2347744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Global File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table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60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Read-only, offset:0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2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Write-only, offset:0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08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0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Read-write, offset:12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4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Read-write, offset:8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58076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46A1E7F-F9DD-7C3D-78E2-C8DFE9B58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44805"/>
              </p:ext>
            </p:extLst>
          </p:nvPr>
        </p:nvGraphicFramePr>
        <p:xfrm>
          <a:off x="8943513" y="1334875"/>
          <a:ext cx="1982776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82776">
                  <a:extLst>
                    <a:ext uri="{9D8B030D-6E8A-4147-A177-3AD203B41FA5}">
                      <a16:colId xmlns:a16="http://schemas.microsoft.com/office/drawing/2014/main" val="2347744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table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60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/dev/pts21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2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/dev/pts22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08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/path/myfile.txt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0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/path/myfile2.txt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4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/path/myfile3.txt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5807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38B6B69-8F00-E2C1-48F3-8BDE11B16219}"/>
              </a:ext>
            </a:extLst>
          </p:cNvPr>
          <p:cNvSpPr txBox="1"/>
          <p:nvPr/>
        </p:nvSpPr>
        <p:spPr>
          <a:xfrm>
            <a:off x="8664127" y="3815046"/>
            <a:ext cx="25415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Inode</a:t>
            </a:r>
            <a:r>
              <a:rPr lang="en-US" altLang="ko-KR" sz="2000" b="1" dirty="0"/>
              <a:t> table</a:t>
            </a:r>
          </a:p>
          <a:p>
            <a:endParaRPr lang="en-US" altLang="ko-KR" sz="1000" dirty="0"/>
          </a:p>
          <a:p>
            <a:pPr algn="ctr"/>
            <a:r>
              <a:rPr lang="ko-KR" altLang="en-US" dirty="0"/>
              <a:t>해당 파일에 관한 정보를 가지고 있다</a:t>
            </a:r>
            <a:r>
              <a:rPr lang="en-US" altLang="ko-KR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B3CA1F-907E-4876-815B-CA554169A157}"/>
              </a:ext>
            </a:extLst>
          </p:cNvPr>
          <p:cNvSpPr txBox="1"/>
          <p:nvPr/>
        </p:nvSpPr>
        <p:spPr>
          <a:xfrm>
            <a:off x="1049063" y="3820882"/>
            <a:ext cx="24078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File descriptor</a:t>
            </a:r>
          </a:p>
          <a:p>
            <a:endParaRPr lang="en-US" altLang="ko-KR" sz="1000" dirty="0"/>
          </a:p>
          <a:p>
            <a:pPr algn="ctr"/>
            <a:r>
              <a:rPr lang="en-US" altLang="ko-KR" dirty="0"/>
              <a:t>File descriptor Flag</a:t>
            </a:r>
            <a:r>
              <a:rPr lang="ko-KR" altLang="en-US" dirty="0"/>
              <a:t>와 </a:t>
            </a:r>
            <a:endParaRPr lang="en-US" altLang="ko-KR" dirty="0"/>
          </a:p>
          <a:p>
            <a:pPr algn="ctr"/>
            <a:r>
              <a:rPr lang="en-US" altLang="ko-KR" dirty="0"/>
              <a:t>File Table Pointer</a:t>
            </a:r>
            <a:r>
              <a:rPr lang="ko-KR" altLang="en-US" dirty="0"/>
              <a:t>를 가지고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6CA9C-A4D9-5FCA-9B3C-58D83CD328F9}"/>
              </a:ext>
            </a:extLst>
          </p:cNvPr>
          <p:cNvSpPr txBox="1"/>
          <p:nvPr/>
        </p:nvSpPr>
        <p:spPr>
          <a:xfrm>
            <a:off x="4844258" y="3820882"/>
            <a:ext cx="24078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File table</a:t>
            </a:r>
          </a:p>
          <a:p>
            <a:endParaRPr lang="en-US" altLang="ko-KR" sz="1000" dirty="0"/>
          </a:p>
          <a:p>
            <a:pPr algn="ctr"/>
            <a:r>
              <a:rPr lang="en-US" altLang="ko-KR" dirty="0"/>
              <a:t>mode</a:t>
            </a:r>
            <a:r>
              <a:rPr lang="ko-KR" altLang="en-US" dirty="0"/>
              <a:t>와 </a:t>
            </a:r>
            <a:r>
              <a:rPr lang="en-US" altLang="ko-KR" dirty="0" err="1"/>
              <a:t>inode</a:t>
            </a:r>
            <a:r>
              <a:rPr lang="en-US" altLang="ko-KR" dirty="0"/>
              <a:t> Table Pointer</a:t>
            </a:r>
            <a:r>
              <a:rPr lang="ko-KR" altLang="en-US" dirty="0"/>
              <a:t>의 </a:t>
            </a:r>
            <a:r>
              <a:rPr lang="en-US" altLang="ko-KR" dirty="0"/>
              <a:t>Offset</a:t>
            </a:r>
            <a:r>
              <a:rPr lang="ko-KR" altLang="en-US" dirty="0"/>
              <a:t>을 </a:t>
            </a:r>
            <a:endParaRPr lang="en-US" altLang="ko-KR" dirty="0"/>
          </a:p>
          <a:p>
            <a:pPr algn="ctr"/>
            <a:r>
              <a:rPr lang="ko-KR" altLang="en-US" dirty="0"/>
              <a:t>가지고 있다</a:t>
            </a:r>
            <a:r>
              <a:rPr lang="en-US" altLang="ko-KR" dirty="0"/>
              <a:t>. 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880C39-D02C-A644-AF98-A2E198B575E3}"/>
              </a:ext>
            </a:extLst>
          </p:cNvPr>
          <p:cNvCxnSpPr>
            <a:cxnSpLocks/>
          </p:cNvCxnSpPr>
          <p:nvPr/>
        </p:nvCxnSpPr>
        <p:spPr>
          <a:xfrm>
            <a:off x="3152895" y="1876425"/>
            <a:ext cx="17388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FE25D7-D348-1AB2-A4D1-6DD0DD323A66}"/>
              </a:ext>
            </a:extLst>
          </p:cNvPr>
          <p:cNvCxnSpPr>
            <a:cxnSpLocks/>
          </p:cNvCxnSpPr>
          <p:nvPr/>
        </p:nvCxnSpPr>
        <p:spPr>
          <a:xfrm>
            <a:off x="3152895" y="2271712"/>
            <a:ext cx="17388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D7103C-5C23-BF42-6BCA-B0DFC056CCDD}"/>
              </a:ext>
            </a:extLst>
          </p:cNvPr>
          <p:cNvCxnSpPr>
            <a:cxnSpLocks/>
          </p:cNvCxnSpPr>
          <p:nvPr/>
        </p:nvCxnSpPr>
        <p:spPr>
          <a:xfrm flipV="1">
            <a:off x="3152895" y="2271712"/>
            <a:ext cx="1738821" cy="376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DFA0897-5114-995D-2815-BBB5FB1FBAF9}"/>
              </a:ext>
            </a:extLst>
          </p:cNvPr>
          <p:cNvCxnSpPr>
            <a:cxnSpLocks/>
          </p:cNvCxnSpPr>
          <p:nvPr/>
        </p:nvCxnSpPr>
        <p:spPr>
          <a:xfrm>
            <a:off x="3152895" y="2995612"/>
            <a:ext cx="17388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1E8628C-00E2-AD24-B85E-7AFD6ECCA732}"/>
              </a:ext>
            </a:extLst>
          </p:cNvPr>
          <p:cNvCxnSpPr>
            <a:cxnSpLocks/>
          </p:cNvCxnSpPr>
          <p:nvPr/>
        </p:nvCxnSpPr>
        <p:spPr>
          <a:xfrm>
            <a:off x="3152895" y="3381374"/>
            <a:ext cx="17388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72F0C27-BA65-F745-2970-D0B6533959B7}"/>
              </a:ext>
            </a:extLst>
          </p:cNvPr>
          <p:cNvCxnSpPr>
            <a:cxnSpLocks/>
          </p:cNvCxnSpPr>
          <p:nvPr/>
        </p:nvCxnSpPr>
        <p:spPr>
          <a:xfrm>
            <a:off x="7204692" y="1924050"/>
            <a:ext cx="1738821" cy="347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D1A10F0-B9E4-7974-87D2-8772F1B7EDAF}"/>
              </a:ext>
            </a:extLst>
          </p:cNvPr>
          <p:cNvCxnSpPr>
            <a:cxnSpLocks/>
          </p:cNvCxnSpPr>
          <p:nvPr/>
        </p:nvCxnSpPr>
        <p:spPr>
          <a:xfrm>
            <a:off x="7204691" y="2271712"/>
            <a:ext cx="1738821" cy="9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C0CA953-EEB2-A9EC-CCC0-D13CF423F0CA}"/>
              </a:ext>
            </a:extLst>
          </p:cNvPr>
          <p:cNvCxnSpPr>
            <a:cxnSpLocks/>
          </p:cNvCxnSpPr>
          <p:nvPr/>
        </p:nvCxnSpPr>
        <p:spPr>
          <a:xfrm>
            <a:off x="7204691" y="3376611"/>
            <a:ext cx="1738821" cy="9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F3D813A-50C1-D651-5A0A-EAA3BC6AEAB2}"/>
              </a:ext>
            </a:extLst>
          </p:cNvPr>
          <p:cNvCxnSpPr>
            <a:cxnSpLocks/>
          </p:cNvCxnSpPr>
          <p:nvPr/>
        </p:nvCxnSpPr>
        <p:spPr>
          <a:xfrm flipV="1">
            <a:off x="7204691" y="2647950"/>
            <a:ext cx="1738821" cy="380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4541AF5-44A5-C9FD-B4E7-5F4F10657771}"/>
              </a:ext>
            </a:extLst>
          </p:cNvPr>
          <p:cNvGrpSpPr/>
          <p:nvPr/>
        </p:nvGrpSpPr>
        <p:grpSpPr>
          <a:xfrm>
            <a:off x="10276411" y="575090"/>
            <a:ext cx="1446357" cy="165519"/>
            <a:chOff x="10147283" y="586118"/>
            <a:chExt cx="1446357" cy="16551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D974065-B4FE-E225-79AB-904040FDEA9F}"/>
                </a:ext>
              </a:extLst>
            </p:cNvPr>
            <p:cNvSpPr/>
            <p:nvPr/>
          </p:nvSpPr>
          <p:spPr>
            <a:xfrm flipH="1">
              <a:off x="1100072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9DBF360-8415-A166-CF87-27016EBDEE96}"/>
                </a:ext>
              </a:extLst>
            </p:cNvPr>
            <p:cNvSpPr/>
            <p:nvPr/>
          </p:nvSpPr>
          <p:spPr>
            <a:xfrm flipH="1">
              <a:off x="1078736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7A0A8BF-D57A-697A-E6E0-4749E889BFB6}"/>
                </a:ext>
              </a:extLst>
            </p:cNvPr>
            <p:cNvSpPr/>
            <p:nvPr/>
          </p:nvSpPr>
          <p:spPr>
            <a:xfrm flipH="1">
              <a:off x="10574003" y="586120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CC37FE7-92A6-D3BD-6FCE-1BAD8151C2B4}"/>
                </a:ext>
              </a:extLst>
            </p:cNvPr>
            <p:cNvSpPr/>
            <p:nvPr/>
          </p:nvSpPr>
          <p:spPr>
            <a:xfrm flipH="1">
              <a:off x="1036064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BB619B-3B57-E7D1-0F41-98D44B23A3E1}"/>
                </a:ext>
              </a:extLst>
            </p:cNvPr>
            <p:cNvSpPr/>
            <p:nvPr/>
          </p:nvSpPr>
          <p:spPr>
            <a:xfrm flipH="1">
              <a:off x="1014728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3B62CFF-81F0-42C3-A4C7-9F1F76024143}"/>
                </a:ext>
              </a:extLst>
            </p:cNvPr>
            <p:cNvSpPr/>
            <p:nvPr/>
          </p:nvSpPr>
          <p:spPr>
            <a:xfrm flipH="1">
              <a:off x="11214083" y="58611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AB1E906-D827-547B-27F2-AEDE0CDE6EE7}"/>
                </a:ext>
              </a:extLst>
            </p:cNvPr>
            <p:cNvSpPr/>
            <p:nvPr/>
          </p:nvSpPr>
          <p:spPr>
            <a:xfrm flipH="1">
              <a:off x="11427443" y="58611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04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File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table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4E84D09-7B49-94C6-B842-2E876B525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12" y="1408624"/>
            <a:ext cx="6032612" cy="3707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E4711-24BC-CA35-0F61-B80771E8DB61}"/>
              </a:ext>
            </a:extLst>
          </p:cNvPr>
          <p:cNvSpPr txBox="1"/>
          <p:nvPr/>
        </p:nvSpPr>
        <p:spPr>
          <a:xfrm>
            <a:off x="2937932" y="5170828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table </a:t>
            </a:r>
            <a:r>
              <a:rPr lang="ko-KR" altLang="en-US" dirty="0"/>
              <a:t>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49B4C-192B-5CF1-10E0-62A3695852BE}"/>
              </a:ext>
            </a:extLst>
          </p:cNvPr>
          <p:cNvSpPr txBox="1"/>
          <p:nvPr/>
        </p:nvSpPr>
        <p:spPr>
          <a:xfrm>
            <a:off x="7157361" y="1703615"/>
            <a:ext cx="4180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descriptor table – </a:t>
            </a:r>
            <a:r>
              <a:rPr lang="ko-KR" altLang="en-US" dirty="0"/>
              <a:t>파일 구조체를 가리키는 포인터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File - </a:t>
            </a:r>
            <a:r>
              <a:rPr lang="ko-KR" altLang="en-US" dirty="0"/>
              <a:t>파일의 위치</a:t>
            </a:r>
            <a:r>
              <a:rPr lang="en-US" altLang="ko-KR" dirty="0"/>
              <a:t>, </a:t>
            </a:r>
            <a:r>
              <a:rPr lang="en-US" altLang="ko-KR" dirty="0" err="1"/>
              <a:t>ref_cnt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Inode</a:t>
            </a:r>
            <a:r>
              <a:rPr lang="en-US" altLang="ko-KR" dirty="0"/>
              <a:t> table - </a:t>
            </a:r>
            <a:r>
              <a:rPr lang="ko-KR" altLang="en-US" dirty="0"/>
              <a:t>파일의 위치를 가리키는 포인터</a:t>
            </a:r>
            <a:r>
              <a:rPr lang="en-US" altLang="ko-KR" dirty="0"/>
              <a:t>, </a:t>
            </a:r>
            <a:r>
              <a:rPr lang="ko-KR" altLang="en-US" dirty="0"/>
              <a:t>파일의 정보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3B0B3C-38CD-4F49-C5A3-3F2A3DB21984}"/>
              </a:ext>
            </a:extLst>
          </p:cNvPr>
          <p:cNvGrpSpPr/>
          <p:nvPr/>
        </p:nvGrpSpPr>
        <p:grpSpPr>
          <a:xfrm>
            <a:off x="10276411" y="575090"/>
            <a:ext cx="1446357" cy="165519"/>
            <a:chOff x="10147283" y="586118"/>
            <a:chExt cx="1446357" cy="165519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35B6BF-CCE8-94AD-870D-A0A18516451D}"/>
                </a:ext>
              </a:extLst>
            </p:cNvPr>
            <p:cNvSpPr/>
            <p:nvPr/>
          </p:nvSpPr>
          <p:spPr>
            <a:xfrm flipH="1">
              <a:off x="1100072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88F21BC-545F-3F6C-91D4-488DDA89ABB3}"/>
                </a:ext>
              </a:extLst>
            </p:cNvPr>
            <p:cNvSpPr/>
            <p:nvPr/>
          </p:nvSpPr>
          <p:spPr>
            <a:xfrm flipH="1">
              <a:off x="10797267" y="586118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EBBD880-C97D-6934-00FA-FB6AFC1109FF}"/>
                </a:ext>
              </a:extLst>
            </p:cNvPr>
            <p:cNvSpPr/>
            <p:nvPr/>
          </p:nvSpPr>
          <p:spPr>
            <a:xfrm flipH="1">
              <a:off x="1057400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02A5818-E90E-6EF0-7219-4105BC543E6C}"/>
                </a:ext>
              </a:extLst>
            </p:cNvPr>
            <p:cNvSpPr/>
            <p:nvPr/>
          </p:nvSpPr>
          <p:spPr>
            <a:xfrm flipH="1">
              <a:off x="1036064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A057793-EDA0-1A2B-30EC-12E1AA7EA980}"/>
                </a:ext>
              </a:extLst>
            </p:cNvPr>
            <p:cNvSpPr/>
            <p:nvPr/>
          </p:nvSpPr>
          <p:spPr>
            <a:xfrm flipH="1">
              <a:off x="1014728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60442D-B245-96FB-6561-AECBC882E001}"/>
                </a:ext>
              </a:extLst>
            </p:cNvPr>
            <p:cNvSpPr/>
            <p:nvPr/>
          </p:nvSpPr>
          <p:spPr>
            <a:xfrm flipH="1">
              <a:off x="11214083" y="58611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3511607-248B-B53E-0708-45E86AF383F7}"/>
                </a:ext>
              </a:extLst>
            </p:cNvPr>
            <p:cNvSpPr/>
            <p:nvPr/>
          </p:nvSpPr>
          <p:spPr>
            <a:xfrm flipH="1">
              <a:off x="11427443" y="58611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401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배경과 특징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88F7581-77F2-303F-C382-561755D0B331}"/>
              </a:ext>
            </a:extLst>
          </p:cNvPr>
          <p:cNvSpPr txBox="1"/>
          <p:nvPr/>
        </p:nvSpPr>
        <p:spPr>
          <a:xfrm>
            <a:off x="485560" y="1116853"/>
            <a:ext cx="113765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배경</a:t>
            </a:r>
            <a:endParaRPr lang="en-US" altLang="ko-KR" sz="2000" b="1" dirty="0"/>
          </a:p>
          <a:p>
            <a:endParaRPr lang="en-US" altLang="ko-KR" sz="1000" b="1" dirty="0"/>
          </a:p>
          <a:p>
            <a:r>
              <a:rPr lang="ko-KR" altLang="en-US" dirty="0"/>
              <a:t>유닉스 이전의 대부분 운영 체제에서는 프로그램은 명시적으로 적절한 입력 장치와 출력 장치에 연결해줄 필요가 있었다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파일 </a:t>
            </a:r>
            <a:r>
              <a:rPr lang="ko-KR" altLang="en-US" dirty="0" err="1"/>
              <a:t>디스크립터를</a:t>
            </a:r>
            <a:r>
              <a:rPr lang="ko-KR" altLang="en-US" dirty="0"/>
              <a:t> 통해 프로그램은 어떤 장치와 연결되는지 명시적으로 알 필요 없이 입출력 장치를 연결하기 위한 그 어떤 추가 작업도 필요하지 않게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73AB6-267E-E963-852F-DBF085ABFA70}"/>
              </a:ext>
            </a:extLst>
          </p:cNvPr>
          <p:cNvSpPr txBox="1"/>
          <p:nvPr/>
        </p:nvSpPr>
        <p:spPr>
          <a:xfrm>
            <a:off x="485560" y="3641093"/>
            <a:ext cx="115159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특징</a:t>
            </a:r>
            <a:endParaRPr lang="en-US" altLang="ko-KR" sz="2000" b="1" dirty="0"/>
          </a:p>
          <a:p>
            <a:endParaRPr lang="en-US" altLang="ko-KR" sz="1000" b="1" dirty="0"/>
          </a:p>
          <a:p>
            <a:r>
              <a:rPr lang="ko-KR" altLang="en-US" dirty="0"/>
              <a:t>자식 프로세스는 부모 프로세스의 표준 스트림을 상속 받는다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ko-KR" altLang="en-US" dirty="0"/>
              <a:t>유닉스 시스템에서 파일 </a:t>
            </a:r>
            <a:r>
              <a:rPr lang="ko-KR" altLang="en-US" dirty="0" err="1"/>
              <a:t>디스크립터는</a:t>
            </a:r>
            <a:r>
              <a:rPr lang="ko-KR" altLang="en-US" dirty="0"/>
              <a:t> 정수로 표현된다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ko-KR" altLang="en-US" dirty="0"/>
              <a:t>각 프로세스는 열린 파일과 소켓에 대한 정보를 저장하는 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테이블을 가지고 있다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ko-KR" altLang="en-US" dirty="0"/>
              <a:t>네트워크 통신</a:t>
            </a:r>
            <a:r>
              <a:rPr lang="en-US" altLang="ko-KR" dirty="0"/>
              <a:t>, </a:t>
            </a:r>
            <a:r>
              <a:rPr lang="ko-KR" altLang="en-US" dirty="0"/>
              <a:t>파이프</a:t>
            </a:r>
            <a:r>
              <a:rPr lang="en-US" altLang="ko-KR" dirty="0"/>
              <a:t>, </a:t>
            </a:r>
            <a:r>
              <a:rPr lang="ko-KR" altLang="en-US" dirty="0"/>
              <a:t>소켓 등 다양한 입출력 작업에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1313E1-03FE-F0B2-A7E0-FA3736036925}"/>
              </a:ext>
            </a:extLst>
          </p:cNvPr>
          <p:cNvCxnSpPr/>
          <p:nvPr/>
        </p:nvCxnSpPr>
        <p:spPr>
          <a:xfrm>
            <a:off x="469230" y="3306843"/>
            <a:ext cx="11253537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B65699-0E3A-73DC-24CC-85026CC0B677}"/>
              </a:ext>
            </a:extLst>
          </p:cNvPr>
          <p:cNvGrpSpPr/>
          <p:nvPr/>
        </p:nvGrpSpPr>
        <p:grpSpPr>
          <a:xfrm>
            <a:off x="10276411" y="575090"/>
            <a:ext cx="1446357" cy="165519"/>
            <a:chOff x="10147283" y="586118"/>
            <a:chExt cx="1446357" cy="165519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D1CB27F-1140-AFDF-969D-AC0F61867EDB}"/>
                </a:ext>
              </a:extLst>
            </p:cNvPr>
            <p:cNvSpPr/>
            <p:nvPr/>
          </p:nvSpPr>
          <p:spPr>
            <a:xfrm flipH="1">
              <a:off x="11000723" y="586120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DBD108F-3394-E806-6857-4BBE552E158E}"/>
                </a:ext>
              </a:extLst>
            </p:cNvPr>
            <p:cNvSpPr/>
            <p:nvPr/>
          </p:nvSpPr>
          <p:spPr>
            <a:xfrm flipH="1">
              <a:off x="1078736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7C685F6-3638-4FAC-16EA-986E467F0C83}"/>
                </a:ext>
              </a:extLst>
            </p:cNvPr>
            <p:cNvSpPr/>
            <p:nvPr/>
          </p:nvSpPr>
          <p:spPr>
            <a:xfrm flipH="1">
              <a:off x="1057400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A2B1593-9135-7E8B-C842-27F48F0A0677}"/>
                </a:ext>
              </a:extLst>
            </p:cNvPr>
            <p:cNvSpPr/>
            <p:nvPr/>
          </p:nvSpPr>
          <p:spPr>
            <a:xfrm flipH="1">
              <a:off x="1036064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5ACBC22-44A2-0A67-4A46-9641E6561C70}"/>
                </a:ext>
              </a:extLst>
            </p:cNvPr>
            <p:cNvSpPr/>
            <p:nvPr/>
          </p:nvSpPr>
          <p:spPr>
            <a:xfrm flipH="1">
              <a:off x="1014728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CE9233-4697-A781-DF35-0AE8EB4309BC}"/>
                </a:ext>
              </a:extLst>
            </p:cNvPr>
            <p:cNvSpPr/>
            <p:nvPr/>
          </p:nvSpPr>
          <p:spPr>
            <a:xfrm flipH="1">
              <a:off x="11214083" y="58611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669BD4C-8860-94B5-F471-E0A926C8396B}"/>
                </a:ext>
              </a:extLst>
            </p:cNvPr>
            <p:cNvSpPr/>
            <p:nvPr/>
          </p:nvSpPr>
          <p:spPr>
            <a:xfrm flipH="1">
              <a:off x="11427443" y="58611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692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09EE34-E094-EE1A-E708-D2F612A99652}"/>
              </a:ext>
            </a:extLst>
          </p:cNvPr>
          <p:cNvSpPr txBox="1"/>
          <p:nvPr/>
        </p:nvSpPr>
        <p:spPr>
          <a:xfrm>
            <a:off x="485559" y="923924"/>
            <a:ext cx="113765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파일 </a:t>
            </a:r>
            <a:r>
              <a:rPr lang="ko-KR" altLang="en-US" sz="2000" b="1" dirty="0" err="1"/>
              <a:t>디스크립터</a:t>
            </a:r>
            <a:r>
              <a:rPr lang="ko-KR" altLang="en-US" sz="2000" b="1" dirty="0"/>
              <a:t> 확인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dirty="0"/>
              <a:t>file1.c </a:t>
            </a:r>
            <a:r>
              <a:rPr lang="ko-KR" altLang="en-US" dirty="0"/>
              <a:t>파일과 </a:t>
            </a:r>
            <a:r>
              <a:rPr lang="en-US" altLang="ko-KR" dirty="0"/>
              <a:t>test.txt </a:t>
            </a:r>
            <a:r>
              <a:rPr lang="ko-KR" altLang="en-US" dirty="0"/>
              <a:t>파일을 생성한 후 프로세스가 파일을 열 때 얻는 파일 </a:t>
            </a:r>
            <a:r>
              <a:rPr lang="ko-KR" altLang="en-US" dirty="0" err="1"/>
              <a:t>디스크립터를</a:t>
            </a:r>
            <a:r>
              <a:rPr lang="ko-KR" altLang="en-US" dirty="0"/>
              <a:t> 출력해보자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test.txt</a:t>
            </a:r>
            <a:r>
              <a:rPr lang="ko-KR" altLang="en-US" dirty="0"/>
              <a:t>파일은 아무 내용이나 넣어도 상관 없다</a:t>
            </a:r>
            <a:r>
              <a:rPr lang="en-US" altLang="ko-KR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F6779-F220-1481-2A15-0BE1F09D2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99" y="2155030"/>
            <a:ext cx="3994356" cy="41018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3561E2B-752D-F9C1-7BFF-D0DEFB690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10" y="4323282"/>
            <a:ext cx="4095750" cy="19335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0F2923-1E70-6DA1-D040-702BC8602AA0}"/>
              </a:ext>
            </a:extLst>
          </p:cNvPr>
          <p:cNvSpPr txBox="1"/>
          <p:nvPr/>
        </p:nvSpPr>
        <p:spPr>
          <a:xfrm>
            <a:off x="2978412" y="6287393"/>
            <a:ext cx="138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file1.c </a:t>
            </a:r>
            <a:r>
              <a:rPr lang="ko-KR" altLang="en-US" dirty="0"/>
              <a:t>내용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5CCA031-6F7B-C477-FFCB-1F3F9640C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753" y="1969559"/>
            <a:ext cx="4049048" cy="18592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3D2F39-02F5-8138-825C-77EB1635600C}"/>
              </a:ext>
            </a:extLst>
          </p:cNvPr>
          <p:cNvSpPr txBox="1"/>
          <p:nvPr/>
        </p:nvSpPr>
        <p:spPr>
          <a:xfrm>
            <a:off x="7746048" y="3828837"/>
            <a:ext cx="15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test.txt </a:t>
            </a:r>
            <a:r>
              <a:rPr lang="ko-KR" altLang="en-US" dirty="0"/>
              <a:t>내용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0915F-CE27-6B45-F04D-D884006E2966}"/>
              </a:ext>
            </a:extLst>
          </p:cNvPr>
          <p:cNvSpPr txBox="1"/>
          <p:nvPr/>
        </p:nvSpPr>
        <p:spPr>
          <a:xfrm>
            <a:off x="7917344" y="6288774"/>
            <a:ext cx="118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실행 결과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9559C01-2E23-F5D2-3669-A60936D7478D}"/>
              </a:ext>
            </a:extLst>
          </p:cNvPr>
          <p:cNvGrpSpPr/>
          <p:nvPr/>
        </p:nvGrpSpPr>
        <p:grpSpPr>
          <a:xfrm>
            <a:off x="10276411" y="575090"/>
            <a:ext cx="1446357" cy="165519"/>
            <a:chOff x="10147283" y="586118"/>
            <a:chExt cx="1446357" cy="16551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44E1100-6264-27EE-605A-2F520D7F9EDA}"/>
                </a:ext>
              </a:extLst>
            </p:cNvPr>
            <p:cNvSpPr/>
            <p:nvPr/>
          </p:nvSpPr>
          <p:spPr>
            <a:xfrm flipH="1">
              <a:off x="1100072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FE1A4D5-2809-E8D0-01B4-DECB416E4511}"/>
                </a:ext>
              </a:extLst>
            </p:cNvPr>
            <p:cNvSpPr/>
            <p:nvPr/>
          </p:nvSpPr>
          <p:spPr>
            <a:xfrm flipH="1">
              <a:off x="1078736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1A5832F-1D47-4E90-B678-BF98E819D0BF}"/>
                </a:ext>
              </a:extLst>
            </p:cNvPr>
            <p:cNvSpPr/>
            <p:nvPr/>
          </p:nvSpPr>
          <p:spPr>
            <a:xfrm flipH="1">
              <a:off x="1057400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3F2A6BB-D0A3-B35E-8E45-CB5FF3259C7A}"/>
                </a:ext>
              </a:extLst>
            </p:cNvPr>
            <p:cNvSpPr/>
            <p:nvPr/>
          </p:nvSpPr>
          <p:spPr>
            <a:xfrm flipH="1">
              <a:off x="1036064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DB7554-3DC7-973A-C32B-B017018C27B7}"/>
                </a:ext>
              </a:extLst>
            </p:cNvPr>
            <p:cNvSpPr/>
            <p:nvPr/>
          </p:nvSpPr>
          <p:spPr>
            <a:xfrm flipH="1">
              <a:off x="1014728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A785607-ABA1-6D7E-CC6D-60298AC937D1}"/>
                </a:ext>
              </a:extLst>
            </p:cNvPr>
            <p:cNvSpPr/>
            <p:nvPr/>
          </p:nvSpPr>
          <p:spPr>
            <a:xfrm flipH="1">
              <a:off x="11214083" y="58611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1666603-4B38-7E1B-F80E-2FB4B76ED278}"/>
                </a:ext>
              </a:extLst>
            </p:cNvPr>
            <p:cNvSpPr/>
            <p:nvPr/>
          </p:nvSpPr>
          <p:spPr>
            <a:xfrm flipH="1">
              <a:off x="11427443" y="58611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92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68035" y="62593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09EE34-E094-EE1A-E708-D2F612A99652}"/>
              </a:ext>
            </a:extLst>
          </p:cNvPr>
          <p:cNvSpPr txBox="1"/>
          <p:nvPr/>
        </p:nvSpPr>
        <p:spPr>
          <a:xfrm>
            <a:off x="469231" y="932088"/>
            <a:ext cx="113765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기존 파일 </a:t>
            </a:r>
            <a:r>
              <a:rPr lang="ko-KR" altLang="en-US" sz="2000" b="1" dirty="0" err="1"/>
              <a:t>디스크립터</a:t>
            </a:r>
            <a:r>
              <a:rPr lang="ko-KR" altLang="en-US" sz="2000" b="1" dirty="0"/>
              <a:t> 복제</a:t>
            </a:r>
            <a:endParaRPr lang="en-US" altLang="ko-KR" sz="2000" b="1" dirty="0"/>
          </a:p>
          <a:p>
            <a:endParaRPr lang="en-US" altLang="ko-KR" sz="1000" dirty="0"/>
          </a:p>
          <a:p>
            <a:r>
              <a:rPr lang="ko-KR" altLang="en-US" dirty="0"/>
              <a:t>파일 </a:t>
            </a:r>
            <a:r>
              <a:rPr lang="ko-KR" altLang="en-US" dirty="0" err="1"/>
              <a:t>디스크립터를</a:t>
            </a:r>
            <a:r>
              <a:rPr lang="ko-KR" altLang="en-US" dirty="0"/>
              <a:t> 변경시킬 수 있는지 확인하기 위해서 기존에 사용 중인 </a:t>
            </a:r>
            <a:endParaRPr lang="en-US" altLang="ko-KR" dirty="0"/>
          </a:p>
          <a:p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번호를</a:t>
            </a:r>
            <a:r>
              <a:rPr lang="en-US" altLang="ko-KR" dirty="0"/>
              <a:t> </a:t>
            </a:r>
            <a:r>
              <a:rPr lang="ko-KR" altLang="en-US" dirty="0"/>
              <a:t>복제해 보자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4A007A-B71F-F65C-4352-8E12C0A8B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73" y="2040084"/>
            <a:ext cx="3451968" cy="4372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2769CD-7528-2CAE-6636-D265683BC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172" y="2038041"/>
            <a:ext cx="4038600" cy="1743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6E18DF-CC7E-81EE-D6FE-C3A0B3AE213C}"/>
              </a:ext>
            </a:extLst>
          </p:cNvPr>
          <p:cNvSpPr txBox="1"/>
          <p:nvPr/>
        </p:nvSpPr>
        <p:spPr>
          <a:xfrm>
            <a:off x="4803687" y="2123887"/>
            <a:ext cx="138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file2.c </a:t>
            </a:r>
            <a:r>
              <a:rPr lang="ko-KR" altLang="en-US" dirty="0"/>
              <a:t>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4DEC0B-CAD2-102F-9278-EF0267927601}"/>
              </a:ext>
            </a:extLst>
          </p:cNvPr>
          <p:cNvSpPr txBox="1"/>
          <p:nvPr/>
        </p:nvSpPr>
        <p:spPr>
          <a:xfrm>
            <a:off x="7937590" y="3857233"/>
            <a:ext cx="119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결과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8441C76-C193-AABA-BE83-FB0DB4E2F6CA}"/>
              </a:ext>
            </a:extLst>
          </p:cNvPr>
          <p:cNvGrpSpPr/>
          <p:nvPr/>
        </p:nvGrpSpPr>
        <p:grpSpPr>
          <a:xfrm>
            <a:off x="10276411" y="575090"/>
            <a:ext cx="1446357" cy="165519"/>
            <a:chOff x="10147283" y="586118"/>
            <a:chExt cx="1446357" cy="16551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01ED847-65B4-E8FD-605D-2D4E4F4B5CE6}"/>
                </a:ext>
              </a:extLst>
            </p:cNvPr>
            <p:cNvSpPr/>
            <p:nvPr/>
          </p:nvSpPr>
          <p:spPr>
            <a:xfrm flipH="1">
              <a:off x="1100072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2B9B158-7584-E62A-625E-6E01DB63C988}"/>
                </a:ext>
              </a:extLst>
            </p:cNvPr>
            <p:cNvSpPr/>
            <p:nvPr/>
          </p:nvSpPr>
          <p:spPr>
            <a:xfrm flipH="1">
              <a:off x="1078736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A03A64A-87F2-CE1F-7C4E-92F1554217C3}"/>
                </a:ext>
              </a:extLst>
            </p:cNvPr>
            <p:cNvSpPr/>
            <p:nvPr/>
          </p:nvSpPr>
          <p:spPr>
            <a:xfrm flipH="1">
              <a:off x="1057400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5DA67-7D57-7BAF-12E6-E097ECE8DC08}"/>
                </a:ext>
              </a:extLst>
            </p:cNvPr>
            <p:cNvSpPr/>
            <p:nvPr/>
          </p:nvSpPr>
          <p:spPr>
            <a:xfrm flipH="1">
              <a:off x="1036064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0C5C307-19D6-F5BB-54EE-6748C860C5A9}"/>
                </a:ext>
              </a:extLst>
            </p:cNvPr>
            <p:cNvSpPr/>
            <p:nvPr/>
          </p:nvSpPr>
          <p:spPr>
            <a:xfrm flipH="1">
              <a:off x="10147283" y="586120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B9E56AE-D8E0-ACFA-1025-E2465F40E783}"/>
                </a:ext>
              </a:extLst>
            </p:cNvPr>
            <p:cNvSpPr/>
            <p:nvPr/>
          </p:nvSpPr>
          <p:spPr>
            <a:xfrm flipH="1">
              <a:off x="11214083" y="58611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1F86F2B-769B-FA23-643D-E553103090D0}"/>
                </a:ext>
              </a:extLst>
            </p:cNvPr>
            <p:cNvSpPr/>
            <p:nvPr/>
          </p:nvSpPr>
          <p:spPr>
            <a:xfrm flipH="1">
              <a:off x="11427443" y="586118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318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22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Reference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DE4A7C-0371-D208-EDB4-9A18F67EAFF1}"/>
              </a:ext>
            </a:extLst>
          </p:cNvPr>
          <p:cNvSpPr txBox="1"/>
          <p:nvPr/>
        </p:nvSpPr>
        <p:spPr>
          <a:xfrm>
            <a:off x="469231" y="1076319"/>
            <a:ext cx="8723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https://velog.io/@hyeseong-dev/File-Descriptors</a:t>
            </a:r>
            <a:r>
              <a:rPr lang="ko-KR" altLang="en-US" dirty="0"/>
              <a:t> </a:t>
            </a:r>
            <a:r>
              <a:rPr lang="en-US" altLang="ko-KR" dirty="0">
                <a:hlinkClick r:id="rId3"/>
              </a:rPr>
              <a:t>https://code4human.tistory.com/123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https://dev-ahn.tistory.com/m/96?amp=1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https://sikpang.tistory.com/19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https://codable.tistory.com/19</a:t>
            </a:r>
            <a:endParaRPr lang="en-US" altLang="ko-KR" dirty="0"/>
          </a:p>
          <a:p>
            <a:r>
              <a:rPr lang="en-US" altLang="ko-KR" dirty="0">
                <a:effectLst/>
                <a:hlinkClick r:id="rId7"/>
              </a:rPr>
              <a:t>https://en.wikipedia.org/wiki/File_descriptor</a:t>
            </a:r>
            <a:endParaRPr lang="en-US" altLang="ko-KR" dirty="0">
              <a:effectLst/>
            </a:endParaRPr>
          </a:p>
          <a:p>
            <a:endParaRPr lang="ko-KR" altLang="en-US" dirty="0"/>
          </a:p>
          <a:p>
            <a:r>
              <a:rPr lang="en-US" altLang="ko-KR" dirty="0">
                <a:hlinkClick r:id="rId8"/>
              </a:rPr>
              <a:t>https://80000coding.oopy.io/cdc3317b-8077-4a35-8cd6-1f493aa67ef9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실습참고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38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535</Words>
  <Application>Microsoft Office PowerPoint</Application>
  <PresentationFormat>와이드스크린</PresentationFormat>
  <Paragraphs>148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G마켓 산스 Bold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조경은[ 직원 / 학술정보인프라부 ]</dc:creator>
  <cp:lastModifiedBy>예진 최</cp:lastModifiedBy>
  <cp:revision>43</cp:revision>
  <dcterms:created xsi:type="dcterms:W3CDTF">2022-05-24T05:24:49Z</dcterms:created>
  <dcterms:modified xsi:type="dcterms:W3CDTF">2024-04-09T04:37:19Z</dcterms:modified>
</cp:coreProperties>
</file>