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7" r:id="rId3"/>
    <p:sldId id="275" r:id="rId4"/>
    <p:sldId id="264" r:id="rId5"/>
    <p:sldId id="265" r:id="rId6"/>
    <p:sldId id="274" r:id="rId7"/>
    <p:sldId id="276" r:id="rId8"/>
    <p:sldId id="267" r:id="rId9"/>
    <p:sldId id="279" r:id="rId10"/>
    <p:sldId id="278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E7"/>
    <a:srgbClr val="FFFFFF"/>
    <a:srgbClr val="ED7D31"/>
    <a:srgbClr val="E6E8E7"/>
    <a:srgbClr val="CB2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294A06-C590-445C-AE3B-07468F0DFBDB}" v="267" dt="2024-03-26T02:30:34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진 최" userId="1e11584200a3bbf3" providerId="LiveId" clId="{EA294A06-C590-445C-AE3B-07468F0DFBDB}"/>
    <pc:docChg chg="undo custSel addSld delSld modSld sldOrd">
      <pc:chgData name="예진 최" userId="1e11584200a3bbf3" providerId="LiveId" clId="{EA294A06-C590-445C-AE3B-07468F0DFBDB}" dt="2024-03-26T02:30:34.184" v="7936" actId="164"/>
      <pc:docMkLst>
        <pc:docMk/>
      </pc:docMkLst>
      <pc:sldChg chg="addSp delSp modSp mod">
        <pc:chgData name="예진 최" userId="1e11584200a3bbf3" providerId="LiveId" clId="{EA294A06-C590-445C-AE3B-07468F0DFBDB}" dt="2024-03-23T16:59:45.876" v="6671" actId="1076"/>
        <pc:sldMkLst>
          <pc:docMk/>
          <pc:sldMk cId="1146451201" sldId="261"/>
        </pc:sldMkLst>
        <pc:spChg chg="mod">
          <ac:chgData name="예진 최" userId="1e11584200a3bbf3" providerId="LiveId" clId="{EA294A06-C590-445C-AE3B-07468F0DFBDB}" dt="2024-03-23T01:49:44.978" v="77" actId="1076"/>
          <ac:spMkLst>
            <pc:docMk/>
            <pc:sldMk cId="1146451201" sldId="261"/>
            <ac:spMk id="3" creationId="{00D0D929-5AFF-9BCE-959D-64385B8E865F}"/>
          </ac:spMkLst>
        </pc:spChg>
        <pc:spChg chg="add mod">
          <ac:chgData name="예진 최" userId="1e11584200a3bbf3" providerId="LiveId" clId="{EA294A06-C590-445C-AE3B-07468F0DFBDB}" dt="2024-03-23T01:50:50.313" v="105" actId="1076"/>
          <ac:spMkLst>
            <pc:docMk/>
            <pc:sldMk cId="1146451201" sldId="261"/>
            <ac:spMk id="6" creationId="{BDBFB7BC-281B-B44D-1DEF-C0071651BA04}"/>
          </ac:spMkLst>
        </pc:spChg>
        <pc:spChg chg="add del">
          <ac:chgData name="예진 최" userId="1e11584200a3bbf3" providerId="LiveId" clId="{EA294A06-C590-445C-AE3B-07468F0DFBDB}" dt="2024-03-23T08:01:35.542" v="1081" actId="22"/>
          <ac:spMkLst>
            <pc:docMk/>
            <pc:sldMk cId="1146451201" sldId="261"/>
            <ac:spMk id="10" creationId="{8E1A9CE0-2610-5226-DEF1-DB340D72B494}"/>
          </ac:spMkLst>
        </pc:spChg>
        <pc:spChg chg="mod">
          <ac:chgData name="예진 최" userId="1e11584200a3bbf3" providerId="LiveId" clId="{EA294A06-C590-445C-AE3B-07468F0DFBDB}" dt="2024-03-23T01:49:09.901" v="34" actId="1076"/>
          <ac:spMkLst>
            <pc:docMk/>
            <pc:sldMk cId="1146451201" sldId="261"/>
            <ac:spMk id="11" creationId="{B867C93D-3DA9-23A5-801F-A829A2FDBE06}"/>
          </ac:spMkLst>
        </pc:spChg>
        <pc:spChg chg="mod">
          <ac:chgData name="예진 최" userId="1e11584200a3bbf3" providerId="LiveId" clId="{EA294A06-C590-445C-AE3B-07468F0DFBDB}" dt="2024-03-23T16:59:45.876" v="6671" actId="1076"/>
          <ac:spMkLst>
            <pc:docMk/>
            <pc:sldMk cId="1146451201" sldId="261"/>
            <ac:spMk id="12" creationId="{797E4051-BB14-61BF-8B16-C370A5A5D5CE}"/>
          </ac:spMkLst>
        </pc:spChg>
      </pc:sldChg>
      <pc:sldChg chg="addSp delSp modSp del mod ord">
        <pc:chgData name="예진 최" userId="1e11584200a3bbf3" providerId="LiveId" clId="{EA294A06-C590-445C-AE3B-07468F0DFBDB}" dt="2024-03-23T12:03:10.575" v="4651" actId="47"/>
        <pc:sldMkLst>
          <pc:docMk/>
          <pc:sldMk cId="2261383864" sldId="262"/>
        </pc:sldMkLst>
        <pc:spChg chg="mod">
          <ac:chgData name="예진 최" userId="1e11584200a3bbf3" providerId="LiveId" clId="{EA294A06-C590-445C-AE3B-07468F0DFBDB}" dt="2024-03-23T02:07:03.887" v="361"/>
          <ac:spMkLst>
            <pc:docMk/>
            <pc:sldMk cId="2261383864" sldId="262"/>
            <ac:spMk id="3" creationId="{A9BED6DC-399F-088E-57A9-86E20D15704D}"/>
          </ac:spMkLst>
        </pc:spChg>
        <pc:spChg chg="mod">
          <ac:chgData name="예진 최" userId="1e11584200a3bbf3" providerId="LiveId" clId="{EA294A06-C590-445C-AE3B-07468F0DFBDB}" dt="2024-03-23T08:11:43.785" v="1577" actId="20577"/>
          <ac:spMkLst>
            <pc:docMk/>
            <pc:sldMk cId="2261383864" sldId="262"/>
            <ac:spMk id="5" creationId="{52F2C23D-C1F5-FFE8-D0E8-0FAD7EF36255}"/>
          </ac:spMkLst>
        </pc:spChg>
        <pc:spChg chg="mod">
          <ac:chgData name="예진 최" userId="1e11584200a3bbf3" providerId="LiveId" clId="{EA294A06-C590-445C-AE3B-07468F0DFBDB}" dt="2024-03-23T02:07:03.887" v="361"/>
          <ac:spMkLst>
            <pc:docMk/>
            <pc:sldMk cId="2261383864" sldId="262"/>
            <ac:spMk id="7" creationId="{E2BB2119-0BF6-B92F-EC19-0978C76A8BB7}"/>
          </ac:spMkLst>
        </pc:spChg>
        <pc:spChg chg="mod">
          <ac:chgData name="예진 최" userId="1e11584200a3bbf3" providerId="LiveId" clId="{EA294A06-C590-445C-AE3B-07468F0DFBDB}" dt="2024-03-23T02:07:03.887" v="361"/>
          <ac:spMkLst>
            <pc:docMk/>
            <pc:sldMk cId="2261383864" sldId="262"/>
            <ac:spMk id="8" creationId="{E2CD8EC2-281A-CA0F-3C30-9362FCA04240}"/>
          </ac:spMkLst>
        </pc:spChg>
        <pc:spChg chg="mod">
          <ac:chgData name="예진 최" userId="1e11584200a3bbf3" providerId="LiveId" clId="{EA294A06-C590-445C-AE3B-07468F0DFBDB}" dt="2024-03-23T02:07:03.887" v="361"/>
          <ac:spMkLst>
            <pc:docMk/>
            <pc:sldMk cId="2261383864" sldId="262"/>
            <ac:spMk id="9" creationId="{6609A47B-065A-1784-CE61-5D4F0FC188EA}"/>
          </ac:spMkLst>
        </pc:spChg>
        <pc:spChg chg="mod">
          <ac:chgData name="예진 최" userId="1e11584200a3bbf3" providerId="LiveId" clId="{EA294A06-C590-445C-AE3B-07468F0DFBDB}" dt="2024-03-23T02:07:03.887" v="361"/>
          <ac:spMkLst>
            <pc:docMk/>
            <pc:sldMk cId="2261383864" sldId="262"/>
            <ac:spMk id="10" creationId="{36E21771-29D9-AC45-6A10-65F2EA0C6DE6}"/>
          </ac:spMkLst>
        </pc:spChg>
        <pc:spChg chg="add del mod">
          <ac:chgData name="예진 최" userId="1e11584200a3bbf3" providerId="LiveId" clId="{EA294A06-C590-445C-AE3B-07468F0DFBDB}" dt="2024-03-23T08:59:49.246" v="2822" actId="478"/>
          <ac:spMkLst>
            <pc:docMk/>
            <pc:sldMk cId="2261383864" sldId="262"/>
            <ac:spMk id="11" creationId="{5233E21F-C752-C84E-9F62-1E2EE3EFB18D}"/>
          </ac:spMkLst>
        </pc:spChg>
        <pc:spChg chg="add">
          <ac:chgData name="예진 최" userId="1e11584200a3bbf3" providerId="LiveId" clId="{EA294A06-C590-445C-AE3B-07468F0DFBDB}" dt="2024-03-23T03:04:52.459" v="879"/>
          <ac:spMkLst>
            <pc:docMk/>
            <pc:sldMk cId="2261383864" sldId="262"/>
            <ac:spMk id="12" creationId="{1D3102EA-A325-B874-E36F-63C696FC9E43}"/>
          </ac:spMkLst>
        </pc:spChg>
        <pc:spChg chg="add del mod">
          <ac:chgData name="예진 최" userId="1e11584200a3bbf3" providerId="LiveId" clId="{EA294A06-C590-445C-AE3B-07468F0DFBDB}" dt="2024-03-23T08:59:47.559" v="2821" actId="478"/>
          <ac:spMkLst>
            <pc:docMk/>
            <pc:sldMk cId="2261383864" sldId="262"/>
            <ac:spMk id="12" creationId="{F41421A0-52F9-6F81-3855-36298DBCF47D}"/>
          </ac:spMkLst>
        </pc:spChg>
        <pc:spChg chg="add mod">
          <ac:chgData name="예진 최" userId="1e11584200a3bbf3" providerId="LiveId" clId="{EA294A06-C590-445C-AE3B-07468F0DFBDB}" dt="2024-03-23T09:27:47.643" v="2945" actId="164"/>
          <ac:spMkLst>
            <pc:docMk/>
            <pc:sldMk cId="2261383864" sldId="262"/>
            <ac:spMk id="13" creationId="{8EA2C638-B03A-ED7E-E6E5-EA998FBBE940}"/>
          </ac:spMkLst>
        </pc:spChg>
        <pc:spChg chg="add mod">
          <ac:chgData name="예진 최" userId="1e11584200a3bbf3" providerId="LiveId" clId="{EA294A06-C590-445C-AE3B-07468F0DFBDB}" dt="2024-03-23T09:27:47.643" v="2945" actId="164"/>
          <ac:spMkLst>
            <pc:docMk/>
            <pc:sldMk cId="2261383864" sldId="262"/>
            <ac:spMk id="14" creationId="{1D5EDBB4-5733-FF96-44D6-FEA941F14991}"/>
          </ac:spMkLst>
        </pc:spChg>
        <pc:spChg chg="add mod">
          <ac:chgData name="예진 최" userId="1e11584200a3bbf3" providerId="LiveId" clId="{EA294A06-C590-445C-AE3B-07468F0DFBDB}" dt="2024-03-23T09:27:47.643" v="2945" actId="164"/>
          <ac:spMkLst>
            <pc:docMk/>
            <pc:sldMk cId="2261383864" sldId="262"/>
            <ac:spMk id="15" creationId="{9E05C04A-E67A-DF29-01D8-D55BE4BB5185}"/>
          </ac:spMkLst>
        </pc:spChg>
        <pc:spChg chg="add mod">
          <ac:chgData name="예진 최" userId="1e11584200a3bbf3" providerId="LiveId" clId="{EA294A06-C590-445C-AE3B-07468F0DFBDB}" dt="2024-03-23T09:27:47.643" v="2945" actId="164"/>
          <ac:spMkLst>
            <pc:docMk/>
            <pc:sldMk cId="2261383864" sldId="262"/>
            <ac:spMk id="16" creationId="{B726A56E-C068-8574-12D7-90D669FE4970}"/>
          </ac:spMkLst>
        </pc:spChg>
        <pc:spChg chg="add mod">
          <ac:chgData name="예진 최" userId="1e11584200a3bbf3" providerId="LiveId" clId="{EA294A06-C590-445C-AE3B-07468F0DFBDB}" dt="2024-03-23T09:27:47.643" v="2945" actId="164"/>
          <ac:spMkLst>
            <pc:docMk/>
            <pc:sldMk cId="2261383864" sldId="262"/>
            <ac:spMk id="17" creationId="{A7839A9F-CD3C-5660-6ED3-174CF9DC38C8}"/>
          </ac:spMkLst>
        </pc:spChg>
        <pc:spChg chg="add mod">
          <ac:chgData name="예진 최" userId="1e11584200a3bbf3" providerId="LiveId" clId="{EA294A06-C590-445C-AE3B-07468F0DFBDB}" dt="2024-03-23T09:27:47.643" v="2945" actId="164"/>
          <ac:spMkLst>
            <pc:docMk/>
            <pc:sldMk cId="2261383864" sldId="262"/>
            <ac:spMk id="18" creationId="{0BC414B6-18F0-31F2-BD6D-6B651CE75FCE}"/>
          </ac:spMkLst>
        </pc:spChg>
        <pc:spChg chg="add mod">
          <ac:chgData name="예진 최" userId="1e11584200a3bbf3" providerId="LiveId" clId="{EA294A06-C590-445C-AE3B-07468F0DFBDB}" dt="2024-03-23T09:27:47.643" v="2945" actId="164"/>
          <ac:spMkLst>
            <pc:docMk/>
            <pc:sldMk cId="2261383864" sldId="262"/>
            <ac:spMk id="19" creationId="{61EF4068-1EF1-926A-3BCF-1639AF97A114}"/>
          </ac:spMkLst>
        </pc:spChg>
        <pc:spChg chg="add mod">
          <ac:chgData name="예진 최" userId="1e11584200a3bbf3" providerId="LiveId" clId="{EA294A06-C590-445C-AE3B-07468F0DFBDB}" dt="2024-03-23T09:27:47.643" v="2945" actId="164"/>
          <ac:spMkLst>
            <pc:docMk/>
            <pc:sldMk cId="2261383864" sldId="262"/>
            <ac:spMk id="20" creationId="{C14678D1-06BE-CCC5-72A5-FA0908F91870}"/>
          </ac:spMkLst>
        </pc:spChg>
        <pc:spChg chg="add mod">
          <ac:chgData name="예진 최" userId="1e11584200a3bbf3" providerId="LiveId" clId="{EA294A06-C590-445C-AE3B-07468F0DFBDB}" dt="2024-03-23T09:29:17.923" v="3120" actId="1036"/>
          <ac:spMkLst>
            <pc:docMk/>
            <pc:sldMk cId="2261383864" sldId="262"/>
            <ac:spMk id="22" creationId="{4F2A15DF-FA14-0371-BA97-C93E1466E2AE}"/>
          </ac:spMkLst>
        </pc:spChg>
        <pc:spChg chg="mod topLvl">
          <ac:chgData name="예진 최" userId="1e11584200a3bbf3" providerId="LiveId" clId="{EA294A06-C590-445C-AE3B-07468F0DFBDB}" dt="2024-03-23T09:31:03.445" v="3174" actId="14100"/>
          <ac:spMkLst>
            <pc:docMk/>
            <pc:sldMk cId="2261383864" sldId="262"/>
            <ac:spMk id="24" creationId="{FA1CAA81-8950-812F-679C-6685687DB5BD}"/>
          </ac:spMkLst>
        </pc:spChg>
        <pc:spChg chg="mod topLvl">
          <ac:chgData name="예진 최" userId="1e11584200a3bbf3" providerId="LiveId" clId="{EA294A06-C590-445C-AE3B-07468F0DFBDB}" dt="2024-03-23T09:31:08.870" v="3175" actId="14100"/>
          <ac:spMkLst>
            <pc:docMk/>
            <pc:sldMk cId="2261383864" sldId="262"/>
            <ac:spMk id="25" creationId="{8212C4E6-805A-304F-BA91-33AD06FC6646}"/>
          </ac:spMkLst>
        </pc:spChg>
        <pc:spChg chg="mod topLvl">
          <ac:chgData name="예진 최" userId="1e11584200a3bbf3" providerId="LiveId" clId="{EA294A06-C590-445C-AE3B-07468F0DFBDB}" dt="2024-03-23T09:30:25.938" v="3169" actId="1076"/>
          <ac:spMkLst>
            <pc:docMk/>
            <pc:sldMk cId="2261383864" sldId="262"/>
            <ac:spMk id="26" creationId="{0EA53751-043B-A290-207A-D3801B01EDB0}"/>
          </ac:spMkLst>
        </pc:spChg>
        <pc:spChg chg="mod topLvl">
          <ac:chgData name="예진 최" userId="1e11584200a3bbf3" providerId="LiveId" clId="{EA294A06-C590-445C-AE3B-07468F0DFBDB}" dt="2024-03-23T09:31:59.870" v="3219" actId="14100"/>
          <ac:spMkLst>
            <pc:docMk/>
            <pc:sldMk cId="2261383864" sldId="262"/>
            <ac:spMk id="27" creationId="{6FA88CA5-D1AD-9A03-6232-2DB973E01D44}"/>
          </ac:spMkLst>
        </pc:spChg>
        <pc:spChg chg="mod topLvl">
          <ac:chgData name="예진 최" userId="1e11584200a3bbf3" providerId="LiveId" clId="{EA294A06-C590-445C-AE3B-07468F0DFBDB}" dt="2024-03-23T09:31:24.613" v="3209" actId="1038"/>
          <ac:spMkLst>
            <pc:docMk/>
            <pc:sldMk cId="2261383864" sldId="262"/>
            <ac:spMk id="28" creationId="{9C028189-CAAF-B28B-7B62-94A59222E3B2}"/>
          </ac:spMkLst>
        </pc:spChg>
        <pc:spChg chg="mod topLvl">
          <ac:chgData name="예진 최" userId="1e11584200a3bbf3" providerId="LiveId" clId="{EA294A06-C590-445C-AE3B-07468F0DFBDB}" dt="2024-03-23T09:30:25.938" v="3169" actId="1076"/>
          <ac:spMkLst>
            <pc:docMk/>
            <pc:sldMk cId="2261383864" sldId="262"/>
            <ac:spMk id="29" creationId="{B759AEE3-863E-E8DC-FB96-FD5039B44FD2}"/>
          </ac:spMkLst>
        </pc:spChg>
        <pc:spChg chg="mod topLvl">
          <ac:chgData name="예진 최" userId="1e11584200a3bbf3" providerId="LiveId" clId="{EA294A06-C590-445C-AE3B-07468F0DFBDB}" dt="2024-03-23T09:31:38.759" v="3217" actId="1076"/>
          <ac:spMkLst>
            <pc:docMk/>
            <pc:sldMk cId="2261383864" sldId="262"/>
            <ac:spMk id="30" creationId="{8AC4EBCA-E3D7-58DB-2C14-99BE7791B918}"/>
          </ac:spMkLst>
        </pc:spChg>
        <pc:spChg chg="mod topLvl">
          <ac:chgData name="예진 최" userId="1e11584200a3bbf3" providerId="LiveId" clId="{EA294A06-C590-445C-AE3B-07468F0DFBDB}" dt="2024-03-23T09:31:49.296" v="3218" actId="1076"/>
          <ac:spMkLst>
            <pc:docMk/>
            <pc:sldMk cId="2261383864" sldId="262"/>
            <ac:spMk id="31" creationId="{D7AF7E5F-AAD9-9279-A550-53FA0FD4B7AC}"/>
          </ac:spMkLst>
        </pc:spChg>
        <pc:spChg chg="add mod">
          <ac:chgData name="예진 최" userId="1e11584200a3bbf3" providerId="LiveId" clId="{EA294A06-C590-445C-AE3B-07468F0DFBDB}" dt="2024-03-23T09:29:42.633" v="3165" actId="14100"/>
          <ac:spMkLst>
            <pc:docMk/>
            <pc:sldMk cId="2261383864" sldId="262"/>
            <ac:spMk id="32" creationId="{D620F685-2A1E-8859-6990-8C354616B60A}"/>
          </ac:spMkLst>
        </pc:spChg>
        <pc:grpChg chg="add mod">
          <ac:chgData name="예진 최" userId="1e11584200a3bbf3" providerId="LiveId" clId="{EA294A06-C590-445C-AE3B-07468F0DFBDB}" dt="2024-03-23T02:07:03.887" v="361"/>
          <ac:grpSpMkLst>
            <pc:docMk/>
            <pc:sldMk cId="2261383864" sldId="262"/>
            <ac:grpSpMk id="2" creationId="{0AF369DB-D6DB-0D1A-C45C-B97E6CE5199A}"/>
          </ac:grpSpMkLst>
        </pc:grpChg>
        <pc:grpChg chg="add mod">
          <ac:chgData name="예진 최" userId="1e11584200a3bbf3" providerId="LiveId" clId="{EA294A06-C590-445C-AE3B-07468F0DFBDB}" dt="2024-03-23T09:29:17.923" v="3120" actId="1036"/>
          <ac:grpSpMkLst>
            <pc:docMk/>
            <pc:sldMk cId="2261383864" sldId="262"/>
            <ac:grpSpMk id="21" creationId="{05E9755B-F352-30B5-3590-F39633C5193C}"/>
          </ac:grpSpMkLst>
        </pc:grpChg>
        <pc:grpChg chg="add del mod">
          <ac:chgData name="예진 최" userId="1e11584200a3bbf3" providerId="LiveId" clId="{EA294A06-C590-445C-AE3B-07468F0DFBDB}" dt="2024-03-23T09:29:57.601" v="3166" actId="165"/>
          <ac:grpSpMkLst>
            <pc:docMk/>
            <pc:sldMk cId="2261383864" sldId="262"/>
            <ac:grpSpMk id="23" creationId="{DAAE2B77-296E-12F0-5391-B6A3A3DC10BE}"/>
          </ac:grpSpMkLst>
        </pc:grpChg>
      </pc:sldChg>
      <pc:sldChg chg="delSp del mod">
        <pc:chgData name="예진 최" userId="1e11584200a3bbf3" providerId="LiveId" clId="{EA294A06-C590-445C-AE3B-07468F0DFBDB}" dt="2024-03-23T02:07:01.584" v="360" actId="47"/>
        <pc:sldMkLst>
          <pc:docMk/>
          <pc:sldMk cId="74040924" sldId="263"/>
        </pc:sldMkLst>
        <pc:grpChg chg="del">
          <ac:chgData name="예진 최" userId="1e11584200a3bbf3" providerId="LiveId" clId="{EA294A06-C590-445C-AE3B-07468F0DFBDB}" dt="2024-03-23T02:06:59.838" v="359" actId="478"/>
          <ac:grpSpMkLst>
            <pc:docMk/>
            <pc:sldMk cId="74040924" sldId="263"/>
            <ac:grpSpMk id="2" creationId="{4B0B7B82-F8A9-8912-0DDC-6F9EB342FD1A}"/>
          </ac:grpSpMkLst>
        </pc:grpChg>
      </pc:sldChg>
      <pc:sldChg chg="addSp delSp modSp add mod">
        <pc:chgData name="예진 최" userId="1e11584200a3bbf3" providerId="LiveId" clId="{EA294A06-C590-445C-AE3B-07468F0DFBDB}" dt="2024-03-24T06:42:22.383" v="7898" actId="207"/>
        <pc:sldMkLst>
          <pc:docMk/>
          <pc:sldMk cId="1708741927" sldId="264"/>
        </pc:sldMkLst>
        <pc:spChg chg="add del mod">
          <ac:chgData name="예진 최" userId="1e11584200a3bbf3" providerId="LiveId" clId="{EA294A06-C590-445C-AE3B-07468F0DFBDB}" dt="2024-03-23T16:16:59.461" v="6454" actId="478"/>
          <ac:spMkLst>
            <pc:docMk/>
            <pc:sldMk cId="1708741927" sldId="264"/>
            <ac:spMk id="2" creationId="{0D874BCF-B8C7-E358-2F42-38BC4DD6D046}"/>
          </ac:spMkLst>
        </pc:spChg>
        <pc:spChg chg="add del mod">
          <ac:chgData name="예진 최" userId="1e11584200a3bbf3" providerId="LiveId" clId="{EA294A06-C590-445C-AE3B-07468F0DFBDB}" dt="2024-03-23T15:57:10.659" v="6105" actId="478"/>
          <ac:spMkLst>
            <pc:docMk/>
            <pc:sldMk cId="1708741927" sldId="264"/>
            <ac:spMk id="3" creationId="{198C2A26-CAA1-D63B-2463-D14230292FFF}"/>
          </ac:spMkLst>
        </pc:spChg>
        <pc:spChg chg="mod">
          <ac:chgData name="예진 최" userId="1e11584200a3bbf3" providerId="LiveId" clId="{EA294A06-C590-445C-AE3B-07468F0DFBDB}" dt="2024-03-24T06:42:14.212" v="7896"/>
          <ac:spMkLst>
            <pc:docMk/>
            <pc:sldMk cId="1708741927" sldId="264"/>
            <ac:spMk id="3" creationId="{84AD34E2-B424-DAE8-634A-59C94806D7BE}"/>
          </ac:spMkLst>
        </pc:spChg>
        <pc:spChg chg="mod">
          <ac:chgData name="예진 최" userId="1e11584200a3bbf3" providerId="LiveId" clId="{EA294A06-C590-445C-AE3B-07468F0DFBDB}" dt="2024-03-23T11:42:08.306" v="4239" actId="1076"/>
          <ac:spMkLst>
            <pc:docMk/>
            <pc:sldMk cId="1708741927" sldId="264"/>
            <ac:spMk id="4" creationId="{347548A2-4C42-34E3-1B02-4A8156ECA525}"/>
          </ac:spMkLst>
        </pc:spChg>
        <pc:spChg chg="mod">
          <ac:chgData name="예진 최" userId="1e11584200a3bbf3" providerId="LiveId" clId="{EA294A06-C590-445C-AE3B-07468F0DFBDB}" dt="2024-03-23T01:56:52.367" v="175" actId="20577"/>
          <ac:spMkLst>
            <pc:docMk/>
            <pc:sldMk cId="1708741927" sldId="264"/>
            <ac:spMk id="5" creationId="{52F2C23D-C1F5-FFE8-D0E8-0FAD7EF36255}"/>
          </ac:spMkLst>
        </pc:spChg>
        <pc:spChg chg="mod">
          <ac:chgData name="예진 최" userId="1e11584200a3bbf3" providerId="LiveId" clId="{EA294A06-C590-445C-AE3B-07468F0DFBDB}" dt="2024-03-24T06:42:14.212" v="7896"/>
          <ac:spMkLst>
            <pc:docMk/>
            <pc:sldMk cId="1708741927" sldId="264"/>
            <ac:spMk id="7" creationId="{24B44839-B3DA-6DD8-7D23-F0EC25502A9D}"/>
          </ac:spMkLst>
        </pc:spChg>
        <pc:spChg chg="add del mod">
          <ac:chgData name="예진 최" userId="1e11584200a3bbf3" providerId="LiveId" clId="{EA294A06-C590-445C-AE3B-07468F0DFBDB}" dt="2024-03-23T15:57:10.659" v="6105" actId="478"/>
          <ac:spMkLst>
            <pc:docMk/>
            <pc:sldMk cId="1708741927" sldId="264"/>
            <ac:spMk id="7" creationId="{FA742A8F-6E97-F279-2EBB-D7FAB6658401}"/>
          </ac:spMkLst>
        </pc:spChg>
        <pc:spChg chg="add del mod">
          <ac:chgData name="예진 최" userId="1e11584200a3bbf3" providerId="LiveId" clId="{EA294A06-C590-445C-AE3B-07468F0DFBDB}" dt="2024-03-23T15:57:10.659" v="6105" actId="478"/>
          <ac:spMkLst>
            <pc:docMk/>
            <pc:sldMk cId="1708741927" sldId="264"/>
            <ac:spMk id="8" creationId="{5575BC75-C47A-643C-8986-D745CBFFD553}"/>
          </ac:spMkLst>
        </pc:spChg>
        <pc:spChg chg="mod">
          <ac:chgData name="예진 최" userId="1e11584200a3bbf3" providerId="LiveId" clId="{EA294A06-C590-445C-AE3B-07468F0DFBDB}" dt="2024-03-24T06:42:22.383" v="7898" actId="207"/>
          <ac:spMkLst>
            <pc:docMk/>
            <pc:sldMk cId="1708741927" sldId="264"/>
            <ac:spMk id="8" creationId="{DCCACD46-0838-BA60-22E5-6ECC227C5E62}"/>
          </ac:spMkLst>
        </pc:spChg>
        <pc:spChg chg="add del mod">
          <ac:chgData name="예진 최" userId="1e11584200a3bbf3" providerId="LiveId" clId="{EA294A06-C590-445C-AE3B-07468F0DFBDB}" dt="2024-03-23T15:57:10.659" v="6105" actId="478"/>
          <ac:spMkLst>
            <pc:docMk/>
            <pc:sldMk cId="1708741927" sldId="264"/>
            <ac:spMk id="9" creationId="{E82FF3C5-A9B7-72A4-F146-EFB74B851084}"/>
          </ac:spMkLst>
        </pc:spChg>
        <pc:spChg chg="mod">
          <ac:chgData name="예진 최" userId="1e11584200a3bbf3" providerId="LiveId" clId="{EA294A06-C590-445C-AE3B-07468F0DFBDB}" dt="2024-03-24T06:42:14.212" v="7896"/>
          <ac:spMkLst>
            <pc:docMk/>
            <pc:sldMk cId="1708741927" sldId="264"/>
            <ac:spMk id="9" creationId="{F4DE5EB5-CB7F-8932-56EF-41BD1E7EC90E}"/>
          </ac:spMkLst>
        </pc:spChg>
        <pc:spChg chg="mod">
          <ac:chgData name="예진 최" userId="1e11584200a3bbf3" providerId="LiveId" clId="{EA294A06-C590-445C-AE3B-07468F0DFBDB}" dt="2024-03-24T06:42:18.220" v="7897" actId="207"/>
          <ac:spMkLst>
            <pc:docMk/>
            <pc:sldMk cId="1708741927" sldId="264"/>
            <ac:spMk id="10" creationId="{B990E44D-B63B-2829-8E4F-20C153D5A08F}"/>
          </ac:spMkLst>
        </pc:spChg>
        <pc:spChg chg="add del mod">
          <ac:chgData name="예진 최" userId="1e11584200a3bbf3" providerId="LiveId" clId="{EA294A06-C590-445C-AE3B-07468F0DFBDB}" dt="2024-03-23T15:57:02.458" v="6101" actId="478"/>
          <ac:spMkLst>
            <pc:docMk/>
            <pc:sldMk cId="1708741927" sldId="264"/>
            <ac:spMk id="10" creationId="{C6767AAD-7DB6-F0AB-BCAE-D749293EBA93}"/>
          </ac:spMkLst>
        </pc:spChg>
        <pc:spChg chg="mod">
          <ac:chgData name="예진 최" userId="1e11584200a3bbf3" providerId="LiveId" clId="{EA294A06-C590-445C-AE3B-07468F0DFBDB}" dt="2024-03-24T06:42:14.212" v="7896"/>
          <ac:spMkLst>
            <pc:docMk/>
            <pc:sldMk cId="1708741927" sldId="264"/>
            <ac:spMk id="11" creationId="{C618160F-F8F4-B425-3596-7B6A658963E9}"/>
          </ac:spMkLst>
        </pc:spChg>
        <pc:spChg chg="add del mod">
          <ac:chgData name="예진 최" userId="1e11584200a3bbf3" providerId="LiveId" clId="{EA294A06-C590-445C-AE3B-07468F0DFBDB}" dt="2024-03-23T15:57:03.723" v="6102" actId="478"/>
          <ac:spMkLst>
            <pc:docMk/>
            <pc:sldMk cId="1708741927" sldId="264"/>
            <ac:spMk id="11" creationId="{D9C67017-8778-1ED5-F9B9-C577B4DC1A7A}"/>
          </ac:spMkLst>
        </pc:spChg>
        <pc:spChg chg="mod">
          <ac:chgData name="예진 최" userId="1e11584200a3bbf3" providerId="LiveId" clId="{EA294A06-C590-445C-AE3B-07468F0DFBDB}" dt="2024-03-24T06:42:14.212" v="7896"/>
          <ac:spMkLst>
            <pc:docMk/>
            <pc:sldMk cId="1708741927" sldId="264"/>
            <ac:spMk id="12" creationId="{E1919C05-1845-563B-BFCE-7C12DBBB0ABA}"/>
          </ac:spMkLst>
        </pc:spChg>
        <pc:spChg chg="add del mod">
          <ac:chgData name="예진 최" userId="1e11584200a3bbf3" providerId="LiveId" clId="{EA294A06-C590-445C-AE3B-07468F0DFBDB}" dt="2024-03-23T15:57:02.458" v="6101" actId="478"/>
          <ac:spMkLst>
            <pc:docMk/>
            <pc:sldMk cId="1708741927" sldId="264"/>
            <ac:spMk id="12" creationId="{F8775014-4193-65F9-7EDD-FCEC05FE9B9A}"/>
          </ac:spMkLst>
        </pc:spChg>
        <pc:spChg chg="add del mod">
          <ac:chgData name="예진 최" userId="1e11584200a3bbf3" providerId="LiveId" clId="{EA294A06-C590-445C-AE3B-07468F0DFBDB}" dt="2024-03-23T15:57:02.458" v="6101" actId="478"/>
          <ac:spMkLst>
            <pc:docMk/>
            <pc:sldMk cId="1708741927" sldId="264"/>
            <ac:spMk id="13" creationId="{BE7ADBC4-D6FA-093E-9773-D36FE505B53A}"/>
          </ac:spMkLst>
        </pc:spChg>
        <pc:spChg chg="add del mod">
          <ac:chgData name="예진 최" userId="1e11584200a3bbf3" providerId="LiveId" clId="{EA294A06-C590-445C-AE3B-07468F0DFBDB}" dt="2024-03-23T15:57:13.484" v="6106" actId="478"/>
          <ac:spMkLst>
            <pc:docMk/>
            <pc:sldMk cId="1708741927" sldId="264"/>
            <ac:spMk id="14" creationId="{B996778A-341C-D67B-8E4F-6AC07C6B0637}"/>
          </ac:spMkLst>
        </pc:spChg>
        <pc:spChg chg="mod">
          <ac:chgData name="예진 최" userId="1e11584200a3bbf3" providerId="LiveId" clId="{EA294A06-C590-445C-AE3B-07468F0DFBDB}" dt="2024-03-23T15:57:04.544" v="6103"/>
          <ac:spMkLst>
            <pc:docMk/>
            <pc:sldMk cId="1708741927" sldId="264"/>
            <ac:spMk id="16" creationId="{9D4EC8EB-BB32-1DCC-1191-2FA36233D815}"/>
          </ac:spMkLst>
        </pc:spChg>
        <pc:spChg chg="mod">
          <ac:chgData name="예진 최" userId="1e11584200a3bbf3" providerId="LiveId" clId="{EA294A06-C590-445C-AE3B-07468F0DFBDB}" dt="2024-03-23T15:57:04.544" v="6103"/>
          <ac:spMkLst>
            <pc:docMk/>
            <pc:sldMk cId="1708741927" sldId="264"/>
            <ac:spMk id="17" creationId="{AA4330FD-2C69-9229-FF1B-1C3E59ABEB59}"/>
          </ac:spMkLst>
        </pc:spChg>
        <pc:spChg chg="mod">
          <ac:chgData name="예진 최" userId="1e11584200a3bbf3" providerId="LiveId" clId="{EA294A06-C590-445C-AE3B-07468F0DFBDB}" dt="2024-03-23T15:57:04.544" v="6103"/>
          <ac:spMkLst>
            <pc:docMk/>
            <pc:sldMk cId="1708741927" sldId="264"/>
            <ac:spMk id="18" creationId="{9881AC5B-FB04-CEA1-6453-3E65268304FF}"/>
          </ac:spMkLst>
        </pc:spChg>
        <pc:spChg chg="mod">
          <ac:chgData name="예진 최" userId="1e11584200a3bbf3" providerId="LiveId" clId="{EA294A06-C590-445C-AE3B-07468F0DFBDB}" dt="2024-03-23T16:01:02.735" v="6146" actId="14100"/>
          <ac:spMkLst>
            <pc:docMk/>
            <pc:sldMk cId="1708741927" sldId="264"/>
            <ac:spMk id="19" creationId="{A3E7475B-708C-3312-C501-F3C0EE168BE7}"/>
          </ac:spMkLst>
        </pc:spChg>
        <pc:spChg chg="mod">
          <ac:chgData name="예진 최" userId="1e11584200a3bbf3" providerId="LiveId" clId="{EA294A06-C590-445C-AE3B-07468F0DFBDB}" dt="2024-03-23T15:57:04.544" v="6103"/>
          <ac:spMkLst>
            <pc:docMk/>
            <pc:sldMk cId="1708741927" sldId="264"/>
            <ac:spMk id="23" creationId="{CE0FF858-A836-202C-10EA-F738127689C1}"/>
          </ac:spMkLst>
        </pc:spChg>
        <pc:spChg chg="mod">
          <ac:chgData name="예진 최" userId="1e11584200a3bbf3" providerId="LiveId" clId="{EA294A06-C590-445C-AE3B-07468F0DFBDB}" dt="2024-03-23T15:57:04.544" v="6103"/>
          <ac:spMkLst>
            <pc:docMk/>
            <pc:sldMk cId="1708741927" sldId="264"/>
            <ac:spMk id="24" creationId="{AE2FB9A9-5C3D-E2D4-4073-8A8C69CE5C43}"/>
          </ac:spMkLst>
        </pc:spChg>
        <pc:spChg chg="mod">
          <ac:chgData name="예진 최" userId="1e11584200a3bbf3" providerId="LiveId" clId="{EA294A06-C590-445C-AE3B-07468F0DFBDB}" dt="2024-03-23T15:57:04.544" v="6103"/>
          <ac:spMkLst>
            <pc:docMk/>
            <pc:sldMk cId="1708741927" sldId="264"/>
            <ac:spMk id="25" creationId="{5EDFA0E1-3A3D-1244-ED6A-21A222FCA81B}"/>
          </ac:spMkLst>
        </pc:spChg>
        <pc:spChg chg="mod">
          <ac:chgData name="예진 최" userId="1e11584200a3bbf3" providerId="LiveId" clId="{EA294A06-C590-445C-AE3B-07468F0DFBDB}" dt="2024-03-23T16:00:23.380" v="6142" actId="1035"/>
          <ac:spMkLst>
            <pc:docMk/>
            <pc:sldMk cId="1708741927" sldId="264"/>
            <ac:spMk id="26" creationId="{8EC9B075-9EBE-DC50-D347-E244F9F15A8D}"/>
          </ac:spMkLst>
        </pc:spChg>
        <pc:spChg chg="add del mod">
          <ac:chgData name="예진 최" userId="1e11584200a3bbf3" providerId="LiveId" clId="{EA294A06-C590-445C-AE3B-07468F0DFBDB}" dt="2024-03-23T15:57:57.988" v="6119" actId="478"/>
          <ac:spMkLst>
            <pc:docMk/>
            <pc:sldMk cId="1708741927" sldId="264"/>
            <ac:spMk id="30" creationId="{BE9E67D3-3EB4-EA1A-CCCF-3706DB9A435E}"/>
          </ac:spMkLst>
        </pc:spChg>
        <pc:spChg chg="add del mod">
          <ac:chgData name="예진 최" userId="1e11584200a3bbf3" providerId="LiveId" clId="{EA294A06-C590-445C-AE3B-07468F0DFBDB}" dt="2024-03-23T15:58:21.484" v="6120" actId="478"/>
          <ac:spMkLst>
            <pc:docMk/>
            <pc:sldMk cId="1708741927" sldId="264"/>
            <ac:spMk id="31" creationId="{8754E4F6-1585-6B47-F16A-408C5F35E147}"/>
          </ac:spMkLst>
        </pc:spChg>
        <pc:spChg chg="add del mod">
          <ac:chgData name="예진 최" userId="1e11584200a3bbf3" providerId="LiveId" clId="{EA294A06-C590-445C-AE3B-07468F0DFBDB}" dt="2024-03-23T15:58:23.220" v="6122" actId="478"/>
          <ac:spMkLst>
            <pc:docMk/>
            <pc:sldMk cId="1708741927" sldId="264"/>
            <ac:spMk id="32" creationId="{89B5AFFF-3500-2B6E-6095-C7E7A0206F87}"/>
          </ac:spMkLst>
        </pc:spChg>
        <pc:spChg chg="add del mod">
          <ac:chgData name="예진 최" userId="1e11584200a3bbf3" providerId="LiveId" clId="{EA294A06-C590-445C-AE3B-07468F0DFBDB}" dt="2024-03-23T15:58:24.507" v="6123" actId="478"/>
          <ac:spMkLst>
            <pc:docMk/>
            <pc:sldMk cId="1708741927" sldId="264"/>
            <ac:spMk id="34" creationId="{C5815189-95EA-A4C1-493E-F5741E22B215}"/>
          </ac:spMkLst>
        </pc:spChg>
        <pc:spChg chg="add del mod">
          <ac:chgData name="예진 최" userId="1e11584200a3bbf3" providerId="LiveId" clId="{EA294A06-C590-445C-AE3B-07468F0DFBDB}" dt="2024-03-23T15:58:25.491" v="6124" actId="478"/>
          <ac:spMkLst>
            <pc:docMk/>
            <pc:sldMk cId="1708741927" sldId="264"/>
            <ac:spMk id="35" creationId="{42CCCA42-696B-88D6-B275-A64274F9E651}"/>
          </ac:spMkLst>
        </pc:spChg>
        <pc:spChg chg="add del">
          <ac:chgData name="예진 최" userId="1e11584200a3bbf3" providerId="LiveId" clId="{EA294A06-C590-445C-AE3B-07468F0DFBDB}" dt="2024-03-23T16:14:38.999" v="6253" actId="22"/>
          <ac:spMkLst>
            <pc:docMk/>
            <pc:sldMk cId="1708741927" sldId="264"/>
            <ac:spMk id="45" creationId="{C46C92C3-DA0F-DF74-172D-58B9CBD7627C}"/>
          </ac:spMkLst>
        </pc:spChg>
        <pc:spChg chg="add mod">
          <ac:chgData name="예진 최" userId="1e11584200a3bbf3" providerId="LiveId" clId="{EA294A06-C590-445C-AE3B-07468F0DFBDB}" dt="2024-03-23T16:17:07.577" v="6455" actId="122"/>
          <ac:spMkLst>
            <pc:docMk/>
            <pc:sldMk cId="1708741927" sldId="264"/>
            <ac:spMk id="46" creationId="{71004C12-5C65-1ACC-7719-3B585948EB2B}"/>
          </ac:spMkLst>
        </pc:spChg>
        <pc:spChg chg="add mod">
          <ac:chgData name="예진 최" userId="1e11584200a3bbf3" providerId="LiveId" clId="{EA294A06-C590-445C-AE3B-07468F0DFBDB}" dt="2024-03-24T05:11:23.395" v="7427" actId="20577"/>
          <ac:spMkLst>
            <pc:docMk/>
            <pc:sldMk cId="1708741927" sldId="264"/>
            <ac:spMk id="48" creationId="{B30D3314-105D-0D4E-AEB5-8A94A057D376}"/>
          </ac:spMkLst>
        </pc:spChg>
        <pc:grpChg chg="add mod">
          <ac:chgData name="예진 최" userId="1e11584200a3bbf3" providerId="LiveId" clId="{EA294A06-C590-445C-AE3B-07468F0DFBDB}" dt="2024-03-24T06:42:14.212" v="7896"/>
          <ac:grpSpMkLst>
            <pc:docMk/>
            <pc:sldMk cId="1708741927" sldId="264"/>
            <ac:grpSpMk id="2" creationId="{485B2BB3-A03F-A225-FB3F-0B6C63D7A544}"/>
          </ac:grpSpMkLst>
        </pc:grpChg>
        <pc:grpChg chg="add mod">
          <ac:chgData name="예진 최" userId="1e11584200a3bbf3" providerId="LiveId" clId="{EA294A06-C590-445C-AE3B-07468F0DFBDB}" dt="2024-03-23T15:57:04.544" v="6103"/>
          <ac:grpSpMkLst>
            <pc:docMk/>
            <pc:sldMk cId="1708741927" sldId="264"/>
            <ac:grpSpMk id="15" creationId="{4CD8A015-D103-97AF-7F98-2BB2305D0B95}"/>
          </ac:grpSpMkLst>
        </pc:grpChg>
        <pc:grpChg chg="add mod">
          <ac:chgData name="예진 최" userId="1e11584200a3bbf3" providerId="LiveId" clId="{EA294A06-C590-445C-AE3B-07468F0DFBDB}" dt="2024-03-23T15:57:04.544" v="6103"/>
          <ac:grpSpMkLst>
            <pc:docMk/>
            <pc:sldMk cId="1708741927" sldId="264"/>
            <ac:grpSpMk id="22" creationId="{55E88D2F-13E3-36BC-5211-193CCC1A6043}"/>
          </ac:grpSpMkLst>
        </pc:grpChg>
        <pc:cxnChg chg="mod">
          <ac:chgData name="예진 최" userId="1e11584200a3bbf3" providerId="LiveId" clId="{EA294A06-C590-445C-AE3B-07468F0DFBDB}" dt="2024-03-23T15:57:04.544" v="6103"/>
          <ac:cxnSpMkLst>
            <pc:docMk/>
            <pc:sldMk cId="1708741927" sldId="264"/>
            <ac:cxnSpMk id="20" creationId="{52501D44-FFF5-F012-34C9-4ABD2C17E4A4}"/>
          </ac:cxnSpMkLst>
        </pc:cxnChg>
        <pc:cxnChg chg="mod">
          <ac:chgData name="예진 최" userId="1e11584200a3bbf3" providerId="LiveId" clId="{EA294A06-C590-445C-AE3B-07468F0DFBDB}" dt="2024-03-23T15:57:25.639" v="6109" actId="1076"/>
          <ac:cxnSpMkLst>
            <pc:docMk/>
            <pc:sldMk cId="1708741927" sldId="264"/>
            <ac:cxnSpMk id="21" creationId="{FA3F21B4-23B2-8977-9448-699895D6B5EE}"/>
          </ac:cxnSpMkLst>
        </pc:cxnChg>
        <pc:cxnChg chg="mod">
          <ac:chgData name="예진 최" userId="1e11584200a3bbf3" providerId="LiveId" clId="{EA294A06-C590-445C-AE3B-07468F0DFBDB}" dt="2024-03-23T15:57:04.544" v="6103"/>
          <ac:cxnSpMkLst>
            <pc:docMk/>
            <pc:sldMk cId="1708741927" sldId="264"/>
            <ac:cxnSpMk id="27" creationId="{C431A6F9-EA09-726E-12F5-1BC64E653D18}"/>
          </ac:cxnSpMkLst>
        </pc:cxnChg>
        <pc:cxnChg chg="mod">
          <ac:chgData name="예진 최" userId="1e11584200a3bbf3" providerId="LiveId" clId="{EA294A06-C590-445C-AE3B-07468F0DFBDB}" dt="2024-03-23T15:57:04.544" v="6103"/>
          <ac:cxnSpMkLst>
            <pc:docMk/>
            <pc:sldMk cId="1708741927" sldId="264"/>
            <ac:cxnSpMk id="28" creationId="{7EEA8990-7550-609F-342A-F00F2AFAB336}"/>
          </ac:cxnSpMkLst>
        </pc:cxnChg>
        <pc:cxnChg chg="add mod">
          <ac:chgData name="예진 최" userId="1e11584200a3bbf3" providerId="LiveId" clId="{EA294A06-C590-445C-AE3B-07468F0DFBDB}" dt="2024-03-23T15:59:48.418" v="6129" actId="14100"/>
          <ac:cxnSpMkLst>
            <pc:docMk/>
            <pc:sldMk cId="1708741927" sldId="264"/>
            <ac:cxnSpMk id="29" creationId="{FD8703EC-C130-3B8F-F72C-41091DA6D3FE}"/>
          </ac:cxnSpMkLst>
        </pc:cxnChg>
        <pc:cxnChg chg="add del mod">
          <ac:chgData name="예진 최" userId="1e11584200a3bbf3" providerId="LiveId" clId="{EA294A06-C590-445C-AE3B-07468F0DFBDB}" dt="2024-03-23T15:58:22.667" v="6121" actId="478"/>
          <ac:cxnSpMkLst>
            <pc:docMk/>
            <pc:sldMk cId="1708741927" sldId="264"/>
            <ac:cxnSpMk id="33" creationId="{0D9397A3-68AF-2472-D26F-8D0DBA41ADFE}"/>
          </ac:cxnSpMkLst>
        </pc:cxnChg>
        <pc:cxnChg chg="add mod">
          <ac:chgData name="예진 최" userId="1e11584200a3bbf3" providerId="LiveId" clId="{EA294A06-C590-445C-AE3B-07468F0DFBDB}" dt="2024-03-23T16:00:47.475" v="6145" actId="14100"/>
          <ac:cxnSpMkLst>
            <pc:docMk/>
            <pc:sldMk cId="1708741927" sldId="264"/>
            <ac:cxnSpMk id="36" creationId="{56B6DDD9-1CE6-845C-8399-0713AE0EDA0D}"/>
          </ac:cxnSpMkLst>
        </pc:cxnChg>
        <pc:cxnChg chg="add mod">
          <ac:chgData name="예진 최" userId="1e11584200a3bbf3" providerId="LiveId" clId="{EA294A06-C590-445C-AE3B-07468F0DFBDB}" dt="2024-03-23T16:00:33.416" v="6143" actId="14100"/>
          <ac:cxnSpMkLst>
            <pc:docMk/>
            <pc:sldMk cId="1708741927" sldId="264"/>
            <ac:cxnSpMk id="37" creationId="{6BE61795-AAF6-B51C-CB86-29B3C67AB6B6}"/>
          </ac:cxnSpMkLst>
        </pc:cxnChg>
        <pc:cxnChg chg="add mod">
          <ac:chgData name="예진 최" userId="1e11584200a3bbf3" providerId="LiveId" clId="{EA294A06-C590-445C-AE3B-07468F0DFBDB}" dt="2024-03-23T15:59:38.567" v="6128" actId="14100"/>
          <ac:cxnSpMkLst>
            <pc:docMk/>
            <pc:sldMk cId="1708741927" sldId="264"/>
            <ac:cxnSpMk id="38" creationId="{FBF34598-49A8-3ADA-9045-81E5104D067D}"/>
          </ac:cxnSpMkLst>
        </pc:cxnChg>
        <pc:cxnChg chg="add mod">
          <ac:chgData name="예진 최" userId="1e11584200a3bbf3" providerId="LiveId" clId="{EA294A06-C590-445C-AE3B-07468F0DFBDB}" dt="2024-03-23T16:16:17.400" v="6370"/>
          <ac:cxnSpMkLst>
            <pc:docMk/>
            <pc:sldMk cId="1708741927" sldId="264"/>
            <ac:cxnSpMk id="47" creationId="{FB870BB2-B092-8B27-B08B-72C2F6C91285}"/>
          </ac:cxnSpMkLst>
        </pc:cxnChg>
      </pc:sldChg>
      <pc:sldChg chg="new del">
        <pc:chgData name="예진 최" userId="1e11584200a3bbf3" providerId="LiveId" clId="{EA294A06-C590-445C-AE3B-07468F0DFBDB}" dt="2024-03-23T01:55:28.311" v="158" actId="680"/>
        <pc:sldMkLst>
          <pc:docMk/>
          <pc:sldMk cId="3148836878" sldId="264"/>
        </pc:sldMkLst>
      </pc:sldChg>
      <pc:sldChg chg="addSp delSp modSp add mod">
        <pc:chgData name="예진 최" userId="1e11584200a3bbf3" providerId="LiveId" clId="{EA294A06-C590-445C-AE3B-07468F0DFBDB}" dt="2024-03-24T06:42:32.748" v="7901" actId="207"/>
        <pc:sldMkLst>
          <pc:docMk/>
          <pc:sldMk cId="1361471958" sldId="265"/>
        </pc:sldMkLst>
        <pc:spChg chg="add mod">
          <ac:chgData name="예진 최" userId="1e11584200a3bbf3" providerId="LiveId" clId="{EA294A06-C590-445C-AE3B-07468F0DFBDB}" dt="2024-03-24T06:04:47.100" v="7594" actId="208"/>
          <ac:spMkLst>
            <pc:docMk/>
            <pc:sldMk cId="1361471958" sldId="265"/>
            <ac:spMk id="2" creationId="{13ADFF40-D991-E8D9-EB54-DC6C50A30E23}"/>
          </ac:spMkLst>
        </pc:spChg>
        <pc:spChg chg="add del mod">
          <ac:chgData name="예진 최" userId="1e11584200a3bbf3" providerId="LiveId" clId="{EA294A06-C590-445C-AE3B-07468F0DFBDB}" dt="2024-03-23T02:50:25.174" v="430" actId="478"/>
          <ac:spMkLst>
            <pc:docMk/>
            <pc:sldMk cId="1361471958" sldId="265"/>
            <ac:spMk id="2" creationId="{29B0061A-077B-035E-CDBA-6F27F11E0E5C}"/>
          </ac:spMkLst>
        </pc:spChg>
        <pc:spChg chg="add mod">
          <ac:chgData name="예진 최" userId="1e11584200a3bbf3" providerId="LiveId" clId="{EA294A06-C590-445C-AE3B-07468F0DFBDB}" dt="2024-03-23T16:19:15.799" v="6459" actId="1076"/>
          <ac:spMkLst>
            <pc:docMk/>
            <pc:sldMk cId="1361471958" sldId="265"/>
            <ac:spMk id="3" creationId="{6F1C3AAA-07CF-1A82-E4A6-F6BA6770A324}"/>
          </ac:spMkLst>
        </pc:spChg>
        <pc:spChg chg="mod">
          <ac:chgData name="예진 최" userId="1e11584200a3bbf3" providerId="LiveId" clId="{EA294A06-C590-445C-AE3B-07468F0DFBDB}" dt="2024-03-23T02:51:32.889" v="619" actId="1076"/>
          <ac:spMkLst>
            <pc:docMk/>
            <pc:sldMk cId="1361471958" sldId="265"/>
            <ac:spMk id="4" creationId="{347548A2-4C42-34E3-1B02-4A8156ECA525}"/>
          </ac:spMkLst>
        </pc:spChg>
        <pc:spChg chg="mod">
          <ac:chgData name="예진 최" userId="1e11584200a3bbf3" providerId="LiveId" clId="{EA294A06-C590-445C-AE3B-07468F0DFBDB}" dt="2024-03-23T14:47:49.623" v="4812"/>
          <ac:spMkLst>
            <pc:docMk/>
            <pc:sldMk cId="1361471958" sldId="265"/>
            <ac:spMk id="5" creationId="{52F2C23D-C1F5-FFE8-D0E8-0FAD7EF36255}"/>
          </ac:spMkLst>
        </pc:spChg>
        <pc:spChg chg="add del mod">
          <ac:chgData name="예진 최" userId="1e11584200a3bbf3" providerId="LiveId" clId="{EA294A06-C590-445C-AE3B-07468F0DFBDB}" dt="2024-03-23T14:50:37.744" v="4842"/>
          <ac:spMkLst>
            <pc:docMk/>
            <pc:sldMk cId="1361471958" sldId="265"/>
            <ac:spMk id="7" creationId="{69F84589-5B77-3258-43B9-71716C0D4299}"/>
          </ac:spMkLst>
        </pc:spChg>
        <pc:spChg chg="add mod">
          <ac:chgData name="예진 최" userId="1e11584200a3bbf3" providerId="LiveId" clId="{EA294A06-C590-445C-AE3B-07468F0DFBDB}" dt="2024-03-23T16:19:24.956" v="6461" actId="1076"/>
          <ac:spMkLst>
            <pc:docMk/>
            <pc:sldMk cId="1361471958" sldId="265"/>
            <ac:spMk id="8" creationId="{F77BAD25-87F1-F55C-B26C-9020C6F3F576}"/>
          </ac:spMkLst>
        </pc:spChg>
        <pc:spChg chg="mod">
          <ac:chgData name="예진 최" userId="1e11584200a3bbf3" providerId="LiveId" clId="{EA294A06-C590-445C-AE3B-07468F0DFBDB}" dt="2024-03-24T06:42:24.309" v="7899"/>
          <ac:spMkLst>
            <pc:docMk/>
            <pc:sldMk cId="1361471958" sldId="265"/>
            <ac:spMk id="9" creationId="{1A99F6B0-04E0-2FC3-5176-01A49DCE7E4C}"/>
          </ac:spMkLst>
        </pc:spChg>
        <pc:spChg chg="mod">
          <ac:chgData name="예진 최" userId="1e11584200a3bbf3" providerId="LiveId" clId="{EA294A06-C590-445C-AE3B-07468F0DFBDB}" dt="2024-03-24T06:42:32.748" v="7901" actId="207"/>
          <ac:spMkLst>
            <pc:docMk/>
            <pc:sldMk cId="1361471958" sldId="265"/>
            <ac:spMk id="10" creationId="{2E174AA2-4AEE-B73B-1FA0-36AE14D20ACF}"/>
          </ac:spMkLst>
        </pc:spChg>
        <pc:spChg chg="mod">
          <ac:chgData name="예진 최" userId="1e11584200a3bbf3" providerId="LiveId" clId="{EA294A06-C590-445C-AE3B-07468F0DFBDB}" dt="2024-03-24T06:42:24.309" v="7899"/>
          <ac:spMkLst>
            <pc:docMk/>
            <pc:sldMk cId="1361471958" sldId="265"/>
            <ac:spMk id="11" creationId="{4FC19FA5-DADE-05FE-1952-7D87211B94B9}"/>
          </ac:spMkLst>
        </pc:spChg>
        <pc:spChg chg="mod">
          <ac:chgData name="예진 최" userId="1e11584200a3bbf3" providerId="LiveId" clId="{EA294A06-C590-445C-AE3B-07468F0DFBDB}" dt="2024-03-24T06:42:24.309" v="7899"/>
          <ac:spMkLst>
            <pc:docMk/>
            <pc:sldMk cId="1361471958" sldId="265"/>
            <ac:spMk id="12" creationId="{37738B0D-B117-7D16-C22E-30F6ACA13ED0}"/>
          </ac:spMkLst>
        </pc:spChg>
        <pc:spChg chg="mod">
          <ac:chgData name="예진 최" userId="1e11584200a3bbf3" providerId="LiveId" clId="{EA294A06-C590-445C-AE3B-07468F0DFBDB}" dt="2024-03-24T06:42:28.359" v="7900" actId="207"/>
          <ac:spMkLst>
            <pc:docMk/>
            <pc:sldMk cId="1361471958" sldId="265"/>
            <ac:spMk id="13" creationId="{DC059CFA-9272-5560-90D2-A4A46AE3C844}"/>
          </ac:spMkLst>
        </pc:spChg>
        <pc:spChg chg="mod">
          <ac:chgData name="예진 최" userId="1e11584200a3bbf3" providerId="LiveId" clId="{EA294A06-C590-445C-AE3B-07468F0DFBDB}" dt="2024-03-24T06:42:24.309" v="7899"/>
          <ac:spMkLst>
            <pc:docMk/>
            <pc:sldMk cId="1361471958" sldId="265"/>
            <ac:spMk id="14" creationId="{F90D9893-E688-FF30-7986-195DB1D65383}"/>
          </ac:spMkLst>
        </pc:spChg>
        <pc:spChg chg="mod">
          <ac:chgData name="예진 최" userId="1e11584200a3bbf3" providerId="LiveId" clId="{EA294A06-C590-445C-AE3B-07468F0DFBDB}" dt="2024-03-24T06:42:24.309" v="7899"/>
          <ac:spMkLst>
            <pc:docMk/>
            <pc:sldMk cId="1361471958" sldId="265"/>
            <ac:spMk id="15" creationId="{6B2426FD-F8E5-769C-687B-E50A1F511E9A}"/>
          </ac:spMkLst>
        </pc:spChg>
        <pc:grpChg chg="add mod">
          <ac:chgData name="예진 최" userId="1e11584200a3bbf3" providerId="LiveId" clId="{EA294A06-C590-445C-AE3B-07468F0DFBDB}" dt="2024-03-24T06:42:24.309" v="7899"/>
          <ac:grpSpMkLst>
            <pc:docMk/>
            <pc:sldMk cId="1361471958" sldId="265"/>
            <ac:grpSpMk id="7" creationId="{AE10BDEB-446C-5116-055F-CD503C18BC12}"/>
          </ac:grpSpMkLst>
        </pc:grpChg>
      </pc:sldChg>
      <pc:sldChg chg="addSp delSp modSp add del mod">
        <pc:chgData name="예진 최" userId="1e11584200a3bbf3" providerId="LiveId" clId="{EA294A06-C590-445C-AE3B-07468F0DFBDB}" dt="2024-03-23T11:17:35.909" v="3553" actId="47"/>
        <pc:sldMkLst>
          <pc:docMk/>
          <pc:sldMk cId="3262417786" sldId="266"/>
        </pc:sldMkLst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3" creationId="{D03265CA-BF0B-777F-E0D5-71EFCCC72FC2}"/>
          </ac:spMkLst>
        </pc:spChg>
        <pc:spChg chg="mod">
          <ac:chgData name="예진 최" userId="1e11584200a3bbf3" providerId="LiveId" clId="{EA294A06-C590-445C-AE3B-07468F0DFBDB}" dt="2024-03-23T11:15:57.080" v="3503" actId="1035"/>
          <ac:spMkLst>
            <pc:docMk/>
            <pc:sldMk cId="3262417786" sldId="266"/>
            <ac:spMk id="4" creationId="{347548A2-4C42-34E3-1B02-4A8156ECA525}"/>
          </ac:spMkLst>
        </pc:spChg>
        <pc:spChg chg="add del mod">
          <ac:chgData name="예진 최" userId="1e11584200a3bbf3" providerId="LiveId" clId="{EA294A06-C590-445C-AE3B-07468F0DFBDB}" dt="2024-03-23T08:12:50.883" v="1608" actId="21"/>
          <ac:spMkLst>
            <pc:docMk/>
            <pc:sldMk cId="3262417786" sldId="266"/>
            <ac:spMk id="5" creationId="{52F2C23D-C1F5-FFE8-D0E8-0FAD7EF36255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7" creationId="{A66A3A5A-8FD4-05D0-18CF-409A0E9879E0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8" creationId="{6B07799F-2FF2-3C4F-1BA8-958411D5C061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10" creationId="{B690F2F0-F198-A2D2-DFE3-B9199FF620FA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11" creationId="{7D4C3587-FED8-1A62-89A3-A1589BAD7D52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13" creationId="{2F02A90A-6E5D-3DA0-2CDD-46169D4D319E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15" creationId="{82978EB8-3B61-50DB-237B-1DE1D0F8F974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16" creationId="{9E55506B-799E-6ACA-88D1-7E41750F5EA7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18" creationId="{0BD2E4AE-78D8-8CDB-726B-38A5238807B7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19" creationId="{87C6ABB5-A905-24C3-7311-C82B13CC08A9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20" creationId="{55A25320-2DF5-DDBC-EA70-7791B50C2E8D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22" creationId="{F4A6263B-9D1D-512C-D1D8-0EABBBA44889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23" creationId="{6DAB11AB-F261-05BD-83D2-974F70D37F4B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24" creationId="{577E71DD-07D9-EEFC-07C0-9B15A3290C5F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27" creationId="{664453F7-0BFF-3557-6697-4B9DDE3C09AE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28" creationId="{A9D1FD59-98C4-6049-574C-62D946CA5652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29" creationId="{E3CC4DDF-49C0-1F77-2E9F-80150BD648B4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30" creationId="{D36AEDBD-4005-94CD-8B57-C8DAB3D4B975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31" creationId="{04EAFBFD-3AC1-1F49-AB17-728CC129B2A4}"/>
          </ac:spMkLst>
        </pc:spChg>
        <pc:spChg chg="mod">
          <ac:chgData name="예진 최" userId="1e11584200a3bbf3" providerId="LiveId" clId="{EA294A06-C590-445C-AE3B-07468F0DFBDB}" dt="2024-03-23T08:39:41.051" v="2513"/>
          <ac:spMkLst>
            <pc:docMk/>
            <pc:sldMk cId="3262417786" sldId="266"/>
            <ac:spMk id="32" creationId="{16AF935D-F3C5-EEB1-5460-05648057594D}"/>
          </ac:spMkLst>
        </pc:spChg>
        <pc:spChg chg="add mod">
          <ac:chgData name="예진 최" userId="1e11584200a3bbf3" providerId="LiveId" clId="{EA294A06-C590-445C-AE3B-07468F0DFBDB}" dt="2024-03-23T08:40:21.601" v="2587" actId="14100"/>
          <ac:spMkLst>
            <pc:docMk/>
            <pc:sldMk cId="3262417786" sldId="266"/>
            <ac:spMk id="33" creationId="{DB6AF213-DB8C-022A-C6C3-C0E745E58520}"/>
          </ac:spMkLst>
        </pc:spChg>
        <pc:spChg chg="mod topLvl">
          <ac:chgData name="예진 최" userId="1e11584200a3bbf3" providerId="LiveId" clId="{EA294A06-C590-445C-AE3B-07468F0DFBDB}" dt="2024-03-23T08:49:59.015" v="2801" actId="164"/>
          <ac:spMkLst>
            <pc:docMk/>
            <pc:sldMk cId="3262417786" sldId="266"/>
            <ac:spMk id="35" creationId="{E7745709-4F7A-1384-337E-662BFBF4DB62}"/>
          </ac:spMkLst>
        </pc:spChg>
        <pc:spChg chg="mod topLvl">
          <ac:chgData name="예진 최" userId="1e11584200a3bbf3" providerId="LiveId" clId="{EA294A06-C590-445C-AE3B-07468F0DFBDB}" dt="2024-03-23T08:49:59.015" v="2801" actId="164"/>
          <ac:spMkLst>
            <pc:docMk/>
            <pc:sldMk cId="3262417786" sldId="266"/>
            <ac:spMk id="36" creationId="{7C918382-44D6-26D9-C9B7-474331171B74}"/>
          </ac:spMkLst>
        </pc:spChg>
        <pc:spChg chg="mod topLvl">
          <ac:chgData name="예진 최" userId="1e11584200a3bbf3" providerId="LiveId" clId="{EA294A06-C590-445C-AE3B-07468F0DFBDB}" dt="2024-03-23T08:49:59.015" v="2801" actId="164"/>
          <ac:spMkLst>
            <pc:docMk/>
            <pc:sldMk cId="3262417786" sldId="266"/>
            <ac:spMk id="37" creationId="{8607C0A8-5E71-AE2C-3112-942689C4A636}"/>
          </ac:spMkLst>
        </pc:spChg>
        <pc:spChg chg="mod topLvl">
          <ac:chgData name="예진 최" userId="1e11584200a3bbf3" providerId="LiveId" clId="{EA294A06-C590-445C-AE3B-07468F0DFBDB}" dt="2024-03-23T08:49:59.015" v="2801" actId="164"/>
          <ac:spMkLst>
            <pc:docMk/>
            <pc:sldMk cId="3262417786" sldId="266"/>
            <ac:spMk id="39" creationId="{43B47FCD-66F1-C481-11D4-D3CAC49AF461}"/>
          </ac:spMkLst>
        </pc:spChg>
        <pc:spChg chg="mod topLvl">
          <ac:chgData name="예진 최" userId="1e11584200a3bbf3" providerId="LiveId" clId="{EA294A06-C590-445C-AE3B-07468F0DFBDB}" dt="2024-03-23T08:49:59.015" v="2801" actId="164"/>
          <ac:spMkLst>
            <pc:docMk/>
            <pc:sldMk cId="3262417786" sldId="266"/>
            <ac:spMk id="40" creationId="{AC068D81-1B35-67B5-F45A-8BE1BF3D8AEE}"/>
          </ac:spMkLst>
        </pc:spChg>
        <pc:spChg chg="del mod">
          <ac:chgData name="예진 최" userId="1e11584200a3bbf3" providerId="LiveId" clId="{EA294A06-C590-445C-AE3B-07468F0DFBDB}" dt="2024-03-23T08:43:35.789" v="2631" actId="478"/>
          <ac:spMkLst>
            <pc:docMk/>
            <pc:sldMk cId="3262417786" sldId="266"/>
            <ac:spMk id="42" creationId="{DF301196-4906-024C-DA4A-3746BC613C63}"/>
          </ac:spMkLst>
        </pc:spChg>
        <pc:spChg chg="del mod">
          <ac:chgData name="예진 최" userId="1e11584200a3bbf3" providerId="LiveId" clId="{EA294A06-C590-445C-AE3B-07468F0DFBDB}" dt="2024-03-23T08:43:38.328" v="2632" actId="478"/>
          <ac:spMkLst>
            <pc:docMk/>
            <pc:sldMk cId="3262417786" sldId="266"/>
            <ac:spMk id="44" creationId="{0A0748CE-68C6-8951-E9F4-B205B4A301B9}"/>
          </ac:spMkLst>
        </pc:spChg>
        <pc:spChg chg="del mod">
          <ac:chgData name="예진 최" userId="1e11584200a3bbf3" providerId="LiveId" clId="{EA294A06-C590-445C-AE3B-07468F0DFBDB}" dt="2024-03-23T08:43:29.265" v="2630" actId="478"/>
          <ac:spMkLst>
            <pc:docMk/>
            <pc:sldMk cId="3262417786" sldId="266"/>
            <ac:spMk id="45" creationId="{7562CF74-3C7A-2E5D-005B-AAC0A34719F2}"/>
          </ac:spMkLst>
        </pc:spChg>
        <pc:spChg chg="del mod topLvl">
          <ac:chgData name="예진 최" userId="1e11584200a3bbf3" providerId="LiveId" clId="{EA294A06-C590-445C-AE3B-07468F0DFBDB}" dt="2024-03-23T08:45:37.842" v="2654" actId="478"/>
          <ac:spMkLst>
            <pc:docMk/>
            <pc:sldMk cId="3262417786" sldId="266"/>
            <ac:spMk id="47" creationId="{BD214391-EE57-4E49-6B63-FF5097990600}"/>
          </ac:spMkLst>
        </pc:spChg>
        <pc:spChg chg="del mod topLvl">
          <ac:chgData name="예진 최" userId="1e11584200a3bbf3" providerId="LiveId" clId="{EA294A06-C590-445C-AE3B-07468F0DFBDB}" dt="2024-03-23T08:45:36.164" v="2653" actId="478"/>
          <ac:spMkLst>
            <pc:docMk/>
            <pc:sldMk cId="3262417786" sldId="266"/>
            <ac:spMk id="48" creationId="{7AC8F74F-5581-308B-F737-04B460D7B1F3}"/>
          </ac:spMkLst>
        </pc:spChg>
        <pc:spChg chg="mod topLvl">
          <ac:chgData name="예진 최" userId="1e11584200a3bbf3" providerId="LiveId" clId="{EA294A06-C590-445C-AE3B-07468F0DFBDB}" dt="2024-03-23T08:49:59.015" v="2801" actId="164"/>
          <ac:spMkLst>
            <pc:docMk/>
            <pc:sldMk cId="3262417786" sldId="266"/>
            <ac:spMk id="49" creationId="{BEDB7020-98D7-5697-F5B5-A8A24149F773}"/>
          </ac:spMkLst>
        </pc:spChg>
        <pc:spChg chg="mod topLvl">
          <ac:chgData name="예진 최" userId="1e11584200a3bbf3" providerId="LiveId" clId="{EA294A06-C590-445C-AE3B-07468F0DFBDB}" dt="2024-03-23T08:49:59.015" v="2801" actId="164"/>
          <ac:spMkLst>
            <pc:docMk/>
            <pc:sldMk cId="3262417786" sldId="266"/>
            <ac:spMk id="51" creationId="{77384B6E-CB15-6F4C-A358-77E0CDCCF0BF}"/>
          </ac:spMkLst>
        </pc:spChg>
        <pc:spChg chg="mod topLvl">
          <ac:chgData name="예진 최" userId="1e11584200a3bbf3" providerId="LiveId" clId="{EA294A06-C590-445C-AE3B-07468F0DFBDB}" dt="2024-03-23T08:49:59.015" v="2801" actId="164"/>
          <ac:spMkLst>
            <pc:docMk/>
            <pc:sldMk cId="3262417786" sldId="266"/>
            <ac:spMk id="52" creationId="{98259AF8-C7E3-9F08-E031-92E2FC03EE37}"/>
          </ac:spMkLst>
        </pc:spChg>
        <pc:spChg chg="del mod topLvl">
          <ac:chgData name="예진 최" userId="1e11584200a3bbf3" providerId="LiveId" clId="{EA294A06-C590-445C-AE3B-07468F0DFBDB}" dt="2024-03-23T08:45:41.383" v="2656" actId="478"/>
          <ac:spMkLst>
            <pc:docMk/>
            <pc:sldMk cId="3262417786" sldId="266"/>
            <ac:spMk id="53" creationId="{B37B9C0F-9D42-3900-3E3B-6E0D24696189}"/>
          </ac:spMkLst>
        </pc:spChg>
        <pc:spChg chg="mod">
          <ac:chgData name="예진 최" userId="1e11584200a3bbf3" providerId="LiveId" clId="{EA294A06-C590-445C-AE3B-07468F0DFBDB}" dt="2024-03-23T08:45:18.987" v="2651" actId="14100"/>
          <ac:spMkLst>
            <pc:docMk/>
            <pc:sldMk cId="3262417786" sldId="266"/>
            <ac:spMk id="57" creationId="{1A21E709-3DF6-EED1-5F50-EB60DA03138B}"/>
          </ac:spMkLst>
        </pc:spChg>
        <pc:spChg chg="mod">
          <ac:chgData name="예진 최" userId="1e11584200a3bbf3" providerId="LiveId" clId="{EA294A06-C590-445C-AE3B-07468F0DFBDB}" dt="2024-03-23T08:45:04.576" v="2647" actId="165"/>
          <ac:spMkLst>
            <pc:docMk/>
            <pc:sldMk cId="3262417786" sldId="266"/>
            <ac:spMk id="58" creationId="{18DC0BA2-0506-E995-A50C-E11A6AF44BF7}"/>
          </ac:spMkLst>
        </pc:spChg>
        <pc:spChg chg="mod">
          <ac:chgData name="예진 최" userId="1e11584200a3bbf3" providerId="LiveId" clId="{EA294A06-C590-445C-AE3B-07468F0DFBDB}" dt="2024-03-23T08:45:04.576" v="2647" actId="165"/>
          <ac:spMkLst>
            <pc:docMk/>
            <pc:sldMk cId="3262417786" sldId="266"/>
            <ac:spMk id="59" creationId="{13D6A035-E529-DCA6-2E07-88E3ECBAE0A8}"/>
          </ac:spMkLst>
        </pc:spChg>
        <pc:spChg chg="mod">
          <ac:chgData name="예진 최" userId="1e11584200a3bbf3" providerId="LiveId" clId="{EA294A06-C590-445C-AE3B-07468F0DFBDB}" dt="2024-03-23T08:45:04.576" v="2647" actId="165"/>
          <ac:spMkLst>
            <pc:docMk/>
            <pc:sldMk cId="3262417786" sldId="266"/>
            <ac:spMk id="60" creationId="{9F2A4141-C6E5-70E9-FA54-F73333427D42}"/>
          </ac:spMkLst>
        </pc:spChg>
        <pc:spChg chg="mod">
          <ac:chgData name="예진 최" userId="1e11584200a3bbf3" providerId="LiveId" clId="{EA294A06-C590-445C-AE3B-07468F0DFBDB}" dt="2024-03-23T08:45:04.576" v="2647" actId="165"/>
          <ac:spMkLst>
            <pc:docMk/>
            <pc:sldMk cId="3262417786" sldId="266"/>
            <ac:spMk id="61" creationId="{738BD597-925A-9637-3045-0A7B69EAD886}"/>
          </ac:spMkLst>
        </pc:spChg>
        <pc:spChg chg="del mod">
          <ac:chgData name="예진 최" userId="1e11584200a3bbf3" providerId="LiveId" clId="{EA294A06-C590-445C-AE3B-07468F0DFBDB}" dt="2024-03-23T08:43:46.301" v="2634" actId="478"/>
          <ac:spMkLst>
            <pc:docMk/>
            <pc:sldMk cId="3262417786" sldId="266"/>
            <ac:spMk id="62" creationId="{1B9D5F57-F9E6-97E5-AE70-70D321C0EDC7}"/>
          </ac:spMkLst>
        </pc:spChg>
        <pc:spChg chg="del mod">
          <ac:chgData name="예진 최" userId="1e11584200a3bbf3" providerId="LiveId" clId="{EA294A06-C590-445C-AE3B-07468F0DFBDB}" dt="2024-03-23T08:43:40.897" v="2633" actId="478"/>
          <ac:spMkLst>
            <pc:docMk/>
            <pc:sldMk cId="3262417786" sldId="266"/>
            <ac:spMk id="63" creationId="{3BA40779-C942-4726-A8A7-D435E21403C4}"/>
          </ac:spMkLst>
        </pc:spChg>
        <pc:spChg chg="del mod">
          <ac:chgData name="예진 최" userId="1e11584200a3bbf3" providerId="LiveId" clId="{EA294A06-C590-445C-AE3B-07468F0DFBDB}" dt="2024-03-23T08:43:49.086" v="2635" actId="478"/>
          <ac:spMkLst>
            <pc:docMk/>
            <pc:sldMk cId="3262417786" sldId="266"/>
            <ac:spMk id="64" creationId="{254C8983-F366-3F55-21F5-2145AF6DAF2E}"/>
          </ac:spMkLst>
        </pc:spChg>
        <pc:spChg chg="add mod">
          <ac:chgData name="예진 최" userId="1e11584200a3bbf3" providerId="LiveId" clId="{EA294A06-C590-445C-AE3B-07468F0DFBDB}" dt="2024-03-23T08:49:59.015" v="2801" actId="164"/>
          <ac:spMkLst>
            <pc:docMk/>
            <pc:sldMk cId="3262417786" sldId="266"/>
            <ac:spMk id="73" creationId="{83341805-07B2-568D-CE12-3D5BF627A8F1}"/>
          </ac:spMkLst>
        </pc:spChg>
        <pc:spChg chg="add mod">
          <ac:chgData name="예진 최" userId="1e11584200a3bbf3" providerId="LiveId" clId="{EA294A06-C590-445C-AE3B-07468F0DFBDB}" dt="2024-03-23T08:55:00.327" v="2811" actId="20577"/>
          <ac:spMkLst>
            <pc:docMk/>
            <pc:sldMk cId="3262417786" sldId="266"/>
            <ac:spMk id="75" creationId="{5913C97B-DEAA-CE57-1BA2-F422951A3291}"/>
          </ac:spMkLst>
        </pc:spChg>
        <pc:spChg chg="add mod">
          <ac:chgData name="예진 최" userId="1e11584200a3bbf3" providerId="LiveId" clId="{EA294A06-C590-445C-AE3B-07468F0DFBDB}" dt="2024-03-23T08:49:59.015" v="2801" actId="164"/>
          <ac:spMkLst>
            <pc:docMk/>
            <pc:sldMk cId="3262417786" sldId="266"/>
            <ac:spMk id="76" creationId="{259F6049-A785-3DF3-CDEE-902F41B65C4E}"/>
          </ac:spMkLst>
        </pc:spChg>
        <pc:grpChg chg="add del mod">
          <ac:chgData name="예진 최" userId="1e11584200a3bbf3" providerId="LiveId" clId="{EA294A06-C590-445C-AE3B-07468F0DFBDB}" dt="2024-03-23T08:42:58.464" v="2617" actId="478"/>
          <ac:grpSpMkLst>
            <pc:docMk/>
            <pc:sldMk cId="3262417786" sldId="266"/>
            <ac:grpSpMk id="2" creationId="{00672359-0430-5643-1962-665C1D36977E}"/>
          </ac:grpSpMkLst>
        </pc:grpChg>
        <pc:grpChg chg="mod">
          <ac:chgData name="예진 최" userId="1e11584200a3bbf3" providerId="LiveId" clId="{EA294A06-C590-445C-AE3B-07468F0DFBDB}" dt="2024-03-23T08:39:41.051" v="2513"/>
          <ac:grpSpMkLst>
            <pc:docMk/>
            <pc:sldMk cId="3262417786" sldId="266"/>
            <ac:grpSpMk id="25" creationId="{8E451FBA-55F2-6CA9-624A-C43029316A93}"/>
          </ac:grpSpMkLst>
        </pc:grpChg>
        <pc:grpChg chg="mod">
          <ac:chgData name="예진 최" userId="1e11584200a3bbf3" providerId="LiveId" clId="{EA294A06-C590-445C-AE3B-07468F0DFBDB}" dt="2024-03-23T08:39:41.051" v="2513"/>
          <ac:grpSpMkLst>
            <pc:docMk/>
            <pc:sldMk cId="3262417786" sldId="266"/>
            <ac:grpSpMk id="26" creationId="{C8DAA82B-7370-9F5B-23D7-6146A498ADCE}"/>
          </ac:grpSpMkLst>
        </pc:grpChg>
        <pc:grpChg chg="add del mod">
          <ac:chgData name="예진 최" userId="1e11584200a3bbf3" providerId="LiveId" clId="{EA294A06-C590-445C-AE3B-07468F0DFBDB}" dt="2024-03-23T08:45:04.576" v="2647" actId="165"/>
          <ac:grpSpMkLst>
            <pc:docMk/>
            <pc:sldMk cId="3262417786" sldId="266"/>
            <ac:grpSpMk id="34" creationId="{E418F4AD-F1D7-27FE-D9A1-68981B447DC4}"/>
          </ac:grpSpMkLst>
        </pc:grpChg>
        <pc:grpChg chg="del mod">
          <ac:chgData name="예진 최" userId="1e11584200a3bbf3" providerId="LiveId" clId="{EA294A06-C590-445C-AE3B-07468F0DFBDB}" dt="2024-03-23T08:43:46.301" v="2634" actId="478"/>
          <ac:grpSpMkLst>
            <pc:docMk/>
            <pc:sldMk cId="3262417786" sldId="266"/>
            <ac:grpSpMk id="54" creationId="{363D06B1-E93B-90B9-DB6B-E6AC578807DC}"/>
          </ac:grpSpMkLst>
        </pc:grpChg>
        <pc:grpChg chg="del mod topLvl">
          <ac:chgData name="예진 최" userId="1e11584200a3bbf3" providerId="LiveId" clId="{EA294A06-C590-445C-AE3B-07468F0DFBDB}" dt="2024-03-23T08:45:32.975" v="2652" actId="478"/>
          <ac:grpSpMkLst>
            <pc:docMk/>
            <pc:sldMk cId="3262417786" sldId="266"/>
            <ac:grpSpMk id="55" creationId="{22452F78-4FA6-20EA-A77A-929D83C8DC00}"/>
          </ac:grpSpMkLst>
        </pc:grpChg>
        <pc:grpChg chg="mod topLvl">
          <ac:chgData name="예진 최" userId="1e11584200a3bbf3" providerId="LiveId" clId="{EA294A06-C590-445C-AE3B-07468F0DFBDB}" dt="2024-03-23T08:49:59.015" v="2801" actId="164"/>
          <ac:grpSpMkLst>
            <pc:docMk/>
            <pc:sldMk cId="3262417786" sldId="266"/>
            <ac:grpSpMk id="56" creationId="{FE0EC1E8-2A6A-69AC-A454-C667648BDDA9}"/>
          </ac:grpSpMkLst>
        </pc:grpChg>
        <pc:grpChg chg="add mod">
          <ac:chgData name="예진 최" userId="1e11584200a3bbf3" providerId="LiveId" clId="{EA294A06-C590-445C-AE3B-07468F0DFBDB}" dt="2024-03-23T11:14:58.929" v="3499" actId="1076"/>
          <ac:grpSpMkLst>
            <pc:docMk/>
            <pc:sldMk cId="3262417786" sldId="266"/>
            <ac:grpSpMk id="77" creationId="{803F0FFB-EC67-46D6-94E4-7F37E8D56E21}"/>
          </ac:grpSpMkLst>
        </pc:grpChg>
        <pc:cxnChg chg="mod">
          <ac:chgData name="예진 최" userId="1e11584200a3bbf3" providerId="LiveId" clId="{EA294A06-C590-445C-AE3B-07468F0DFBDB}" dt="2024-03-23T08:39:41.051" v="2513"/>
          <ac:cxnSpMkLst>
            <pc:docMk/>
            <pc:sldMk cId="3262417786" sldId="266"/>
            <ac:cxnSpMk id="9" creationId="{9A167ED0-9E0B-6906-B773-214EA65A2B4B}"/>
          </ac:cxnSpMkLst>
        </pc:cxnChg>
        <pc:cxnChg chg="mod">
          <ac:chgData name="예진 최" userId="1e11584200a3bbf3" providerId="LiveId" clId="{EA294A06-C590-445C-AE3B-07468F0DFBDB}" dt="2024-03-23T08:39:41.051" v="2513"/>
          <ac:cxnSpMkLst>
            <pc:docMk/>
            <pc:sldMk cId="3262417786" sldId="266"/>
            <ac:cxnSpMk id="12" creationId="{118EAA18-459C-DB97-DA34-4120A7DEE4CD}"/>
          </ac:cxnSpMkLst>
        </pc:cxnChg>
        <pc:cxnChg chg="mod">
          <ac:chgData name="예진 최" userId="1e11584200a3bbf3" providerId="LiveId" clId="{EA294A06-C590-445C-AE3B-07468F0DFBDB}" dt="2024-03-23T08:39:41.051" v="2513"/>
          <ac:cxnSpMkLst>
            <pc:docMk/>
            <pc:sldMk cId="3262417786" sldId="266"/>
            <ac:cxnSpMk id="14" creationId="{E118804A-88AE-4E1F-EDC2-1078D32BB40F}"/>
          </ac:cxnSpMkLst>
        </pc:cxnChg>
        <pc:cxnChg chg="mod">
          <ac:chgData name="예진 최" userId="1e11584200a3bbf3" providerId="LiveId" clId="{EA294A06-C590-445C-AE3B-07468F0DFBDB}" dt="2024-03-23T08:39:41.051" v="2513"/>
          <ac:cxnSpMkLst>
            <pc:docMk/>
            <pc:sldMk cId="3262417786" sldId="266"/>
            <ac:cxnSpMk id="17" creationId="{77FEBD4B-50A9-8166-184A-47C655012AE8}"/>
          </ac:cxnSpMkLst>
        </pc:cxnChg>
        <pc:cxnChg chg="mod">
          <ac:chgData name="예진 최" userId="1e11584200a3bbf3" providerId="LiveId" clId="{EA294A06-C590-445C-AE3B-07468F0DFBDB}" dt="2024-03-23T08:39:41.051" v="2513"/>
          <ac:cxnSpMkLst>
            <pc:docMk/>
            <pc:sldMk cId="3262417786" sldId="266"/>
            <ac:cxnSpMk id="21" creationId="{6A6E6D34-DBA1-9178-46CC-6EA49613B102}"/>
          </ac:cxnSpMkLst>
        </pc:cxnChg>
        <pc:cxnChg chg="mod topLvl">
          <ac:chgData name="예진 최" userId="1e11584200a3bbf3" providerId="LiveId" clId="{EA294A06-C590-445C-AE3B-07468F0DFBDB}" dt="2024-03-23T08:49:59.015" v="2801" actId="164"/>
          <ac:cxnSpMkLst>
            <pc:docMk/>
            <pc:sldMk cId="3262417786" sldId="266"/>
            <ac:cxnSpMk id="38" creationId="{1151F3E8-5DF1-5BA6-5658-51FF9E141091}"/>
          </ac:cxnSpMkLst>
        </pc:cxnChg>
        <pc:cxnChg chg="del mod topLvl">
          <ac:chgData name="예진 최" userId="1e11584200a3bbf3" providerId="LiveId" clId="{EA294A06-C590-445C-AE3B-07468F0DFBDB}" dt="2024-03-23T08:45:38.759" v="2655" actId="478"/>
          <ac:cxnSpMkLst>
            <pc:docMk/>
            <pc:sldMk cId="3262417786" sldId="266"/>
            <ac:cxnSpMk id="41" creationId="{746E2B6F-5282-F14C-9B4B-824AAC0AFF3B}"/>
          </ac:cxnSpMkLst>
        </pc:cxnChg>
        <pc:cxnChg chg="mod topLvl">
          <ac:chgData name="예진 최" userId="1e11584200a3bbf3" providerId="LiveId" clId="{EA294A06-C590-445C-AE3B-07468F0DFBDB}" dt="2024-03-23T08:49:59.015" v="2801" actId="164"/>
          <ac:cxnSpMkLst>
            <pc:docMk/>
            <pc:sldMk cId="3262417786" sldId="266"/>
            <ac:cxnSpMk id="43" creationId="{20520E83-2618-5BAE-17BF-66665BD41614}"/>
          </ac:cxnSpMkLst>
        </pc:cxnChg>
        <pc:cxnChg chg="del mod topLvl">
          <ac:chgData name="예진 최" userId="1e11584200a3bbf3" providerId="LiveId" clId="{EA294A06-C590-445C-AE3B-07468F0DFBDB}" dt="2024-03-23T08:45:42.302" v="2657" actId="478"/>
          <ac:cxnSpMkLst>
            <pc:docMk/>
            <pc:sldMk cId="3262417786" sldId="266"/>
            <ac:cxnSpMk id="46" creationId="{0FFFB0B0-0CA6-36A5-5EA5-C1CBC8866C6F}"/>
          </ac:cxnSpMkLst>
        </pc:cxnChg>
        <pc:cxnChg chg="mod topLvl">
          <ac:chgData name="예진 최" userId="1e11584200a3bbf3" providerId="LiveId" clId="{EA294A06-C590-445C-AE3B-07468F0DFBDB}" dt="2024-03-23T08:49:59.015" v="2801" actId="164"/>
          <ac:cxnSpMkLst>
            <pc:docMk/>
            <pc:sldMk cId="3262417786" sldId="266"/>
            <ac:cxnSpMk id="50" creationId="{EFE15585-833F-6095-4BE9-604E29FFD8FE}"/>
          </ac:cxnSpMkLst>
        </pc:cxnChg>
        <pc:cxnChg chg="add mod">
          <ac:chgData name="예진 최" userId="1e11584200a3bbf3" providerId="LiveId" clId="{EA294A06-C590-445C-AE3B-07468F0DFBDB}" dt="2024-03-23T08:49:59.015" v="2801" actId="164"/>
          <ac:cxnSpMkLst>
            <pc:docMk/>
            <pc:sldMk cId="3262417786" sldId="266"/>
            <ac:cxnSpMk id="70" creationId="{3D5A3378-2336-5363-29B3-71F0189A0173}"/>
          </ac:cxnSpMkLst>
        </pc:cxnChg>
      </pc:sldChg>
      <pc:sldChg chg="addSp delSp modSp add mod">
        <pc:chgData name="예진 최" userId="1e11584200a3bbf3" providerId="LiveId" clId="{EA294A06-C590-445C-AE3B-07468F0DFBDB}" dt="2024-03-24T06:43:11.487" v="7910" actId="207"/>
        <pc:sldMkLst>
          <pc:docMk/>
          <pc:sldMk cId="2123919819" sldId="267"/>
        </pc:sldMkLst>
        <pc:spChg chg="add del mod">
          <ac:chgData name="예진 최" userId="1e11584200a3bbf3" providerId="LiveId" clId="{EA294A06-C590-445C-AE3B-07468F0DFBDB}" dt="2024-03-23T11:55:12.349" v="4380" actId="478"/>
          <ac:spMkLst>
            <pc:docMk/>
            <pc:sldMk cId="2123919819" sldId="267"/>
            <ac:spMk id="2" creationId="{88CC5C18-8426-98C3-0A1A-844AB6A50D96}"/>
          </ac:spMkLst>
        </pc:spChg>
        <pc:spChg chg="add mod">
          <ac:chgData name="예진 최" userId="1e11584200a3bbf3" providerId="LiveId" clId="{EA294A06-C590-445C-AE3B-07468F0DFBDB}" dt="2024-03-23T11:55:54.484" v="4441" actId="20577"/>
          <ac:spMkLst>
            <pc:docMk/>
            <pc:sldMk cId="2123919819" sldId="267"/>
            <ac:spMk id="3" creationId="{70AF7270-FE53-4895-5720-223A24B7C57E}"/>
          </ac:spMkLst>
        </pc:spChg>
        <pc:spChg chg="mod">
          <ac:chgData name="예진 최" userId="1e11584200a3bbf3" providerId="LiveId" clId="{EA294A06-C590-445C-AE3B-07468F0DFBDB}" dt="2024-03-23T11:58:18.649" v="4593" actId="1076"/>
          <ac:spMkLst>
            <pc:docMk/>
            <pc:sldMk cId="2123919819" sldId="267"/>
            <ac:spMk id="4" creationId="{347548A2-4C42-34E3-1B02-4A8156ECA525}"/>
          </ac:spMkLst>
        </pc:spChg>
        <pc:spChg chg="mod">
          <ac:chgData name="예진 최" userId="1e11584200a3bbf3" providerId="LiveId" clId="{EA294A06-C590-445C-AE3B-07468F0DFBDB}" dt="2024-03-24T06:43:02.399" v="7908"/>
          <ac:spMkLst>
            <pc:docMk/>
            <pc:sldMk cId="2123919819" sldId="267"/>
            <ac:spMk id="5" creationId="{064BC271-352A-AB5E-F5FF-F9FFD2AC33E8}"/>
          </ac:spMkLst>
        </pc:spChg>
        <pc:spChg chg="del mod">
          <ac:chgData name="예진 최" userId="1e11584200a3bbf3" providerId="LiveId" clId="{EA294A06-C590-445C-AE3B-07468F0DFBDB}" dt="2024-03-23T11:55:14.074" v="4381" actId="478"/>
          <ac:spMkLst>
            <pc:docMk/>
            <pc:sldMk cId="2123919819" sldId="267"/>
            <ac:spMk id="5" creationId="{52F2C23D-C1F5-FFE8-D0E8-0FAD7EF36255}"/>
          </ac:spMkLst>
        </pc:spChg>
        <pc:spChg chg="add mod">
          <ac:chgData name="예진 최" userId="1e11584200a3bbf3" providerId="LiveId" clId="{EA294A06-C590-445C-AE3B-07468F0DFBDB}" dt="2024-03-23T14:43:59.233" v="4799" actId="113"/>
          <ac:spMkLst>
            <pc:docMk/>
            <pc:sldMk cId="2123919819" sldId="267"/>
            <ac:spMk id="7" creationId="{5F8BCE57-0088-3824-71FB-5F7A1C6D4B16}"/>
          </ac:spMkLst>
        </pc:spChg>
        <pc:spChg chg="add mod">
          <ac:chgData name="예진 최" userId="1e11584200a3bbf3" providerId="LiveId" clId="{EA294A06-C590-445C-AE3B-07468F0DFBDB}" dt="2024-03-23T14:43:59.233" v="4799" actId="113"/>
          <ac:spMkLst>
            <pc:docMk/>
            <pc:sldMk cId="2123919819" sldId="267"/>
            <ac:spMk id="8" creationId="{884FE6BE-4C45-6189-17C2-A8471408ADF7}"/>
          </ac:spMkLst>
        </pc:spChg>
        <pc:spChg chg="add mod">
          <ac:chgData name="예진 최" userId="1e11584200a3bbf3" providerId="LiveId" clId="{EA294A06-C590-445C-AE3B-07468F0DFBDB}" dt="2024-03-23T14:45:07.381" v="4801" actId="164"/>
          <ac:spMkLst>
            <pc:docMk/>
            <pc:sldMk cId="2123919819" sldId="267"/>
            <ac:spMk id="10" creationId="{151DC5B6-AA83-1321-7B8C-8FB2491EEA25}"/>
          </ac:spMkLst>
        </pc:spChg>
        <pc:spChg chg="add mod">
          <ac:chgData name="예진 최" userId="1e11584200a3bbf3" providerId="LiveId" clId="{EA294A06-C590-445C-AE3B-07468F0DFBDB}" dt="2024-03-23T14:45:07.381" v="4801" actId="164"/>
          <ac:spMkLst>
            <pc:docMk/>
            <pc:sldMk cId="2123919819" sldId="267"/>
            <ac:spMk id="11" creationId="{58788B86-F7D9-1188-7E76-E3622085087B}"/>
          </ac:spMkLst>
        </pc:spChg>
        <pc:spChg chg="mod">
          <ac:chgData name="예진 최" userId="1e11584200a3bbf3" providerId="LiveId" clId="{EA294A06-C590-445C-AE3B-07468F0DFBDB}" dt="2024-03-24T06:43:02.399" v="7908"/>
          <ac:spMkLst>
            <pc:docMk/>
            <pc:sldMk cId="2123919819" sldId="267"/>
            <ac:spMk id="13" creationId="{F8CE5958-4F5E-CD92-B11B-498179358E1D}"/>
          </ac:spMkLst>
        </pc:spChg>
        <pc:spChg chg="mod">
          <ac:chgData name="예진 최" userId="1e11584200a3bbf3" providerId="LiveId" clId="{EA294A06-C590-445C-AE3B-07468F0DFBDB}" dt="2024-03-24T06:43:02.399" v="7908"/>
          <ac:spMkLst>
            <pc:docMk/>
            <pc:sldMk cId="2123919819" sldId="267"/>
            <ac:spMk id="14" creationId="{EF96392C-E35E-4B64-B302-350C31B051CA}"/>
          </ac:spMkLst>
        </pc:spChg>
        <pc:spChg chg="mod">
          <ac:chgData name="예진 최" userId="1e11584200a3bbf3" providerId="LiveId" clId="{EA294A06-C590-445C-AE3B-07468F0DFBDB}" dt="2024-03-24T06:43:02.399" v="7908"/>
          <ac:spMkLst>
            <pc:docMk/>
            <pc:sldMk cId="2123919819" sldId="267"/>
            <ac:spMk id="16" creationId="{D502C07B-EA39-E804-FCFD-432D3D88E4CA}"/>
          </ac:spMkLst>
        </pc:spChg>
        <pc:spChg chg="mod">
          <ac:chgData name="예진 최" userId="1e11584200a3bbf3" providerId="LiveId" clId="{EA294A06-C590-445C-AE3B-07468F0DFBDB}" dt="2024-03-24T06:43:05.849" v="7909" actId="207"/>
          <ac:spMkLst>
            <pc:docMk/>
            <pc:sldMk cId="2123919819" sldId="267"/>
            <ac:spMk id="17" creationId="{9E0E8FF8-8C5E-B7F6-D25E-4818B8EB91A8}"/>
          </ac:spMkLst>
        </pc:spChg>
        <pc:spChg chg="mod">
          <ac:chgData name="예진 최" userId="1e11584200a3bbf3" providerId="LiveId" clId="{EA294A06-C590-445C-AE3B-07468F0DFBDB}" dt="2024-03-24T06:43:02.399" v="7908"/>
          <ac:spMkLst>
            <pc:docMk/>
            <pc:sldMk cId="2123919819" sldId="267"/>
            <ac:spMk id="18" creationId="{98B5AE02-8D37-6AA7-8D13-032484F36E82}"/>
          </ac:spMkLst>
        </pc:spChg>
        <pc:spChg chg="mod">
          <ac:chgData name="예진 최" userId="1e11584200a3bbf3" providerId="LiveId" clId="{EA294A06-C590-445C-AE3B-07468F0DFBDB}" dt="2024-03-24T06:43:11.487" v="7910" actId="207"/>
          <ac:spMkLst>
            <pc:docMk/>
            <pc:sldMk cId="2123919819" sldId="267"/>
            <ac:spMk id="19" creationId="{63708D59-47DC-B93C-C949-1E7D2FF517DA}"/>
          </ac:spMkLst>
        </pc:spChg>
        <pc:grpChg chg="add mod">
          <ac:chgData name="예진 최" userId="1e11584200a3bbf3" providerId="LiveId" clId="{EA294A06-C590-445C-AE3B-07468F0DFBDB}" dt="2024-03-24T06:43:02.399" v="7908"/>
          <ac:grpSpMkLst>
            <pc:docMk/>
            <pc:sldMk cId="2123919819" sldId="267"/>
            <ac:grpSpMk id="2" creationId="{7957FDF3-E99C-D5AA-D18A-56FB1B5AE16D}"/>
          </ac:grpSpMkLst>
        </pc:grpChg>
        <pc:grpChg chg="add mod">
          <ac:chgData name="예진 최" userId="1e11584200a3bbf3" providerId="LiveId" clId="{EA294A06-C590-445C-AE3B-07468F0DFBDB}" dt="2024-03-23T14:45:07.381" v="4801" actId="164"/>
          <ac:grpSpMkLst>
            <pc:docMk/>
            <pc:sldMk cId="2123919819" sldId="267"/>
            <ac:grpSpMk id="9" creationId="{7913084C-E21B-076F-D637-56115535005E}"/>
          </ac:grpSpMkLst>
        </pc:grpChg>
        <pc:grpChg chg="add mod">
          <ac:chgData name="예진 최" userId="1e11584200a3bbf3" providerId="LiveId" clId="{EA294A06-C590-445C-AE3B-07468F0DFBDB}" dt="2024-03-23T14:45:15.150" v="4802" actId="1076"/>
          <ac:grpSpMkLst>
            <pc:docMk/>
            <pc:sldMk cId="2123919819" sldId="267"/>
            <ac:grpSpMk id="15" creationId="{4249B2EE-B18D-3DEB-A3F2-95040B32EE93}"/>
          </ac:grpSpMkLst>
        </pc:grpChg>
        <pc:cxnChg chg="add mod">
          <ac:chgData name="예진 최" userId="1e11584200a3bbf3" providerId="LiveId" clId="{EA294A06-C590-445C-AE3B-07468F0DFBDB}" dt="2024-03-23T14:45:07.381" v="4801" actId="164"/>
          <ac:cxnSpMkLst>
            <pc:docMk/>
            <pc:sldMk cId="2123919819" sldId="267"/>
            <ac:cxnSpMk id="12" creationId="{4BDB1081-6147-6529-9633-CF9DA3CC6E5A}"/>
          </ac:cxnSpMkLst>
        </pc:cxnChg>
      </pc:sldChg>
      <pc:sldChg chg="addSp delSp modSp add mod">
        <pc:chgData name="예진 최" userId="1e11584200a3bbf3" providerId="LiveId" clId="{EA294A06-C590-445C-AE3B-07468F0DFBDB}" dt="2024-03-24T06:43:41.691" v="7918" actId="207"/>
        <pc:sldMkLst>
          <pc:docMk/>
          <pc:sldMk cId="3565870580" sldId="268"/>
        </pc:sldMkLst>
        <pc:spChg chg="mod">
          <ac:chgData name="예진 최" userId="1e11584200a3bbf3" providerId="LiveId" clId="{EA294A06-C590-445C-AE3B-07468F0DFBDB}" dt="2024-03-24T05:37:18.829" v="7568"/>
          <ac:spMkLst>
            <pc:docMk/>
            <pc:sldMk cId="3565870580" sldId="268"/>
            <ac:spMk id="2" creationId="{88CC5C18-8426-98C3-0A1A-844AB6A50D96}"/>
          </ac:spMkLst>
        </pc:spChg>
        <pc:spChg chg="add mod">
          <ac:chgData name="예진 최" userId="1e11584200a3bbf3" providerId="LiveId" clId="{EA294A06-C590-445C-AE3B-07468F0DFBDB}" dt="2024-03-24T06:26:02.889" v="7768" actId="20577"/>
          <ac:spMkLst>
            <pc:docMk/>
            <pc:sldMk cId="3565870580" sldId="268"/>
            <ac:spMk id="3" creationId="{51672E6A-3683-8334-92C3-ADE61DEB1BAC}"/>
          </ac:spMkLst>
        </pc:spChg>
        <pc:spChg chg="mod">
          <ac:chgData name="예진 최" userId="1e11584200a3bbf3" providerId="LiveId" clId="{EA294A06-C590-445C-AE3B-07468F0DFBDB}" dt="2024-03-24T05:04:03.434" v="7203" actId="1076"/>
          <ac:spMkLst>
            <pc:docMk/>
            <pc:sldMk cId="3565870580" sldId="268"/>
            <ac:spMk id="4" creationId="{347548A2-4C42-34E3-1B02-4A8156ECA525}"/>
          </ac:spMkLst>
        </pc:spChg>
        <pc:spChg chg="mod topLvl">
          <ac:chgData name="예진 최" userId="1e11584200a3bbf3" providerId="LiveId" clId="{EA294A06-C590-445C-AE3B-07468F0DFBDB}" dt="2024-03-24T05:07:32.034" v="7244" actId="14100"/>
          <ac:spMkLst>
            <pc:docMk/>
            <pc:sldMk cId="3565870580" sldId="268"/>
            <ac:spMk id="8" creationId="{A4162B6B-2DBB-8657-BF37-B78C3C69D2A3}"/>
          </ac:spMkLst>
        </pc:spChg>
        <pc:spChg chg="mod topLvl">
          <ac:chgData name="예진 최" userId="1e11584200a3bbf3" providerId="LiveId" clId="{EA294A06-C590-445C-AE3B-07468F0DFBDB}" dt="2024-03-24T05:03:26.379" v="7193" actId="164"/>
          <ac:spMkLst>
            <pc:docMk/>
            <pc:sldMk cId="3565870580" sldId="268"/>
            <ac:spMk id="9" creationId="{0606411D-D800-609E-3BCB-61290FCB1274}"/>
          </ac:spMkLst>
        </pc:spChg>
        <pc:spChg chg="mod topLvl">
          <ac:chgData name="예진 최" userId="1e11584200a3bbf3" providerId="LiveId" clId="{EA294A06-C590-445C-AE3B-07468F0DFBDB}" dt="2024-03-24T06:05:17.694" v="7599" actId="208"/>
          <ac:spMkLst>
            <pc:docMk/>
            <pc:sldMk cId="3565870580" sldId="268"/>
            <ac:spMk id="10" creationId="{3C46F368-EE0F-7CFD-E225-B4623A8B7543}"/>
          </ac:spMkLst>
        </pc:spChg>
        <pc:spChg chg="mod topLvl">
          <ac:chgData name="예진 최" userId="1e11584200a3bbf3" providerId="LiveId" clId="{EA294A06-C590-445C-AE3B-07468F0DFBDB}" dt="2024-03-24T05:03:42.774" v="7195" actId="14100"/>
          <ac:spMkLst>
            <pc:docMk/>
            <pc:sldMk cId="3565870580" sldId="268"/>
            <ac:spMk id="12" creationId="{D0BE1390-D35E-86A6-A7B0-DA37CECAA356}"/>
          </ac:spMkLst>
        </pc:spChg>
        <pc:spChg chg="mod topLvl">
          <ac:chgData name="예진 최" userId="1e11584200a3bbf3" providerId="LiveId" clId="{EA294A06-C590-445C-AE3B-07468F0DFBDB}" dt="2024-03-24T05:03:44.630" v="7196" actId="14100"/>
          <ac:spMkLst>
            <pc:docMk/>
            <pc:sldMk cId="3565870580" sldId="268"/>
            <ac:spMk id="13" creationId="{925924BB-B7AC-9E58-6CCF-4E893DE15501}"/>
          </ac:spMkLst>
        </pc:spChg>
        <pc:spChg chg="mod topLvl">
          <ac:chgData name="예진 최" userId="1e11584200a3bbf3" providerId="LiveId" clId="{EA294A06-C590-445C-AE3B-07468F0DFBDB}" dt="2024-03-24T05:03:26.379" v="7193" actId="164"/>
          <ac:spMkLst>
            <pc:docMk/>
            <pc:sldMk cId="3565870580" sldId="268"/>
            <ac:spMk id="15" creationId="{DE66DD2F-74F2-8404-BAA0-53EAA43CEE41}"/>
          </ac:spMkLst>
        </pc:spChg>
        <pc:spChg chg="mod topLvl">
          <ac:chgData name="예진 최" userId="1e11584200a3bbf3" providerId="LiveId" clId="{EA294A06-C590-445C-AE3B-07468F0DFBDB}" dt="2024-03-24T05:03:26.379" v="7193" actId="164"/>
          <ac:spMkLst>
            <pc:docMk/>
            <pc:sldMk cId="3565870580" sldId="268"/>
            <ac:spMk id="17" creationId="{BB8FC050-73F8-86DA-4C36-387BF0B593CF}"/>
          </ac:spMkLst>
        </pc:spChg>
        <pc:spChg chg="mod topLvl">
          <ac:chgData name="예진 최" userId="1e11584200a3bbf3" providerId="LiveId" clId="{EA294A06-C590-445C-AE3B-07468F0DFBDB}" dt="2024-03-24T05:03:59.960" v="7201" actId="1076"/>
          <ac:spMkLst>
            <pc:docMk/>
            <pc:sldMk cId="3565870580" sldId="268"/>
            <ac:spMk id="18" creationId="{E10CB370-363E-D889-62A7-682C0C8CA3D7}"/>
          </ac:spMkLst>
        </pc:spChg>
        <pc:spChg chg="mod topLvl">
          <ac:chgData name="예진 최" userId="1e11584200a3bbf3" providerId="LiveId" clId="{EA294A06-C590-445C-AE3B-07468F0DFBDB}" dt="2024-03-24T05:03:26.379" v="7193" actId="164"/>
          <ac:spMkLst>
            <pc:docMk/>
            <pc:sldMk cId="3565870580" sldId="268"/>
            <ac:spMk id="21" creationId="{45ABFB52-FA7F-99B6-CA21-195CFD54D7B3}"/>
          </ac:spMkLst>
        </pc:spChg>
        <pc:spChg chg="mod topLvl">
          <ac:chgData name="예진 최" userId="1e11584200a3bbf3" providerId="LiveId" clId="{EA294A06-C590-445C-AE3B-07468F0DFBDB}" dt="2024-03-24T05:03:26.379" v="7193" actId="164"/>
          <ac:spMkLst>
            <pc:docMk/>
            <pc:sldMk cId="3565870580" sldId="268"/>
            <ac:spMk id="22" creationId="{E12F5539-F086-B8EA-A137-CC46A4B2C94C}"/>
          </ac:spMkLst>
        </pc:spChg>
        <pc:spChg chg="del mod topLvl">
          <ac:chgData name="예진 최" userId="1e11584200a3bbf3" providerId="LiveId" clId="{EA294A06-C590-445C-AE3B-07468F0DFBDB}" dt="2024-03-24T04:47:58.050" v="6909" actId="478"/>
          <ac:spMkLst>
            <pc:docMk/>
            <pc:sldMk cId="3565870580" sldId="268"/>
            <ac:spMk id="23" creationId="{4C3397CE-D0B8-63F5-7B41-EBB30E8C8A1E}"/>
          </ac:spMkLst>
        </pc:spChg>
        <pc:spChg chg="mod">
          <ac:chgData name="예진 최" userId="1e11584200a3bbf3" providerId="LiveId" clId="{EA294A06-C590-445C-AE3B-07468F0DFBDB}" dt="2024-03-24T06:43:34.356" v="7916"/>
          <ac:spMkLst>
            <pc:docMk/>
            <pc:sldMk cId="3565870580" sldId="268"/>
            <ac:spMk id="23" creationId="{6C206CFA-5DF6-BEF1-E84A-2EF72F77F7AB}"/>
          </ac:spMkLst>
        </pc:spChg>
        <pc:spChg chg="mod">
          <ac:chgData name="예진 최" userId="1e11584200a3bbf3" providerId="LiveId" clId="{EA294A06-C590-445C-AE3B-07468F0DFBDB}" dt="2024-03-24T04:53:12.484" v="6992" actId="571"/>
          <ac:spMkLst>
            <pc:docMk/>
            <pc:sldMk cId="3565870580" sldId="268"/>
            <ac:spMk id="24" creationId="{9D44D254-FCE7-D77A-A3EA-EF46447DBBCC}"/>
          </ac:spMkLst>
        </pc:spChg>
        <pc:spChg chg="mod">
          <ac:chgData name="예진 최" userId="1e11584200a3bbf3" providerId="LiveId" clId="{EA294A06-C590-445C-AE3B-07468F0DFBDB}" dt="2024-03-24T04:53:12.484" v="6992" actId="571"/>
          <ac:spMkLst>
            <pc:docMk/>
            <pc:sldMk cId="3565870580" sldId="268"/>
            <ac:spMk id="25" creationId="{C2A8000C-DE81-4F78-7913-F10382F624BE}"/>
          </ac:spMkLst>
        </pc:spChg>
        <pc:spChg chg="mod">
          <ac:chgData name="예진 최" userId="1e11584200a3bbf3" providerId="LiveId" clId="{EA294A06-C590-445C-AE3B-07468F0DFBDB}" dt="2024-03-24T06:43:34.356" v="7916"/>
          <ac:spMkLst>
            <pc:docMk/>
            <pc:sldMk cId="3565870580" sldId="268"/>
            <ac:spMk id="26" creationId="{06A5EF77-62D8-0A78-19D0-963467E772CC}"/>
          </ac:spMkLst>
        </pc:spChg>
        <pc:spChg chg="add del mod">
          <ac:chgData name="예진 최" userId="1e11584200a3bbf3" providerId="LiveId" clId="{EA294A06-C590-445C-AE3B-07468F0DFBDB}" dt="2024-03-24T04:55:07.569" v="7015" actId="478"/>
          <ac:spMkLst>
            <pc:docMk/>
            <pc:sldMk cId="3565870580" sldId="268"/>
            <ac:spMk id="27" creationId="{024B5D26-1643-AD2C-5323-9255A45AD0BE}"/>
          </ac:spMkLst>
        </pc:spChg>
        <pc:spChg chg="mod">
          <ac:chgData name="예진 최" userId="1e11584200a3bbf3" providerId="LiveId" clId="{EA294A06-C590-445C-AE3B-07468F0DFBDB}" dt="2024-03-24T06:43:41.691" v="7918" actId="207"/>
          <ac:spMkLst>
            <pc:docMk/>
            <pc:sldMk cId="3565870580" sldId="268"/>
            <ac:spMk id="27" creationId="{9ACBEE6B-8A70-3320-48E3-F46371A930F6}"/>
          </ac:spMkLst>
        </pc:spChg>
        <pc:spChg chg="mod">
          <ac:chgData name="예진 최" userId="1e11584200a3bbf3" providerId="LiveId" clId="{EA294A06-C590-445C-AE3B-07468F0DFBDB}" dt="2024-03-24T06:43:38.089" v="7917" actId="207"/>
          <ac:spMkLst>
            <pc:docMk/>
            <pc:sldMk cId="3565870580" sldId="268"/>
            <ac:spMk id="29" creationId="{396E1171-508B-DAF1-A46E-8373DCB2897A}"/>
          </ac:spMkLst>
        </pc:spChg>
        <pc:spChg chg="add mod">
          <ac:chgData name="예진 최" userId="1e11584200a3bbf3" providerId="LiveId" clId="{EA294A06-C590-445C-AE3B-07468F0DFBDB}" dt="2024-03-24T04:53:12.484" v="6992" actId="571"/>
          <ac:spMkLst>
            <pc:docMk/>
            <pc:sldMk cId="3565870580" sldId="268"/>
            <ac:spMk id="31" creationId="{30C36CAA-825D-0134-A8D0-5C46852B3E6B}"/>
          </ac:spMkLst>
        </pc:spChg>
        <pc:spChg chg="mod">
          <ac:chgData name="예진 최" userId="1e11584200a3bbf3" providerId="LiveId" clId="{EA294A06-C590-445C-AE3B-07468F0DFBDB}" dt="2024-03-24T04:53:49.525" v="6998"/>
          <ac:spMkLst>
            <pc:docMk/>
            <pc:sldMk cId="3565870580" sldId="268"/>
            <ac:spMk id="33" creationId="{0CE815AA-B950-AA34-CC3B-226F0987F6D2}"/>
          </ac:spMkLst>
        </pc:spChg>
        <pc:spChg chg="mod">
          <ac:chgData name="예진 최" userId="1e11584200a3bbf3" providerId="LiveId" clId="{EA294A06-C590-445C-AE3B-07468F0DFBDB}" dt="2024-03-24T04:53:49.525" v="6998"/>
          <ac:spMkLst>
            <pc:docMk/>
            <pc:sldMk cId="3565870580" sldId="268"/>
            <ac:spMk id="34" creationId="{2A11A541-BDB6-6A91-22A7-43DEB04D34B5}"/>
          </ac:spMkLst>
        </pc:spChg>
        <pc:spChg chg="mod">
          <ac:chgData name="예진 최" userId="1e11584200a3bbf3" providerId="LiveId" clId="{EA294A06-C590-445C-AE3B-07468F0DFBDB}" dt="2024-03-24T04:53:49.525" v="6998"/>
          <ac:spMkLst>
            <pc:docMk/>
            <pc:sldMk cId="3565870580" sldId="268"/>
            <ac:spMk id="35" creationId="{CB3DA604-BF2A-BC94-EEF4-45A66CBB6386}"/>
          </ac:spMkLst>
        </pc:spChg>
        <pc:spChg chg="add mod">
          <ac:chgData name="예진 최" userId="1e11584200a3bbf3" providerId="LiveId" clId="{EA294A06-C590-445C-AE3B-07468F0DFBDB}" dt="2024-03-24T05:04:12.141" v="7213" actId="1038"/>
          <ac:spMkLst>
            <pc:docMk/>
            <pc:sldMk cId="3565870580" sldId="268"/>
            <ac:spMk id="36" creationId="{3E1AF46A-85A4-E12F-2EF7-B59A31C1C3EB}"/>
          </ac:spMkLst>
        </pc:spChg>
        <pc:spChg chg="add del mod">
          <ac:chgData name="예진 최" userId="1e11584200a3bbf3" providerId="LiveId" clId="{EA294A06-C590-445C-AE3B-07468F0DFBDB}" dt="2024-03-24T04:57:26.552" v="7025" actId="478"/>
          <ac:spMkLst>
            <pc:docMk/>
            <pc:sldMk cId="3565870580" sldId="268"/>
            <ac:spMk id="37" creationId="{A99963FE-964D-AD98-E53B-BD53B1B4B64A}"/>
          </ac:spMkLst>
        </pc:spChg>
        <pc:spChg chg="add del mod">
          <ac:chgData name="예진 최" userId="1e11584200a3bbf3" providerId="LiveId" clId="{EA294A06-C590-445C-AE3B-07468F0DFBDB}" dt="2024-03-24T04:56:28.107" v="7024" actId="478"/>
          <ac:spMkLst>
            <pc:docMk/>
            <pc:sldMk cId="3565870580" sldId="268"/>
            <ac:spMk id="38" creationId="{4071578D-F9EA-C706-9940-61B13548CFC8}"/>
          </ac:spMkLst>
        </pc:spChg>
        <pc:spChg chg="add mod">
          <ac:chgData name="예진 최" userId="1e11584200a3bbf3" providerId="LiveId" clId="{EA294A06-C590-445C-AE3B-07468F0DFBDB}" dt="2024-03-24T04:58:13.782" v="7029"/>
          <ac:spMkLst>
            <pc:docMk/>
            <pc:sldMk cId="3565870580" sldId="268"/>
            <ac:spMk id="42" creationId="{2E847AB7-D2B3-3DFA-53F9-C8869A4AC394}"/>
          </ac:spMkLst>
        </pc:spChg>
        <pc:spChg chg="add mod">
          <ac:chgData name="예진 최" userId="1e11584200a3bbf3" providerId="LiveId" clId="{EA294A06-C590-445C-AE3B-07468F0DFBDB}" dt="2024-03-24T05:06:20.578" v="7233" actId="113"/>
          <ac:spMkLst>
            <pc:docMk/>
            <pc:sldMk cId="3565870580" sldId="268"/>
            <ac:spMk id="43" creationId="{78F39C4D-363B-F440-28EA-1C4E9BD313CD}"/>
          </ac:spMkLst>
        </pc:spChg>
        <pc:spChg chg="add mod">
          <ac:chgData name="예진 최" userId="1e11584200a3bbf3" providerId="LiveId" clId="{EA294A06-C590-445C-AE3B-07468F0DFBDB}" dt="2024-03-24T05:03:47" v="7197" actId="14100"/>
          <ac:spMkLst>
            <pc:docMk/>
            <pc:sldMk cId="3565870580" sldId="268"/>
            <ac:spMk id="44" creationId="{3CE03BC0-80BF-19C9-FA03-B92C8A504055}"/>
          </ac:spMkLst>
        </pc:spChg>
        <pc:spChg chg="add mod">
          <ac:chgData name="예진 최" userId="1e11584200a3bbf3" providerId="LiveId" clId="{EA294A06-C590-445C-AE3B-07468F0DFBDB}" dt="2024-03-24T05:00:24.959" v="7078"/>
          <ac:spMkLst>
            <pc:docMk/>
            <pc:sldMk cId="3565870580" sldId="268"/>
            <ac:spMk id="45" creationId="{5C03FDD2-0489-532E-419D-8AAA2D07025A}"/>
          </ac:spMkLst>
        </pc:spChg>
        <pc:spChg chg="add mod">
          <ac:chgData name="예진 최" userId="1e11584200a3bbf3" providerId="LiveId" clId="{EA294A06-C590-445C-AE3B-07468F0DFBDB}" dt="2024-03-24T05:06:20.578" v="7233" actId="113"/>
          <ac:spMkLst>
            <pc:docMk/>
            <pc:sldMk cId="3565870580" sldId="268"/>
            <ac:spMk id="47" creationId="{826B9C3E-073D-B6CC-9C1F-2D0A131D7A91}"/>
          </ac:spMkLst>
        </pc:spChg>
        <pc:spChg chg="add mod">
          <ac:chgData name="예진 최" userId="1e11584200a3bbf3" providerId="LiveId" clId="{EA294A06-C590-445C-AE3B-07468F0DFBDB}" dt="2024-03-24T05:03:50.063" v="7198" actId="14100"/>
          <ac:spMkLst>
            <pc:docMk/>
            <pc:sldMk cId="3565870580" sldId="268"/>
            <ac:spMk id="49" creationId="{3C9F7A02-4669-C3F2-7720-A40B462C87C8}"/>
          </ac:spMkLst>
        </pc:spChg>
        <pc:spChg chg="add mod">
          <ac:chgData name="예진 최" userId="1e11584200a3bbf3" providerId="LiveId" clId="{EA294A06-C590-445C-AE3B-07468F0DFBDB}" dt="2024-03-24T05:06:20.578" v="7233" actId="113"/>
          <ac:spMkLst>
            <pc:docMk/>
            <pc:sldMk cId="3565870580" sldId="268"/>
            <ac:spMk id="51" creationId="{487CB333-EF31-EDAB-2AA6-C367AFB66D7F}"/>
          </ac:spMkLst>
        </pc:spChg>
        <pc:spChg chg="add mod">
          <ac:chgData name="예진 최" userId="1e11584200a3bbf3" providerId="LiveId" clId="{EA294A06-C590-445C-AE3B-07468F0DFBDB}" dt="2024-03-24T05:03:52.275" v="7199" actId="14100"/>
          <ac:spMkLst>
            <pc:docMk/>
            <pc:sldMk cId="3565870580" sldId="268"/>
            <ac:spMk id="53" creationId="{7BE26306-2D02-F9AE-4BD1-DB4DEDD85BB8}"/>
          </ac:spMkLst>
        </pc:spChg>
        <pc:spChg chg="add mod">
          <ac:chgData name="예진 최" userId="1e11584200a3bbf3" providerId="LiveId" clId="{EA294A06-C590-445C-AE3B-07468F0DFBDB}" dt="2024-03-24T05:06:37.870" v="7236" actId="113"/>
          <ac:spMkLst>
            <pc:docMk/>
            <pc:sldMk cId="3565870580" sldId="268"/>
            <ac:spMk id="55" creationId="{E7BAD0DA-70F2-8AE8-E172-0AD7695D31DB}"/>
          </ac:spMkLst>
        </pc:spChg>
        <pc:spChg chg="add mod">
          <ac:chgData name="예진 최" userId="1e11584200a3bbf3" providerId="LiveId" clId="{EA294A06-C590-445C-AE3B-07468F0DFBDB}" dt="2024-03-24T05:07:43.007" v="7245" actId="1076"/>
          <ac:spMkLst>
            <pc:docMk/>
            <pc:sldMk cId="3565870580" sldId="268"/>
            <ac:spMk id="56" creationId="{C789CEC8-0C88-718C-4068-78234633A480}"/>
          </ac:spMkLst>
        </pc:spChg>
        <pc:grpChg chg="add mod">
          <ac:chgData name="예진 최" userId="1e11584200a3bbf3" providerId="LiveId" clId="{EA294A06-C590-445C-AE3B-07468F0DFBDB}" dt="2024-03-24T06:43:34.356" v="7916"/>
          <ac:grpSpMkLst>
            <pc:docMk/>
            <pc:sldMk cId="3565870580" sldId="268"/>
            <ac:grpSpMk id="7" creationId="{42867F27-DEEC-5527-3AA9-CBBB72B098AA}"/>
          </ac:grpSpMkLst>
        </pc:grpChg>
        <pc:grpChg chg="add del mod">
          <ac:chgData name="예진 최" userId="1e11584200a3bbf3" providerId="LiveId" clId="{EA294A06-C590-445C-AE3B-07468F0DFBDB}" dt="2024-03-24T04:47:49.919" v="6907" actId="165"/>
          <ac:grpSpMkLst>
            <pc:docMk/>
            <pc:sldMk cId="3565870580" sldId="268"/>
            <ac:grpSpMk id="7" creationId="{DA359E57-C43D-12A0-EEBC-FA895F9B8E6D}"/>
          </ac:grpSpMkLst>
        </pc:grpChg>
        <pc:grpChg chg="mod topLvl">
          <ac:chgData name="예진 최" userId="1e11584200a3bbf3" providerId="LiveId" clId="{EA294A06-C590-445C-AE3B-07468F0DFBDB}" dt="2024-03-24T05:03:26.379" v="7193" actId="164"/>
          <ac:grpSpMkLst>
            <pc:docMk/>
            <pc:sldMk cId="3565870580" sldId="268"/>
            <ac:grpSpMk id="19" creationId="{530D5EE8-4578-77CE-4068-A33513445D0A}"/>
          </ac:grpSpMkLst>
        </pc:grpChg>
        <pc:grpChg chg="add mod">
          <ac:chgData name="예진 최" userId="1e11584200a3bbf3" providerId="LiveId" clId="{EA294A06-C590-445C-AE3B-07468F0DFBDB}" dt="2024-03-24T05:03:26.379" v="7193" actId="164"/>
          <ac:grpSpMkLst>
            <pc:docMk/>
            <pc:sldMk cId="3565870580" sldId="268"/>
            <ac:grpSpMk id="32" creationId="{35CD92A2-182B-48DE-CAA7-F013715252B3}"/>
          </ac:grpSpMkLst>
        </pc:grpChg>
        <pc:grpChg chg="add mod">
          <ac:chgData name="예진 최" userId="1e11584200a3bbf3" providerId="LiveId" clId="{EA294A06-C590-445C-AE3B-07468F0DFBDB}" dt="2024-03-24T05:07:47.895" v="7246" actId="1076"/>
          <ac:grpSpMkLst>
            <pc:docMk/>
            <pc:sldMk cId="3565870580" sldId="268"/>
            <ac:grpSpMk id="57" creationId="{6E59A1B2-2ACC-AE08-8A07-684C4B86F396}"/>
          </ac:grpSpMkLst>
        </pc:grpChg>
        <pc:cxnChg chg="mod topLvl">
          <ac:chgData name="예진 최" userId="1e11584200a3bbf3" providerId="LiveId" clId="{EA294A06-C590-445C-AE3B-07468F0DFBDB}" dt="2024-03-24T05:03:26.379" v="7193" actId="164"/>
          <ac:cxnSpMkLst>
            <pc:docMk/>
            <pc:sldMk cId="3565870580" sldId="268"/>
            <ac:cxnSpMk id="11" creationId="{003AB515-A0F6-3CD9-4037-812AB51775FE}"/>
          </ac:cxnSpMkLst>
        </pc:cxnChg>
        <pc:cxnChg chg="mod topLvl">
          <ac:chgData name="예진 최" userId="1e11584200a3bbf3" providerId="LiveId" clId="{EA294A06-C590-445C-AE3B-07468F0DFBDB}" dt="2024-03-24T05:03:26.379" v="7193" actId="164"/>
          <ac:cxnSpMkLst>
            <pc:docMk/>
            <pc:sldMk cId="3565870580" sldId="268"/>
            <ac:cxnSpMk id="14" creationId="{BEB7A08C-1FFB-C9B5-79F5-F59D74845C17}"/>
          </ac:cxnSpMkLst>
        </pc:cxnChg>
        <pc:cxnChg chg="mod topLvl">
          <ac:chgData name="예진 최" userId="1e11584200a3bbf3" providerId="LiveId" clId="{EA294A06-C590-445C-AE3B-07468F0DFBDB}" dt="2024-03-24T05:03:26.379" v="7193" actId="164"/>
          <ac:cxnSpMkLst>
            <pc:docMk/>
            <pc:sldMk cId="3565870580" sldId="268"/>
            <ac:cxnSpMk id="16" creationId="{43428170-B4C2-BECC-FED0-A5A91DFA7069}"/>
          </ac:cxnSpMkLst>
        </pc:cxnChg>
        <pc:cxnChg chg="mod topLvl">
          <ac:chgData name="예진 최" userId="1e11584200a3bbf3" providerId="LiveId" clId="{EA294A06-C590-445C-AE3B-07468F0DFBDB}" dt="2024-03-24T05:03:26.379" v="7193" actId="164"/>
          <ac:cxnSpMkLst>
            <pc:docMk/>
            <pc:sldMk cId="3565870580" sldId="268"/>
            <ac:cxnSpMk id="20" creationId="{3EA03780-FC1A-CF22-7DBF-E2A29CE5B3B6}"/>
          </ac:cxnSpMkLst>
        </pc:cxnChg>
        <pc:cxnChg chg="add mod">
          <ac:chgData name="예진 최" userId="1e11584200a3bbf3" providerId="LiveId" clId="{EA294A06-C590-445C-AE3B-07468F0DFBDB}" dt="2024-03-24T05:05:27.162" v="7229" actId="208"/>
          <ac:cxnSpMkLst>
            <pc:docMk/>
            <pc:sldMk cId="3565870580" sldId="268"/>
            <ac:cxnSpMk id="28" creationId="{E0FE1E89-82BA-FEF7-ACBA-F73FCCF79A48}"/>
          </ac:cxnSpMkLst>
        </pc:cxnChg>
        <pc:cxnChg chg="add mod">
          <ac:chgData name="예진 최" userId="1e11584200a3bbf3" providerId="LiveId" clId="{EA294A06-C590-445C-AE3B-07468F0DFBDB}" dt="2024-03-24T05:03:26.379" v="7193" actId="164"/>
          <ac:cxnSpMkLst>
            <pc:docMk/>
            <pc:sldMk cId="3565870580" sldId="268"/>
            <ac:cxnSpMk id="40" creationId="{9F3DC3B6-C0F6-91EA-88DA-DABAD212B933}"/>
          </ac:cxnSpMkLst>
        </pc:cxnChg>
        <pc:cxnChg chg="add mod">
          <ac:chgData name="예진 최" userId="1e11584200a3bbf3" providerId="LiveId" clId="{EA294A06-C590-445C-AE3B-07468F0DFBDB}" dt="2024-03-24T05:05:27.162" v="7229" actId="208"/>
          <ac:cxnSpMkLst>
            <pc:docMk/>
            <pc:sldMk cId="3565870580" sldId="268"/>
            <ac:cxnSpMk id="46" creationId="{DC1D0245-9B77-0BE4-4915-76EA2415CB49}"/>
          </ac:cxnSpMkLst>
        </pc:cxnChg>
        <pc:cxnChg chg="add mod">
          <ac:chgData name="예진 최" userId="1e11584200a3bbf3" providerId="LiveId" clId="{EA294A06-C590-445C-AE3B-07468F0DFBDB}" dt="2024-03-24T05:03:26.379" v="7193" actId="164"/>
          <ac:cxnSpMkLst>
            <pc:docMk/>
            <pc:sldMk cId="3565870580" sldId="268"/>
            <ac:cxnSpMk id="48" creationId="{0D2D3C5A-42ED-C741-4B14-767D30EA6654}"/>
          </ac:cxnSpMkLst>
        </pc:cxnChg>
        <pc:cxnChg chg="add mod">
          <ac:chgData name="예진 최" userId="1e11584200a3bbf3" providerId="LiveId" clId="{EA294A06-C590-445C-AE3B-07468F0DFBDB}" dt="2024-03-24T05:05:27.162" v="7229" actId="208"/>
          <ac:cxnSpMkLst>
            <pc:docMk/>
            <pc:sldMk cId="3565870580" sldId="268"/>
            <ac:cxnSpMk id="50" creationId="{04F26A22-DEB7-F54B-8704-727D27E24DCA}"/>
          </ac:cxnSpMkLst>
        </pc:cxnChg>
        <pc:cxnChg chg="add mod">
          <ac:chgData name="예진 최" userId="1e11584200a3bbf3" providerId="LiveId" clId="{EA294A06-C590-445C-AE3B-07468F0DFBDB}" dt="2024-03-24T05:03:26.379" v="7193" actId="164"/>
          <ac:cxnSpMkLst>
            <pc:docMk/>
            <pc:sldMk cId="3565870580" sldId="268"/>
            <ac:cxnSpMk id="52" creationId="{FA0C649C-7089-66B7-E22D-19BD04FA17C7}"/>
          </ac:cxnSpMkLst>
        </pc:cxnChg>
        <pc:cxnChg chg="add mod">
          <ac:chgData name="예진 최" userId="1e11584200a3bbf3" providerId="LiveId" clId="{EA294A06-C590-445C-AE3B-07468F0DFBDB}" dt="2024-03-24T05:07:10.034" v="7243" actId="1038"/>
          <ac:cxnSpMkLst>
            <pc:docMk/>
            <pc:sldMk cId="3565870580" sldId="268"/>
            <ac:cxnSpMk id="54" creationId="{C70775A6-3597-16D7-5E3E-A415C8177A8D}"/>
          </ac:cxnSpMkLst>
        </pc:cxnChg>
      </pc:sldChg>
      <pc:sldChg chg="addSp delSp modSp add mod">
        <pc:chgData name="예진 최" userId="1e11584200a3bbf3" providerId="LiveId" clId="{EA294A06-C590-445C-AE3B-07468F0DFBDB}" dt="2024-03-24T06:43:59.382" v="7922" actId="207"/>
        <pc:sldMkLst>
          <pc:docMk/>
          <pc:sldMk cId="3560024755" sldId="269"/>
        </pc:sldMkLst>
        <pc:spChg chg="mod">
          <ac:chgData name="예진 최" userId="1e11584200a3bbf3" providerId="LiveId" clId="{EA294A06-C590-445C-AE3B-07468F0DFBDB}" dt="2024-03-24T05:44:04.230" v="7574"/>
          <ac:spMkLst>
            <pc:docMk/>
            <pc:sldMk cId="3560024755" sldId="269"/>
            <ac:spMk id="2" creationId="{88CC5C18-8426-98C3-0A1A-844AB6A50D96}"/>
          </ac:spMkLst>
        </pc:spChg>
        <pc:spChg chg="add del mod">
          <ac:chgData name="예진 최" userId="1e11584200a3bbf3" providerId="LiveId" clId="{EA294A06-C590-445C-AE3B-07468F0DFBDB}" dt="2024-03-24T04:40:19.315" v="6864" actId="21"/>
          <ac:spMkLst>
            <pc:docMk/>
            <pc:sldMk cId="3560024755" sldId="269"/>
            <ac:spMk id="3" creationId="{5925A5E0-E0A2-04A6-E850-4954AEDA8E90}"/>
          </ac:spMkLst>
        </pc:spChg>
        <pc:spChg chg="add mod">
          <ac:chgData name="예진 최" userId="1e11584200a3bbf3" providerId="LiveId" clId="{EA294A06-C590-445C-AE3B-07468F0DFBDB}" dt="2024-03-24T06:26:12.154" v="7772" actId="20577"/>
          <ac:spMkLst>
            <pc:docMk/>
            <pc:sldMk cId="3560024755" sldId="269"/>
            <ac:spMk id="7" creationId="{A7E3152E-426F-F84B-C4C5-19E5313A3667}"/>
          </ac:spMkLst>
        </pc:spChg>
        <pc:spChg chg="add mod">
          <ac:chgData name="예진 최" userId="1e11584200a3bbf3" providerId="LiveId" clId="{EA294A06-C590-445C-AE3B-07468F0DFBDB}" dt="2024-03-24T06:43:50.299" v="7920" actId="1076"/>
          <ac:spMkLst>
            <pc:docMk/>
            <pc:sldMk cId="3560024755" sldId="269"/>
            <ac:spMk id="8" creationId="{4742C0BA-7FDB-4E6E-53B1-E95A7CF9EE05}"/>
          </ac:spMkLst>
        </pc:spChg>
        <pc:spChg chg="mod">
          <ac:chgData name="예진 최" userId="1e11584200a3bbf3" providerId="LiveId" clId="{EA294A06-C590-445C-AE3B-07468F0DFBDB}" dt="2024-03-24T06:43:44.038" v="7919"/>
          <ac:spMkLst>
            <pc:docMk/>
            <pc:sldMk cId="3560024755" sldId="269"/>
            <ac:spMk id="9" creationId="{E96D88C8-ED8E-4300-9E40-D4E8D28BD8CF}"/>
          </ac:spMkLst>
        </pc:spChg>
        <pc:spChg chg="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10" creationId="{36CA16C8-336E-53AD-9496-34D3E18F89A8}"/>
          </ac:spMkLst>
        </pc:spChg>
        <pc:spChg chg="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11" creationId="{ACAD866D-F38E-9364-4DEA-78E724618AF0}"/>
          </ac:spMkLst>
        </pc:spChg>
        <pc:spChg chg="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12" creationId="{DBDCB9C9-2AE5-68B7-6A20-FE58BA9C26F8}"/>
          </ac:spMkLst>
        </pc:spChg>
        <pc:spChg chg="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14" creationId="{B4461218-6728-03D1-5A22-0F90CA0FD1AD}"/>
          </ac:spMkLst>
        </pc:spChg>
        <pc:spChg chg="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15" creationId="{97684447-81A2-0D27-326D-1A9CD83C5A80}"/>
          </ac:spMkLst>
        </pc:spChg>
        <pc:spChg chg="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17" creationId="{936571C3-EC96-8F6A-4927-A8208768D366}"/>
          </ac:spMkLst>
        </pc:spChg>
        <pc:spChg chg="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19" creationId="{9865E621-9E85-7A5C-1BE4-0D208CA829EA}"/>
          </ac:spMkLst>
        </pc:spChg>
        <pc:spChg chg="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20" creationId="{CFAE7D96-E9A7-2D2A-7D12-85B56053924B}"/>
          </ac:spMkLst>
        </pc:spChg>
        <pc:spChg chg="mod">
          <ac:chgData name="예진 최" userId="1e11584200a3bbf3" providerId="LiveId" clId="{EA294A06-C590-445C-AE3B-07468F0DFBDB}" dt="2024-03-24T06:43:59.382" v="7922" actId="207"/>
          <ac:spMkLst>
            <pc:docMk/>
            <pc:sldMk cId="3560024755" sldId="269"/>
            <ac:spMk id="23" creationId="{0E4799E0-E802-EE26-9387-919CB2D9EA51}"/>
          </ac:spMkLst>
        </pc:spChg>
        <pc:spChg chg="del mod">
          <ac:chgData name="예진 최" userId="1e11584200a3bbf3" providerId="LiveId" clId="{EA294A06-C590-445C-AE3B-07468F0DFBDB}" dt="2024-03-24T05:24:20.513" v="7492" actId="478"/>
          <ac:spMkLst>
            <pc:docMk/>
            <pc:sldMk cId="3560024755" sldId="269"/>
            <ac:spMk id="23" creationId="{8C121174-1831-85A3-6D49-103F0D112595}"/>
          </ac:spMkLst>
        </pc:spChg>
        <pc:spChg chg="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24" creationId="{1F8326F1-AF8D-3B14-94E2-9D54E7636A6A}"/>
          </ac:spMkLst>
        </pc:spChg>
        <pc:spChg chg="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26" creationId="{69DB0FBC-7AF4-FA52-FF9D-DE540A790A18}"/>
          </ac:spMkLst>
        </pc:spChg>
        <pc:spChg chg="mod ord topLvl">
          <ac:chgData name="예진 최" userId="1e11584200a3bbf3" providerId="LiveId" clId="{EA294A06-C590-445C-AE3B-07468F0DFBDB}" dt="2024-03-24T06:37:36.538" v="7860" actId="166"/>
          <ac:spMkLst>
            <pc:docMk/>
            <pc:sldMk cId="3560024755" sldId="269"/>
            <ac:spMk id="27" creationId="{AF00A41C-CA87-264A-7615-07D6F43CAC3D}"/>
          </ac:spMkLst>
        </pc:spChg>
        <pc:spChg chg="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29" creationId="{DEB5E484-9D3D-746A-091F-3FB2A0B501B9}"/>
          </ac:spMkLst>
        </pc:spChg>
        <pc:spChg chg="del mod topLvl">
          <ac:chgData name="예진 최" userId="1e11584200a3bbf3" providerId="LiveId" clId="{EA294A06-C590-445C-AE3B-07468F0DFBDB}" dt="2024-03-24T06:30:45.997" v="7781" actId="21"/>
          <ac:spMkLst>
            <pc:docMk/>
            <pc:sldMk cId="3560024755" sldId="269"/>
            <ac:spMk id="31" creationId="{93D5096D-DA67-3402-ACF8-E369687FDC80}"/>
          </ac:spMkLst>
        </pc:spChg>
        <pc:spChg chg="mod">
          <ac:chgData name="예진 최" userId="1e11584200a3bbf3" providerId="LiveId" clId="{EA294A06-C590-445C-AE3B-07468F0DFBDB}" dt="2024-03-24T06:43:44.038" v="7919"/>
          <ac:spMkLst>
            <pc:docMk/>
            <pc:sldMk cId="3560024755" sldId="269"/>
            <ac:spMk id="31" creationId="{AA95EED2-8E72-4560-BE95-F84088088763}"/>
          </ac:spMkLst>
        </pc:spChg>
        <pc:spChg chg="mod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32" creationId="{40174726-B77E-ECFB-D8DB-75447139D79C}"/>
          </ac:spMkLst>
        </pc:spChg>
        <pc:spChg chg="mod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33" creationId="{454EA0A1-30E0-9C4B-ACFE-2E5107F3A423}"/>
          </ac:spMkLst>
        </pc:spChg>
        <pc:spChg chg="mod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34" creationId="{A99DF013-4B7B-C3F1-50FC-8160FCAC6091}"/>
          </ac:spMkLst>
        </pc:spChg>
        <pc:spChg chg="mod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35" creationId="{6B88B414-F5B4-0A3B-F756-5DBA12F545F8}"/>
          </ac:spMkLst>
        </pc:spChg>
        <pc:spChg chg="mod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36" creationId="{7E442104-E29F-A23D-3588-850C9C9AD587}"/>
          </ac:spMkLst>
        </pc:spChg>
        <pc:spChg chg="mod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37" creationId="{60FB8984-CEC5-1F2F-DEC8-8E361D544296}"/>
          </ac:spMkLst>
        </pc:spChg>
        <pc:spChg chg="add 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38" creationId="{925FBAF1-74FF-63BA-4456-D9D0CD1705EC}"/>
          </ac:spMkLst>
        </pc:spChg>
        <pc:spChg chg="mod">
          <ac:chgData name="예진 최" userId="1e11584200a3bbf3" providerId="LiveId" clId="{EA294A06-C590-445C-AE3B-07468F0DFBDB}" dt="2024-03-24T06:43:56.156" v="7921" actId="207"/>
          <ac:spMkLst>
            <pc:docMk/>
            <pc:sldMk cId="3560024755" sldId="269"/>
            <ac:spMk id="39" creationId="{5B07AAC1-B5D9-A459-7982-64B63AF30F96}"/>
          </ac:spMkLst>
        </pc:spChg>
        <pc:spChg chg="add mod ord topLvl">
          <ac:chgData name="예진 최" userId="1e11584200a3bbf3" providerId="LiveId" clId="{EA294A06-C590-445C-AE3B-07468F0DFBDB}" dt="2024-03-24T06:38:55.214" v="7867" actId="14100"/>
          <ac:spMkLst>
            <pc:docMk/>
            <pc:sldMk cId="3560024755" sldId="269"/>
            <ac:spMk id="40" creationId="{9D4E4D9D-42D6-A9EB-77E6-D338FFC38ECE}"/>
          </ac:spMkLst>
        </pc:spChg>
        <pc:spChg chg="add mod">
          <ac:chgData name="예진 최" userId="1e11584200a3bbf3" providerId="LiveId" clId="{EA294A06-C590-445C-AE3B-07468F0DFBDB}" dt="2024-03-24T05:28:42.460" v="7546" actId="571"/>
          <ac:spMkLst>
            <pc:docMk/>
            <pc:sldMk cId="3560024755" sldId="269"/>
            <ac:spMk id="41" creationId="{5CB562D4-3129-69DC-EEDB-80114D6242BF}"/>
          </ac:spMkLst>
        </pc:spChg>
        <pc:spChg chg="mod">
          <ac:chgData name="예진 최" userId="1e11584200a3bbf3" providerId="LiveId" clId="{EA294A06-C590-445C-AE3B-07468F0DFBDB}" dt="2024-03-24T05:28:42.460" v="7546" actId="571"/>
          <ac:spMkLst>
            <pc:docMk/>
            <pc:sldMk cId="3560024755" sldId="269"/>
            <ac:spMk id="43" creationId="{43CD53E3-6BDA-2B31-F9F6-9F4C66D183BA}"/>
          </ac:spMkLst>
        </pc:spChg>
        <pc:spChg chg="mod">
          <ac:chgData name="예진 최" userId="1e11584200a3bbf3" providerId="LiveId" clId="{EA294A06-C590-445C-AE3B-07468F0DFBDB}" dt="2024-03-24T05:28:42.460" v="7546" actId="571"/>
          <ac:spMkLst>
            <pc:docMk/>
            <pc:sldMk cId="3560024755" sldId="269"/>
            <ac:spMk id="44" creationId="{4F130A97-0C59-A1D2-6CA6-D14EBC04B280}"/>
          </ac:spMkLst>
        </pc:spChg>
        <pc:spChg chg="mod">
          <ac:chgData name="예진 최" userId="1e11584200a3bbf3" providerId="LiveId" clId="{EA294A06-C590-445C-AE3B-07468F0DFBDB}" dt="2024-03-24T05:28:42.460" v="7546" actId="571"/>
          <ac:spMkLst>
            <pc:docMk/>
            <pc:sldMk cId="3560024755" sldId="269"/>
            <ac:spMk id="45" creationId="{0A0750D9-D237-8733-B6D9-98BD2FB43109}"/>
          </ac:spMkLst>
        </pc:spChg>
        <pc:spChg chg="mod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47" creationId="{F4662638-ADE1-030E-1C7B-C82919F309E7}"/>
          </ac:spMkLst>
        </pc:spChg>
        <pc:spChg chg="mod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48" creationId="{917FE004-C2CA-4BC4-8AA4-A3EC0D5448AC}"/>
          </ac:spMkLst>
        </pc:spChg>
        <pc:spChg chg="mod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49" creationId="{166FBA91-0F73-9EE6-DB2A-5DFA16E5C676}"/>
          </ac:spMkLst>
        </pc:spChg>
        <pc:spChg chg="add mod topLvl">
          <ac:chgData name="예진 최" userId="1e11584200a3bbf3" providerId="LiveId" clId="{EA294A06-C590-445C-AE3B-07468F0DFBDB}" dt="2024-03-24T06:36:16.706" v="7844" actId="1076"/>
          <ac:spMkLst>
            <pc:docMk/>
            <pc:sldMk cId="3560024755" sldId="269"/>
            <ac:spMk id="50" creationId="{5231F6A9-ADE6-6789-0052-FEDC78C524B7}"/>
          </ac:spMkLst>
        </pc:spChg>
        <pc:spChg chg="add 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52" creationId="{93D5096D-DA67-3402-ACF8-E369687FDC80}"/>
          </ac:spMkLst>
        </pc:spChg>
        <pc:spChg chg="add mod topLvl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53" creationId="{6F29B9F0-F773-9E9E-7A19-C4F8A6C16E26}"/>
          </ac:spMkLst>
        </pc:spChg>
        <pc:spChg chg="mod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55" creationId="{E8D7B888-A3A1-96ED-9119-F632E3CDD965}"/>
          </ac:spMkLst>
        </pc:spChg>
        <pc:spChg chg="mod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56" creationId="{C3F52BF9-BD65-55EB-8EFC-FE492069C5E8}"/>
          </ac:spMkLst>
        </pc:spChg>
        <pc:spChg chg="mod">
          <ac:chgData name="예진 최" userId="1e11584200a3bbf3" providerId="LiveId" clId="{EA294A06-C590-445C-AE3B-07468F0DFBDB}" dt="2024-03-24T06:35:46.281" v="7837" actId="165"/>
          <ac:spMkLst>
            <pc:docMk/>
            <pc:sldMk cId="3560024755" sldId="269"/>
            <ac:spMk id="57" creationId="{9097EF1C-42E7-3A31-8432-23374B487D99}"/>
          </ac:spMkLst>
        </pc:spChg>
        <pc:spChg chg="add mod topLvl">
          <ac:chgData name="예진 최" userId="1e11584200a3bbf3" providerId="LiveId" clId="{EA294A06-C590-445C-AE3B-07468F0DFBDB}" dt="2024-03-24T06:36:22.970" v="7846" actId="1076"/>
          <ac:spMkLst>
            <pc:docMk/>
            <pc:sldMk cId="3560024755" sldId="269"/>
            <ac:spMk id="58" creationId="{A0585C8F-4857-877D-D47E-02CBEDA413EF}"/>
          </ac:spMkLst>
        </pc:spChg>
        <pc:spChg chg="add del mod ord">
          <ac:chgData name="예진 최" userId="1e11584200a3bbf3" providerId="LiveId" clId="{EA294A06-C590-445C-AE3B-07468F0DFBDB}" dt="2024-03-24T06:38:51.322" v="7866" actId="478"/>
          <ac:spMkLst>
            <pc:docMk/>
            <pc:sldMk cId="3560024755" sldId="269"/>
            <ac:spMk id="60" creationId="{3F0C07F2-B695-E528-229D-CCF2CE308EBF}"/>
          </ac:spMkLst>
        </pc:spChg>
        <pc:grpChg chg="add mod">
          <ac:chgData name="예진 최" userId="1e11584200a3bbf3" providerId="LiveId" clId="{EA294A06-C590-445C-AE3B-07468F0DFBDB}" dt="2024-03-24T06:43:44.038" v="7919"/>
          <ac:grpSpMkLst>
            <pc:docMk/>
            <pc:sldMk cId="3560024755" sldId="269"/>
            <ac:grpSpMk id="3" creationId="{A208EC31-AC06-B058-976D-AEBDFA731D8C}"/>
          </ac:grpSpMkLst>
        </pc:grpChg>
        <pc:grpChg chg="add del mod">
          <ac:chgData name="예진 최" userId="1e11584200a3bbf3" providerId="LiveId" clId="{EA294A06-C590-445C-AE3B-07468F0DFBDB}" dt="2024-03-24T05:25:17.192" v="7507" actId="165"/>
          <ac:grpSpMkLst>
            <pc:docMk/>
            <pc:sldMk cId="3560024755" sldId="269"/>
            <ac:grpSpMk id="9" creationId="{650FABB4-5747-C485-39CF-D04C615707CD}"/>
          </ac:grpSpMkLst>
        </pc:grpChg>
        <pc:grpChg chg="mod topLvl">
          <ac:chgData name="예진 최" userId="1e11584200a3bbf3" providerId="LiveId" clId="{EA294A06-C590-445C-AE3B-07468F0DFBDB}" dt="2024-03-24T06:35:46.281" v="7837" actId="165"/>
          <ac:grpSpMkLst>
            <pc:docMk/>
            <pc:sldMk cId="3560024755" sldId="269"/>
            <ac:grpSpMk id="21" creationId="{09C55FDE-FD97-5BB4-6BB0-0A58C1D17ED4}"/>
          </ac:grpSpMkLst>
        </pc:grpChg>
        <pc:grpChg chg="mod topLvl">
          <ac:chgData name="예진 최" userId="1e11584200a3bbf3" providerId="LiveId" clId="{EA294A06-C590-445C-AE3B-07468F0DFBDB}" dt="2024-03-24T06:35:46.281" v="7837" actId="165"/>
          <ac:grpSpMkLst>
            <pc:docMk/>
            <pc:sldMk cId="3560024755" sldId="269"/>
            <ac:grpSpMk id="25" creationId="{E539AF94-E45D-46FF-9422-34B4C85E8E77}"/>
          </ac:grpSpMkLst>
        </pc:grpChg>
        <pc:grpChg chg="add mod">
          <ac:chgData name="예진 최" userId="1e11584200a3bbf3" providerId="LiveId" clId="{EA294A06-C590-445C-AE3B-07468F0DFBDB}" dt="2024-03-24T05:28:42.460" v="7546" actId="571"/>
          <ac:grpSpMkLst>
            <pc:docMk/>
            <pc:sldMk cId="3560024755" sldId="269"/>
            <ac:grpSpMk id="42" creationId="{57490A55-D46B-AF1D-58F4-200962981D3C}"/>
          </ac:grpSpMkLst>
        </pc:grpChg>
        <pc:grpChg chg="add mod topLvl">
          <ac:chgData name="예진 최" userId="1e11584200a3bbf3" providerId="LiveId" clId="{EA294A06-C590-445C-AE3B-07468F0DFBDB}" dt="2024-03-24T06:36:09.214" v="7841" actId="14100"/>
          <ac:grpSpMkLst>
            <pc:docMk/>
            <pc:sldMk cId="3560024755" sldId="269"/>
            <ac:grpSpMk id="46" creationId="{20F87579-1F34-9A12-F1C2-4B24B0F5B5B1}"/>
          </ac:grpSpMkLst>
        </pc:grpChg>
        <pc:grpChg chg="add del mod">
          <ac:chgData name="예진 최" userId="1e11584200a3bbf3" providerId="LiveId" clId="{EA294A06-C590-445C-AE3B-07468F0DFBDB}" dt="2024-03-24T06:31:33.793" v="7790" actId="165"/>
          <ac:grpSpMkLst>
            <pc:docMk/>
            <pc:sldMk cId="3560024755" sldId="269"/>
            <ac:grpSpMk id="51" creationId="{70F6FA47-57E6-B73E-F768-00D407A84615}"/>
          </ac:grpSpMkLst>
        </pc:grpChg>
        <pc:grpChg chg="add mod topLvl">
          <ac:chgData name="예진 최" userId="1e11584200a3bbf3" providerId="LiveId" clId="{EA294A06-C590-445C-AE3B-07468F0DFBDB}" dt="2024-03-24T06:35:51.797" v="7838" actId="14100"/>
          <ac:grpSpMkLst>
            <pc:docMk/>
            <pc:sldMk cId="3560024755" sldId="269"/>
            <ac:grpSpMk id="54" creationId="{3A65D25A-3B4E-3B8C-F3E7-1A4452741E4A}"/>
          </ac:grpSpMkLst>
        </pc:grpChg>
        <pc:grpChg chg="add del mod">
          <ac:chgData name="예진 최" userId="1e11584200a3bbf3" providerId="LiveId" clId="{EA294A06-C590-445C-AE3B-07468F0DFBDB}" dt="2024-03-24T06:35:46.281" v="7837" actId="165"/>
          <ac:grpSpMkLst>
            <pc:docMk/>
            <pc:sldMk cId="3560024755" sldId="269"/>
            <ac:grpSpMk id="59" creationId="{0B1B85C8-03B1-96DA-5EF8-B1CDDFBC9CCF}"/>
          </ac:grpSpMkLst>
        </pc:grpChg>
        <pc:cxnChg chg="mod topLvl">
          <ac:chgData name="예진 최" userId="1e11584200a3bbf3" providerId="LiveId" clId="{EA294A06-C590-445C-AE3B-07468F0DFBDB}" dt="2024-03-24T06:35:46.281" v="7837" actId="165"/>
          <ac:cxnSpMkLst>
            <pc:docMk/>
            <pc:sldMk cId="3560024755" sldId="269"/>
            <ac:cxnSpMk id="13" creationId="{49365683-6179-C39E-0F15-D71A7EAE998F}"/>
          </ac:cxnSpMkLst>
        </pc:cxnChg>
        <pc:cxnChg chg="mod topLvl">
          <ac:chgData name="예진 최" userId="1e11584200a3bbf3" providerId="LiveId" clId="{EA294A06-C590-445C-AE3B-07468F0DFBDB}" dt="2024-03-24T06:35:46.281" v="7837" actId="165"/>
          <ac:cxnSpMkLst>
            <pc:docMk/>
            <pc:sldMk cId="3560024755" sldId="269"/>
            <ac:cxnSpMk id="16" creationId="{E68387EE-BA00-0A9D-6EC3-D4BCBFECFFE0}"/>
          </ac:cxnSpMkLst>
        </pc:cxnChg>
        <pc:cxnChg chg="mod topLvl">
          <ac:chgData name="예진 최" userId="1e11584200a3bbf3" providerId="LiveId" clId="{EA294A06-C590-445C-AE3B-07468F0DFBDB}" dt="2024-03-24T06:35:46.281" v="7837" actId="165"/>
          <ac:cxnSpMkLst>
            <pc:docMk/>
            <pc:sldMk cId="3560024755" sldId="269"/>
            <ac:cxnSpMk id="18" creationId="{0B7676D7-89DA-B8AD-FDE4-50A13D003F59}"/>
          </ac:cxnSpMkLst>
        </pc:cxnChg>
        <pc:cxnChg chg="mod topLvl">
          <ac:chgData name="예진 최" userId="1e11584200a3bbf3" providerId="LiveId" clId="{EA294A06-C590-445C-AE3B-07468F0DFBDB}" dt="2024-03-24T06:35:46.281" v="7837" actId="165"/>
          <ac:cxnSpMkLst>
            <pc:docMk/>
            <pc:sldMk cId="3560024755" sldId="269"/>
            <ac:cxnSpMk id="22" creationId="{C6642C66-3EE4-C9F4-DDFD-5B5BB15C96CE}"/>
          </ac:cxnSpMkLst>
        </pc:cxnChg>
        <pc:cxnChg chg="mod topLvl">
          <ac:chgData name="예진 최" userId="1e11584200a3bbf3" providerId="LiveId" clId="{EA294A06-C590-445C-AE3B-07468F0DFBDB}" dt="2024-03-24T06:35:46.281" v="7837" actId="165"/>
          <ac:cxnSpMkLst>
            <pc:docMk/>
            <pc:sldMk cId="3560024755" sldId="269"/>
            <ac:cxnSpMk id="28" creationId="{B8A887C1-05F7-605A-6D27-C11B065783CF}"/>
          </ac:cxnSpMkLst>
        </pc:cxnChg>
        <pc:cxnChg chg="mod ord topLvl">
          <ac:chgData name="예진 최" userId="1e11584200a3bbf3" providerId="LiveId" clId="{EA294A06-C590-445C-AE3B-07468F0DFBDB}" dt="2024-03-24T06:37:42.776" v="7862" actId="166"/>
          <ac:cxnSpMkLst>
            <pc:docMk/>
            <pc:sldMk cId="3560024755" sldId="269"/>
            <ac:cxnSpMk id="30" creationId="{056E864D-4359-59BD-C415-AFF04DFA1439}"/>
          </ac:cxnSpMkLst>
        </pc:cxnChg>
      </pc:sldChg>
      <pc:sldChg chg="addSp delSp modSp add mod">
        <pc:chgData name="예진 최" userId="1e11584200a3bbf3" providerId="LiveId" clId="{EA294A06-C590-445C-AE3B-07468F0DFBDB}" dt="2024-03-24T06:44:09.798" v="7925" actId="207"/>
        <pc:sldMkLst>
          <pc:docMk/>
          <pc:sldMk cId="3320333533" sldId="270"/>
        </pc:sldMkLst>
        <pc:spChg chg="mod">
          <ac:chgData name="예진 최" userId="1e11584200a3bbf3" providerId="LiveId" clId="{EA294A06-C590-445C-AE3B-07468F0DFBDB}" dt="2024-03-24T05:51:47.003" v="7593"/>
          <ac:spMkLst>
            <pc:docMk/>
            <pc:sldMk cId="3320333533" sldId="270"/>
            <ac:spMk id="2" creationId="{88CC5C18-8426-98C3-0A1A-844AB6A50D96}"/>
          </ac:spMkLst>
        </pc:spChg>
        <pc:spChg chg="add mod">
          <ac:chgData name="예진 최" userId="1e11584200a3bbf3" providerId="LiveId" clId="{EA294A06-C590-445C-AE3B-07468F0DFBDB}" dt="2024-03-24T06:26:20.552" v="7776" actId="20577"/>
          <ac:spMkLst>
            <pc:docMk/>
            <pc:sldMk cId="3320333533" sldId="270"/>
            <ac:spMk id="3" creationId="{5925A5E0-E0A2-04A6-E850-4954AEDA8E90}"/>
          </ac:spMkLst>
        </pc:spChg>
        <pc:spChg chg="mod">
          <ac:chgData name="예진 최" userId="1e11584200a3bbf3" providerId="LiveId" clId="{EA294A06-C590-445C-AE3B-07468F0DFBDB}" dt="2024-03-24T06:35:02.292" v="7833" actId="1076"/>
          <ac:spMkLst>
            <pc:docMk/>
            <pc:sldMk cId="3320333533" sldId="270"/>
            <ac:spMk id="4" creationId="{347548A2-4C42-34E3-1B02-4A8156ECA525}"/>
          </ac:spMkLst>
        </pc:spChg>
        <pc:spChg chg="mod">
          <ac:chgData name="예진 최" userId="1e11584200a3bbf3" providerId="LiveId" clId="{EA294A06-C590-445C-AE3B-07468F0DFBDB}" dt="2024-03-24T06:44:09.798" v="7925" actId="207"/>
          <ac:spMkLst>
            <pc:docMk/>
            <pc:sldMk cId="3320333533" sldId="270"/>
            <ac:spMk id="8" creationId="{0FE030A6-00F1-14E7-01BF-A0834CF0C441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8" creationId="{A7C1F28D-6CE0-41FA-7B75-5AFF87C7D321}"/>
          </ac:spMkLst>
        </pc:spChg>
        <pc:spChg chg="mod">
          <ac:chgData name="예진 최" userId="1e11584200a3bbf3" providerId="LiveId" clId="{EA294A06-C590-445C-AE3B-07468F0DFBDB}" dt="2024-03-24T06:44:02.128" v="7923"/>
          <ac:spMkLst>
            <pc:docMk/>
            <pc:sldMk cId="3320333533" sldId="270"/>
            <ac:spMk id="9" creationId="{901D6374-C0F7-35EE-6F29-344DC2FD95CE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9" creationId="{998EEA04-0828-E5FA-1C0F-37A380431450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10" creationId="{1FB2E3D7-493E-4B36-51BC-C6BC7DE519BA}"/>
          </ac:spMkLst>
        </pc:spChg>
        <pc:spChg chg="mod">
          <ac:chgData name="예진 최" userId="1e11584200a3bbf3" providerId="LiveId" clId="{EA294A06-C590-445C-AE3B-07468F0DFBDB}" dt="2024-03-24T06:44:02.128" v="7923"/>
          <ac:spMkLst>
            <pc:docMk/>
            <pc:sldMk cId="3320333533" sldId="270"/>
            <ac:spMk id="10" creationId="{D8233D0B-D587-6542-0A0D-22D076B2ABD8}"/>
          </ac:spMkLst>
        </pc:spChg>
        <pc:spChg chg="mod">
          <ac:chgData name="예진 최" userId="1e11584200a3bbf3" providerId="LiveId" clId="{EA294A06-C590-445C-AE3B-07468F0DFBDB}" dt="2024-03-24T06:44:05.823" v="7924" actId="207"/>
          <ac:spMkLst>
            <pc:docMk/>
            <pc:sldMk cId="3320333533" sldId="270"/>
            <ac:spMk id="11" creationId="{273E3DE7-ABBF-7F21-8992-9A4003BB7D4A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11" creationId="{5B9CA3E0-71F6-51AD-1760-6AD27E4402C8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13" creationId="{60791283-93E4-0E25-696B-AB3C90B35AEB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14" creationId="{C2EE0342-3F9C-B7D2-DB13-E731E698AA2B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16" creationId="{69526C70-60B9-EC05-4CFB-E97A47080504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18" creationId="{F6266F28-5C1D-168E-37C4-7A4D88240718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19" creationId="{56053C6A-C29C-DB93-8467-D80FFED3E506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21" creationId="{441BCA16-7A3C-4068-22B8-D3E3B69B3993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22" creationId="{BBB962BF-4255-E164-1D7A-81202372DA40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23" creationId="{CBFE79D3-CBFA-928E-6ACE-BDB63ED64E26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25" creationId="{73EDF8F9-295C-7826-2340-70C74DB90A46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26" creationId="{46F83E13-223D-7A84-A1F9-D4EFA890DA31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27" creationId="{F77E2B65-75DF-4213-EF61-5C2AD6523B7E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30" creationId="{D9BC2882-46F1-4D4F-D222-19ECC78270AC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33" creationId="{BF18DE22-BA87-A995-96A6-611FB92E259F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34" creationId="{36BBD776-6DA1-5987-8EEC-F8625F3F45A9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35" creationId="{72C5D4D4-396D-F10B-B8D8-CF32BC8F0FC6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36" creationId="{A7B3D3D3-692F-B655-F3FA-2FE0098E43D0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37" creationId="{274F57A1-789D-020B-0FB5-D5008161D5F6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38" creationId="{97CDB77F-4A2C-6506-16CB-D28B43A9A1FC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39" creationId="{92B701F4-AFCC-E950-057C-DD6741CFE70C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40" creationId="{E4CF1C1B-FD3E-89E6-ABB0-6ECF06DDFC98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41" creationId="{8FB0920E-518E-F70A-AC36-756E7F062CC3}"/>
          </ac:spMkLst>
        </pc:spChg>
        <pc:spChg chg="mod">
          <ac:chgData name="예진 최" userId="1e11584200a3bbf3" providerId="LiveId" clId="{EA294A06-C590-445C-AE3B-07468F0DFBDB}" dt="2024-03-24T05:11:51.536" v="7428"/>
          <ac:spMkLst>
            <pc:docMk/>
            <pc:sldMk cId="3320333533" sldId="270"/>
            <ac:spMk id="42" creationId="{909075EA-950C-118B-2493-209C5B2EE3E4}"/>
          </ac:spMkLst>
        </pc:spChg>
        <pc:spChg chg="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44" creationId="{5AA5077B-FDF2-2194-93D7-3F1A58C7D6F7}"/>
          </ac:spMkLst>
        </pc:spChg>
        <pc:spChg chg="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45" creationId="{4FCAAB04-89F9-B8D8-A41B-84ADDC061557}"/>
          </ac:spMkLst>
        </pc:spChg>
        <pc:spChg chg="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46" creationId="{813B98BB-78C5-2E8E-B335-E43785F7158A}"/>
          </ac:spMkLst>
        </pc:spChg>
        <pc:spChg chg="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48" creationId="{405F9CAC-5731-49FE-835F-4E321CB342F8}"/>
          </ac:spMkLst>
        </pc:spChg>
        <pc:spChg chg="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49" creationId="{C751ECC7-3D60-48CF-C39B-B7C68D010DED}"/>
          </ac:spMkLst>
        </pc:spChg>
        <pc:spChg chg="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51" creationId="{448AF087-CA09-4B86-1B26-3E93AC88AC15}"/>
          </ac:spMkLst>
        </pc:spChg>
        <pc:spChg chg="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53" creationId="{E6081736-ABAB-F09B-9659-DBA9593E4071}"/>
          </ac:spMkLst>
        </pc:spChg>
        <pc:spChg chg="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54" creationId="{51FDCB98-C77A-8BAF-85A9-FEE26649F6D1}"/>
          </ac:spMkLst>
        </pc:spChg>
        <pc:spChg chg="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57" creationId="{09ECC39F-BDC4-FA9A-2CB6-939CFE8A0148}"/>
          </ac:spMkLst>
        </pc:spChg>
        <pc:spChg chg="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58" creationId="{1109D00B-0B13-3CD2-0401-FD4636ED92DC}"/>
          </ac:spMkLst>
        </pc:spChg>
        <pc:spChg chg="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61" creationId="{A3B2F2A7-DAF8-48F1-03B5-9B05B6228B5D}"/>
          </ac:spMkLst>
        </pc:spChg>
        <pc:spChg chg="del mod">
          <ac:chgData name="예진 최" userId="1e11584200a3bbf3" providerId="LiveId" clId="{EA294A06-C590-445C-AE3B-07468F0DFBDB}" dt="2024-03-24T05:13:41.855" v="7433" actId="478"/>
          <ac:spMkLst>
            <pc:docMk/>
            <pc:sldMk cId="3320333533" sldId="270"/>
            <ac:spMk id="63" creationId="{1E9D655B-061B-D286-64AD-A843F687063C}"/>
          </ac:spMkLst>
        </pc:spChg>
        <pc:spChg chg="del mod">
          <ac:chgData name="예진 최" userId="1e11584200a3bbf3" providerId="LiveId" clId="{EA294A06-C590-445C-AE3B-07468F0DFBDB}" dt="2024-03-24T05:13:43.073" v="7434" actId="478"/>
          <ac:spMkLst>
            <pc:docMk/>
            <pc:sldMk cId="3320333533" sldId="270"/>
            <ac:spMk id="64" creationId="{B44170E7-32C1-B6D0-3E97-E340739F8B50}"/>
          </ac:spMkLst>
        </pc:spChg>
        <pc:spChg chg="del mod">
          <ac:chgData name="예진 최" userId="1e11584200a3bbf3" providerId="LiveId" clId="{EA294A06-C590-445C-AE3B-07468F0DFBDB}" dt="2024-03-24T05:13:47.456" v="7436" actId="478"/>
          <ac:spMkLst>
            <pc:docMk/>
            <pc:sldMk cId="3320333533" sldId="270"/>
            <ac:spMk id="66" creationId="{33E72407-5AF9-049E-3DEC-12F20B3D456F}"/>
          </ac:spMkLst>
        </pc:spChg>
        <pc:spChg chg="del mod">
          <ac:chgData name="예진 최" userId="1e11584200a3bbf3" providerId="LiveId" clId="{EA294A06-C590-445C-AE3B-07468F0DFBDB}" dt="2024-03-24T05:13:51.169" v="7439" actId="478"/>
          <ac:spMkLst>
            <pc:docMk/>
            <pc:sldMk cId="3320333533" sldId="270"/>
            <ac:spMk id="68" creationId="{DA02C796-9106-A73B-B236-7E6541A8C109}"/>
          </ac:spMkLst>
        </pc:spChg>
        <pc:spChg chg="del mod">
          <ac:chgData name="예진 최" userId="1e11584200a3bbf3" providerId="LiveId" clId="{EA294A06-C590-445C-AE3B-07468F0DFBDB}" dt="2024-03-24T05:13:55.767" v="7441" actId="478"/>
          <ac:spMkLst>
            <pc:docMk/>
            <pc:sldMk cId="3320333533" sldId="270"/>
            <ac:spMk id="70" creationId="{5834D499-B1D4-7CA0-83E1-F6E4AF851495}"/>
          </ac:spMkLst>
        </pc:spChg>
        <pc:spChg chg="del mod">
          <ac:chgData name="예진 최" userId="1e11584200a3bbf3" providerId="LiveId" clId="{EA294A06-C590-445C-AE3B-07468F0DFBDB}" dt="2024-03-24T05:13:59.848" v="7443" actId="478"/>
          <ac:spMkLst>
            <pc:docMk/>
            <pc:sldMk cId="3320333533" sldId="270"/>
            <ac:spMk id="72" creationId="{4427DC5B-8442-7A4A-1B5E-39B159FB7289}"/>
          </ac:spMkLst>
        </pc:spChg>
        <pc:spChg chg="del mod">
          <ac:chgData name="예진 최" userId="1e11584200a3bbf3" providerId="LiveId" clId="{EA294A06-C590-445C-AE3B-07468F0DFBDB}" dt="2024-03-24T05:14:02.979" v="7445" actId="478"/>
          <ac:spMkLst>
            <pc:docMk/>
            <pc:sldMk cId="3320333533" sldId="270"/>
            <ac:spMk id="74" creationId="{1310A27A-A9C1-46FE-F474-E6BE0ACC553A}"/>
          </ac:spMkLst>
        </pc:spChg>
        <pc:spChg chg="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75" creationId="{485C5BBF-F06D-5492-DB16-20CD617FE3C4}"/>
          </ac:spMkLst>
        </pc:spChg>
        <pc:spChg chg="mod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76" creationId="{C91F0F5B-3218-C22F-CF70-637CDFA31624}"/>
          </ac:spMkLst>
        </pc:spChg>
        <pc:spChg chg="mod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77" creationId="{08676B0E-A89B-E2B9-721A-6A0188AAE93E}"/>
          </ac:spMkLst>
        </pc:spChg>
        <pc:spChg chg="mod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78" creationId="{204E6AE4-0191-054E-4F60-1033F8F004C5}"/>
          </ac:spMkLst>
        </pc:spChg>
        <pc:spChg chg="mod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79" creationId="{B23EC0D6-F765-E36E-8263-6862F8CFA012}"/>
          </ac:spMkLst>
        </pc:spChg>
        <pc:spChg chg="mod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80" creationId="{0174EFEA-3C5F-9114-885B-F32A55DDAF45}"/>
          </ac:spMkLst>
        </pc:spChg>
        <pc:spChg chg="mod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81" creationId="{96F60D74-BE8F-F463-316B-160F4D824F10}"/>
          </ac:spMkLst>
        </pc:spChg>
        <pc:spChg chg="add 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87" creationId="{8C9A29F8-0E11-039C-7607-020E7B33039E}"/>
          </ac:spMkLst>
        </pc:spChg>
        <pc:spChg chg="add mod topLvl">
          <ac:chgData name="예진 최" userId="1e11584200a3bbf3" providerId="LiveId" clId="{EA294A06-C590-445C-AE3B-07468F0DFBDB}" dt="2024-03-24T06:34:45.045" v="7828" actId="165"/>
          <ac:spMkLst>
            <pc:docMk/>
            <pc:sldMk cId="3320333533" sldId="270"/>
            <ac:spMk id="89" creationId="{56AFDDB5-61DE-99BC-6B67-F3A02FE0A7FB}"/>
          </ac:spMkLst>
        </pc:spChg>
        <pc:spChg chg="mod">
          <ac:chgData name="예진 최" userId="1e11584200a3bbf3" providerId="LiveId" clId="{EA294A06-C590-445C-AE3B-07468F0DFBDB}" dt="2024-03-24T06:34:56.654" v="7830"/>
          <ac:spMkLst>
            <pc:docMk/>
            <pc:sldMk cId="3320333533" sldId="270"/>
            <ac:spMk id="92" creationId="{0DE1FBB6-0BED-D428-05C5-6CB7F45A01EA}"/>
          </ac:spMkLst>
        </pc:spChg>
        <pc:spChg chg="mod">
          <ac:chgData name="예진 최" userId="1e11584200a3bbf3" providerId="LiveId" clId="{EA294A06-C590-445C-AE3B-07468F0DFBDB}" dt="2024-03-24T06:34:56.654" v="7830"/>
          <ac:spMkLst>
            <pc:docMk/>
            <pc:sldMk cId="3320333533" sldId="270"/>
            <ac:spMk id="93" creationId="{5B12F25F-3B5E-0E62-F193-19CFB11DF35B}"/>
          </ac:spMkLst>
        </pc:spChg>
        <pc:spChg chg="mod">
          <ac:chgData name="예진 최" userId="1e11584200a3bbf3" providerId="LiveId" clId="{EA294A06-C590-445C-AE3B-07468F0DFBDB}" dt="2024-03-24T06:34:56.654" v="7830"/>
          <ac:spMkLst>
            <pc:docMk/>
            <pc:sldMk cId="3320333533" sldId="270"/>
            <ac:spMk id="94" creationId="{DDC21AED-0A9D-A2C9-FBD8-341F37E50A14}"/>
          </ac:spMkLst>
        </pc:spChg>
        <pc:spChg chg="mod">
          <ac:chgData name="예진 최" userId="1e11584200a3bbf3" providerId="LiveId" clId="{EA294A06-C590-445C-AE3B-07468F0DFBDB}" dt="2024-03-24T06:36:31.241" v="7847"/>
          <ac:spMkLst>
            <pc:docMk/>
            <pc:sldMk cId="3320333533" sldId="270"/>
            <ac:spMk id="96" creationId="{5EF739C6-AF80-7159-2993-CD2A1596DC17}"/>
          </ac:spMkLst>
        </pc:spChg>
        <pc:spChg chg="mod">
          <ac:chgData name="예진 최" userId="1e11584200a3bbf3" providerId="LiveId" clId="{EA294A06-C590-445C-AE3B-07468F0DFBDB}" dt="2024-03-24T06:36:31.241" v="7847"/>
          <ac:spMkLst>
            <pc:docMk/>
            <pc:sldMk cId="3320333533" sldId="270"/>
            <ac:spMk id="97" creationId="{F1241DF9-AFD8-9979-3659-57DED6604E34}"/>
          </ac:spMkLst>
        </pc:spChg>
        <pc:spChg chg="mod">
          <ac:chgData name="예진 최" userId="1e11584200a3bbf3" providerId="LiveId" clId="{EA294A06-C590-445C-AE3B-07468F0DFBDB}" dt="2024-03-24T06:36:31.241" v="7847"/>
          <ac:spMkLst>
            <pc:docMk/>
            <pc:sldMk cId="3320333533" sldId="270"/>
            <ac:spMk id="98" creationId="{84ED8045-6F16-2318-5E49-E25BF42E2AAD}"/>
          </ac:spMkLst>
        </pc:spChg>
        <pc:spChg chg="add mod">
          <ac:chgData name="예진 최" userId="1e11584200a3bbf3" providerId="LiveId" clId="{EA294A06-C590-445C-AE3B-07468F0DFBDB}" dt="2024-03-24T06:36:31.241" v="7847"/>
          <ac:spMkLst>
            <pc:docMk/>
            <pc:sldMk cId="3320333533" sldId="270"/>
            <ac:spMk id="99" creationId="{0EDBD6C5-147C-003E-B392-C7F68C705A1E}"/>
          </ac:spMkLst>
        </pc:spChg>
        <pc:spChg chg="mod">
          <ac:chgData name="예진 최" userId="1e11584200a3bbf3" providerId="LiveId" clId="{EA294A06-C590-445C-AE3B-07468F0DFBDB}" dt="2024-03-24T06:36:31.241" v="7847"/>
          <ac:spMkLst>
            <pc:docMk/>
            <pc:sldMk cId="3320333533" sldId="270"/>
            <ac:spMk id="101" creationId="{813BCEF4-E7FB-8C6C-8420-7E0C267A3415}"/>
          </ac:spMkLst>
        </pc:spChg>
        <pc:spChg chg="mod">
          <ac:chgData name="예진 최" userId="1e11584200a3bbf3" providerId="LiveId" clId="{EA294A06-C590-445C-AE3B-07468F0DFBDB}" dt="2024-03-24T06:36:31.241" v="7847"/>
          <ac:spMkLst>
            <pc:docMk/>
            <pc:sldMk cId="3320333533" sldId="270"/>
            <ac:spMk id="102" creationId="{F5A489B1-4AE3-C7FF-8D49-0F3F848D77D8}"/>
          </ac:spMkLst>
        </pc:spChg>
        <pc:spChg chg="mod">
          <ac:chgData name="예진 최" userId="1e11584200a3bbf3" providerId="LiveId" clId="{EA294A06-C590-445C-AE3B-07468F0DFBDB}" dt="2024-03-24T06:36:31.241" v="7847"/>
          <ac:spMkLst>
            <pc:docMk/>
            <pc:sldMk cId="3320333533" sldId="270"/>
            <ac:spMk id="103" creationId="{1E0A6634-5DBB-9DFA-1F9B-6DA5C24CA375}"/>
          </ac:spMkLst>
        </pc:spChg>
        <pc:spChg chg="add mod">
          <ac:chgData name="예진 최" userId="1e11584200a3bbf3" providerId="LiveId" clId="{EA294A06-C590-445C-AE3B-07468F0DFBDB}" dt="2024-03-24T06:36:31.241" v="7847"/>
          <ac:spMkLst>
            <pc:docMk/>
            <pc:sldMk cId="3320333533" sldId="270"/>
            <ac:spMk id="104" creationId="{5A6D4D54-956B-382A-CAFC-B3AC6E755D93}"/>
          </ac:spMkLst>
        </pc:spChg>
        <pc:spChg chg="add mod">
          <ac:chgData name="예진 최" userId="1e11584200a3bbf3" providerId="LiveId" clId="{EA294A06-C590-445C-AE3B-07468F0DFBDB}" dt="2024-03-24T06:39:05.389" v="7869" actId="1076"/>
          <ac:spMkLst>
            <pc:docMk/>
            <pc:sldMk cId="3320333533" sldId="270"/>
            <ac:spMk id="105" creationId="{1A5F3860-39CC-56FF-BAC1-791FD145FA4F}"/>
          </ac:spMkLst>
        </pc:spChg>
        <pc:grpChg chg="add mod">
          <ac:chgData name="예진 최" userId="1e11584200a3bbf3" providerId="LiveId" clId="{EA294A06-C590-445C-AE3B-07468F0DFBDB}" dt="2024-03-24T06:44:02.128" v="7923"/>
          <ac:grpSpMkLst>
            <pc:docMk/>
            <pc:sldMk cId="3320333533" sldId="270"/>
            <ac:grpSpMk id="7" creationId="{A2333B3F-DE5B-7A1B-7027-2F1185E64DDA}"/>
          </ac:grpSpMkLst>
        </pc:grpChg>
        <pc:grpChg chg="add del mod">
          <ac:chgData name="예진 최" userId="1e11584200a3bbf3" providerId="LiveId" clId="{EA294A06-C590-445C-AE3B-07468F0DFBDB}" dt="2024-03-24T05:12:15.882" v="7429" actId="478"/>
          <ac:grpSpMkLst>
            <pc:docMk/>
            <pc:sldMk cId="3320333533" sldId="270"/>
            <ac:grpSpMk id="7" creationId="{ED980717-A721-8050-17E5-B450B736B499}"/>
          </ac:grpSpMkLst>
        </pc:grpChg>
        <pc:grpChg chg="mod">
          <ac:chgData name="예진 최" userId="1e11584200a3bbf3" providerId="LiveId" clId="{EA294A06-C590-445C-AE3B-07468F0DFBDB}" dt="2024-03-24T05:11:51.536" v="7428"/>
          <ac:grpSpMkLst>
            <pc:docMk/>
            <pc:sldMk cId="3320333533" sldId="270"/>
            <ac:grpSpMk id="28" creationId="{B20223AC-A535-95DE-1E25-4A1E48651B74}"/>
          </ac:grpSpMkLst>
        </pc:grpChg>
        <pc:grpChg chg="mod">
          <ac:chgData name="예진 최" userId="1e11584200a3bbf3" providerId="LiveId" clId="{EA294A06-C590-445C-AE3B-07468F0DFBDB}" dt="2024-03-24T05:11:51.536" v="7428"/>
          <ac:grpSpMkLst>
            <pc:docMk/>
            <pc:sldMk cId="3320333533" sldId="270"/>
            <ac:grpSpMk id="29" creationId="{3297413F-09D9-0DDE-5C4E-5473E0BF5AD1}"/>
          </ac:grpSpMkLst>
        </pc:grpChg>
        <pc:grpChg chg="mod">
          <ac:chgData name="예진 최" userId="1e11584200a3bbf3" providerId="LiveId" clId="{EA294A06-C590-445C-AE3B-07468F0DFBDB}" dt="2024-03-24T05:11:51.536" v="7428"/>
          <ac:grpSpMkLst>
            <pc:docMk/>
            <pc:sldMk cId="3320333533" sldId="270"/>
            <ac:grpSpMk id="32" creationId="{131137A9-11B3-B095-3015-B366B4B19840}"/>
          </ac:grpSpMkLst>
        </pc:grpChg>
        <pc:grpChg chg="add del mod">
          <ac:chgData name="예진 최" userId="1e11584200a3bbf3" providerId="LiveId" clId="{EA294A06-C590-445C-AE3B-07468F0DFBDB}" dt="2024-03-24T05:14:26.875" v="7446" actId="165"/>
          <ac:grpSpMkLst>
            <pc:docMk/>
            <pc:sldMk cId="3320333533" sldId="270"/>
            <ac:grpSpMk id="43" creationId="{70428866-1926-0CEC-6F52-B9E6DE0C3D3D}"/>
          </ac:grpSpMkLst>
        </pc:grpChg>
        <pc:grpChg chg="mod topLvl">
          <ac:chgData name="예진 최" userId="1e11584200a3bbf3" providerId="LiveId" clId="{EA294A06-C590-445C-AE3B-07468F0DFBDB}" dt="2024-03-24T06:36:41.218" v="7849" actId="14100"/>
          <ac:grpSpMkLst>
            <pc:docMk/>
            <pc:sldMk cId="3320333533" sldId="270"/>
            <ac:grpSpMk id="55" creationId="{642B3E04-491B-913B-BA12-B1A5F9B8EB44}"/>
          </ac:grpSpMkLst>
        </pc:grpChg>
        <pc:grpChg chg="mod topLvl">
          <ac:chgData name="예진 최" userId="1e11584200a3bbf3" providerId="LiveId" clId="{EA294A06-C590-445C-AE3B-07468F0DFBDB}" dt="2024-03-24T06:34:45.045" v="7828" actId="165"/>
          <ac:grpSpMkLst>
            <pc:docMk/>
            <pc:sldMk cId="3320333533" sldId="270"/>
            <ac:grpSpMk id="60" creationId="{DC4F5928-E5D2-F801-8196-4B849BC3D262}"/>
          </ac:grpSpMkLst>
        </pc:grpChg>
        <pc:grpChg chg="add del mod">
          <ac:chgData name="예진 최" userId="1e11584200a3bbf3" providerId="LiveId" clId="{EA294A06-C590-445C-AE3B-07468F0DFBDB}" dt="2024-03-24T06:34:45.045" v="7828" actId="165"/>
          <ac:grpSpMkLst>
            <pc:docMk/>
            <pc:sldMk cId="3320333533" sldId="270"/>
            <ac:grpSpMk id="90" creationId="{525DA558-FE48-4D2C-9199-63175BFFEB73}"/>
          </ac:grpSpMkLst>
        </pc:grpChg>
        <pc:grpChg chg="add mod">
          <ac:chgData name="예진 최" userId="1e11584200a3bbf3" providerId="LiveId" clId="{EA294A06-C590-445C-AE3B-07468F0DFBDB}" dt="2024-03-24T06:36:52.483" v="7851" actId="14100"/>
          <ac:grpSpMkLst>
            <pc:docMk/>
            <pc:sldMk cId="3320333533" sldId="270"/>
            <ac:grpSpMk id="91" creationId="{51A0EF53-7C5E-AFA3-B507-7A0C583E0147}"/>
          </ac:grpSpMkLst>
        </pc:grpChg>
        <pc:grpChg chg="add mod">
          <ac:chgData name="예진 최" userId="1e11584200a3bbf3" providerId="LiveId" clId="{EA294A06-C590-445C-AE3B-07468F0DFBDB}" dt="2024-03-24T06:36:31.241" v="7847"/>
          <ac:grpSpMkLst>
            <pc:docMk/>
            <pc:sldMk cId="3320333533" sldId="270"/>
            <ac:grpSpMk id="95" creationId="{61E2EDB3-8BFC-C9C7-4DAE-615C33014187}"/>
          </ac:grpSpMkLst>
        </pc:grpChg>
        <pc:grpChg chg="add mod">
          <ac:chgData name="예진 최" userId="1e11584200a3bbf3" providerId="LiveId" clId="{EA294A06-C590-445C-AE3B-07468F0DFBDB}" dt="2024-03-24T06:36:31.241" v="7847"/>
          <ac:grpSpMkLst>
            <pc:docMk/>
            <pc:sldMk cId="3320333533" sldId="270"/>
            <ac:grpSpMk id="100" creationId="{102C6DD9-6D5F-6B33-D989-85A267AA3083}"/>
          </ac:grpSpMkLst>
        </pc:grpChg>
        <pc:cxnChg chg="mod">
          <ac:chgData name="예진 최" userId="1e11584200a3bbf3" providerId="LiveId" clId="{EA294A06-C590-445C-AE3B-07468F0DFBDB}" dt="2024-03-24T05:11:51.536" v="7428"/>
          <ac:cxnSpMkLst>
            <pc:docMk/>
            <pc:sldMk cId="3320333533" sldId="270"/>
            <ac:cxnSpMk id="12" creationId="{155E3E4F-95FA-66CB-CAC7-607E38431E39}"/>
          </ac:cxnSpMkLst>
        </pc:cxnChg>
        <pc:cxnChg chg="mod">
          <ac:chgData name="예진 최" userId="1e11584200a3bbf3" providerId="LiveId" clId="{EA294A06-C590-445C-AE3B-07468F0DFBDB}" dt="2024-03-24T05:11:51.536" v="7428"/>
          <ac:cxnSpMkLst>
            <pc:docMk/>
            <pc:sldMk cId="3320333533" sldId="270"/>
            <ac:cxnSpMk id="15" creationId="{33CE625E-11CD-13B9-62B3-E3A0D84EA974}"/>
          </ac:cxnSpMkLst>
        </pc:cxnChg>
        <pc:cxnChg chg="mod">
          <ac:chgData name="예진 최" userId="1e11584200a3bbf3" providerId="LiveId" clId="{EA294A06-C590-445C-AE3B-07468F0DFBDB}" dt="2024-03-24T05:11:51.536" v="7428"/>
          <ac:cxnSpMkLst>
            <pc:docMk/>
            <pc:sldMk cId="3320333533" sldId="270"/>
            <ac:cxnSpMk id="17" creationId="{7C04BCD5-4C0A-28D0-9A5F-1E830F2B687E}"/>
          </ac:cxnSpMkLst>
        </pc:cxnChg>
        <pc:cxnChg chg="mod">
          <ac:chgData name="예진 최" userId="1e11584200a3bbf3" providerId="LiveId" clId="{EA294A06-C590-445C-AE3B-07468F0DFBDB}" dt="2024-03-24T05:11:51.536" v="7428"/>
          <ac:cxnSpMkLst>
            <pc:docMk/>
            <pc:sldMk cId="3320333533" sldId="270"/>
            <ac:cxnSpMk id="20" creationId="{9E7FBED7-7349-DD93-4C94-0E5AAAD2CFB9}"/>
          </ac:cxnSpMkLst>
        </pc:cxnChg>
        <pc:cxnChg chg="mod">
          <ac:chgData name="예진 최" userId="1e11584200a3bbf3" providerId="LiveId" clId="{EA294A06-C590-445C-AE3B-07468F0DFBDB}" dt="2024-03-24T05:11:51.536" v="7428"/>
          <ac:cxnSpMkLst>
            <pc:docMk/>
            <pc:sldMk cId="3320333533" sldId="270"/>
            <ac:cxnSpMk id="24" creationId="{B1E8004B-F59E-84D8-3CD9-27532C2DF9FE}"/>
          </ac:cxnSpMkLst>
        </pc:cxnChg>
        <pc:cxnChg chg="mod">
          <ac:chgData name="예진 최" userId="1e11584200a3bbf3" providerId="LiveId" clId="{EA294A06-C590-445C-AE3B-07468F0DFBDB}" dt="2024-03-24T05:11:51.536" v="7428"/>
          <ac:cxnSpMkLst>
            <pc:docMk/>
            <pc:sldMk cId="3320333533" sldId="270"/>
            <ac:cxnSpMk id="31" creationId="{5AEB154D-128A-DD89-282F-8BAA6E266F6D}"/>
          </ac:cxnSpMkLst>
        </pc:cxnChg>
        <pc:cxnChg chg="mod topLvl">
          <ac:chgData name="예진 최" userId="1e11584200a3bbf3" providerId="LiveId" clId="{EA294A06-C590-445C-AE3B-07468F0DFBDB}" dt="2024-03-24T06:34:45.045" v="7828" actId="165"/>
          <ac:cxnSpMkLst>
            <pc:docMk/>
            <pc:sldMk cId="3320333533" sldId="270"/>
            <ac:cxnSpMk id="47" creationId="{6EB4A9BF-D557-2886-33BE-B4E3FDB6683E}"/>
          </ac:cxnSpMkLst>
        </pc:cxnChg>
        <pc:cxnChg chg="mod topLvl">
          <ac:chgData name="예진 최" userId="1e11584200a3bbf3" providerId="LiveId" clId="{EA294A06-C590-445C-AE3B-07468F0DFBDB}" dt="2024-03-24T06:34:45.045" v="7828" actId="165"/>
          <ac:cxnSpMkLst>
            <pc:docMk/>
            <pc:sldMk cId="3320333533" sldId="270"/>
            <ac:cxnSpMk id="50" creationId="{C499ED5B-A488-8D21-E937-944DEED0732C}"/>
          </ac:cxnSpMkLst>
        </pc:cxnChg>
        <pc:cxnChg chg="mod topLvl">
          <ac:chgData name="예진 최" userId="1e11584200a3bbf3" providerId="LiveId" clId="{EA294A06-C590-445C-AE3B-07468F0DFBDB}" dt="2024-03-24T06:34:45.045" v="7828" actId="165"/>
          <ac:cxnSpMkLst>
            <pc:docMk/>
            <pc:sldMk cId="3320333533" sldId="270"/>
            <ac:cxnSpMk id="52" creationId="{73DA9B77-4826-FA84-2B10-F821BBEFB121}"/>
          </ac:cxnSpMkLst>
        </pc:cxnChg>
        <pc:cxnChg chg="mod topLvl">
          <ac:chgData name="예진 최" userId="1e11584200a3bbf3" providerId="LiveId" clId="{EA294A06-C590-445C-AE3B-07468F0DFBDB}" dt="2024-03-24T06:34:45.045" v="7828" actId="165"/>
          <ac:cxnSpMkLst>
            <pc:docMk/>
            <pc:sldMk cId="3320333533" sldId="270"/>
            <ac:cxnSpMk id="56" creationId="{971C3F8D-1B6D-165A-F6A9-9C8EAACB84AF}"/>
          </ac:cxnSpMkLst>
        </pc:cxnChg>
        <pc:cxnChg chg="del mod">
          <ac:chgData name="예진 최" userId="1e11584200a3bbf3" providerId="LiveId" clId="{EA294A06-C590-445C-AE3B-07468F0DFBDB}" dt="2024-03-24T05:13:30.283" v="7431" actId="478"/>
          <ac:cxnSpMkLst>
            <pc:docMk/>
            <pc:sldMk cId="3320333533" sldId="270"/>
            <ac:cxnSpMk id="59" creationId="{7E1352BE-544E-54AB-3B93-04B88B4106A8}"/>
          </ac:cxnSpMkLst>
        </pc:cxnChg>
        <pc:cxnChg chg="del mod">
          <ac:chgData name="예진 최" userId="1e11584200a3bbf3" providerId="LiveId" clId="{EA294A06-C590-445C-AE3B-07468F0DFBDB}" dt="2024-03-24T05:13:40.415" v="7432" actId="478"/>
          <ac:cxnSpMkLst>
            <pc:docMk/>
            <pc:sldMk cId="3320333533" sldId="270"/>
            <ac:cxnSpMk id="62" creationId="{4EB69437-1B3E-0C35-AB07-E2A0EEA40F81}"/>
          </ac:cxnSpMkLst>
        </pc:cxnChg>
        <pc:cxnChg chg="del mod">
          <ac:chgData name="예진 최" userId="1e11584200a3bbf3" providerId="LiveId" clId="{EA294A06-C590-445C-AE3B-07468F0DFBDB}" dt="2024-03-24T05:13:45.752" v="7435" actId="478"/>
          <ac:cxnSpMkLst>
            <pc:docMk/>
            <pc:sldMk cId="3320333533" sldId="270"/>
            <ac:cxnSpMk id="65" creationId="{ADB9FE2D-D5FA-FB26-FA65-7208D631EA3B}"/>
          </ac:cxnSpMkLst>
        </pc:cxnChg>
        <pc:cxnChg chg="del mod">
          <ac:chgData name="예진 최" userId="1e11584200a3bbf3" providerId="LiveId" clId="{EA294A06-C590-445C-AE3B-07468F0DFBDB}" dt="2024-03-24T05:13:49.704" v="7437" actId="478"/>
          <ac:cxnSpMkLst>
            <pc:docMk/>
            <pc:sldMk cId="3320333533" sldId="270"/>
            <ac:cxnSpMk id="67" creationId="{09D73AF0-4EBD-E132-F542-01EC434CFB36}"/>
          </ac:cxnSpMkLst>
        </pc:cxnChg>
        <pc:cxnChg chg="del mod">
          <ac:chgData name="예진 최" userId="1e11584200a3bbf3" providerId="LiveId" clId="{EA294A06-C590-445C-AE3B-07468F0DFBDB}" dt="2024-03-24T05:13:53.576" v="7440" actId="478"/>
          <ac:cxnSpMkLst>
            <pc:docMk/>
            <pc:sldMk cId="3320333533" sldId="270"/>
            <ac:cxnSpMk id="69" creationId="{2FB274FD-87EC-D9ED-B5DC-EAD2A0FCDC10}"/>
          </ac:cxnSpMkLst>
        </pc:cxnChg>
        <pc:cxnChg chg="del mod">
          <ac:chgData name="예진 최" userId="1e11584200a3bbf3" providerId="LiveId" clId="{EA294A06-C590-445C-AE3B-07468F0DFBDB}" dt="2024-03-24T05:13:57.992" v="7442" actId="478"/>
          <ac:cxnSpMkLst>
            <pc:docMk/>
            <pc:sldMk cId="3320333533" sldId="270"/>
            <ac:cxnSpMk id="71" creationId="{505FA331-4A9D-4C56-36B9-D203E2552816}"/>
          </ac:cxnSpMkLst>
        </pc:cxnChg>
        <pc:cxnChg chg="del mod">
          <ac:chgData name="예진 최" userId="1e11584200a3bbf3" providerId="LiveId" clId="{EA294A06-C590-445C-AE3B-07468F0DFBDB}" dt="2024-03-24T05:14:01.456" v="7444" actId="478"/>
          <ac:cxnSpMkLst>
            <pc:docMk/>
            <pc:sldMk cId="3320333533" sldId="270"/>
            <ac:cxnSpMk id="73" creationId="{5A5E2CBF-66A0-0744-1012-D7F81AF370B5}"/>
          </ac:cxnSpMkLst>
        </pc:cxnChg>
        <pc:cxnChg chg="add mod topLvl">
          <ac:chgData name="예진 최" userId="1e11584200a3bbf3" providerId="LiveId" clId="{EA294A06-C590-445C-AE3B-07468F0DFBDB}" dt="2024-03-24T06:34:45.045" v="7828" actId="165"/>
          <ac:cxnSpMkLst>
            <pc:docMk/>
            <pc:sldMk cId="3320333533" sldId="270"/>
            <ac:cxnSpMk id="84" creationId="{19BFE8A2-7937-FE74-787A-C5E141813C29}"/>
          </ac:cxnSpMkLst>
        </pc:cxnChg>
        <pc:cxnChg chg="add mod topLvl">
          <ac:chgData name="예진 최" userId="1e11584200a3bbf3" providerId="LiveId" clId="{EA294A06-C590-445C-AE3B-07468F0DFBDB}" dt="2024-03-24T06:39:13.475" v="7878" actId="1036"/>
          <ac:cxnSpMkLst>
            <pc:docMk/>
            <pc:sldMk cId="3320333533" sldId="270"/>
            <ac:cxnSpMk id="88" creationId="{7683C3FC-04EC-3B0D-E3FF-629105136C9F}"/>
          </ac:cxnSpMkLst>
        </pc:cxnChg>
      </pc:sldChg>
      <pc:sldChg chg="modSp add mod">
        <pc:chgData name="예진 최" userId="1e11584200a3bbf3" providerId="LiveId" clId="{EA294A06-C590-445C-AE3B-07468F0DFBDB}" dt="2024-03-23T16:59:07.097" v="6669" actId="1076"/>
        <pc:sldMkLst>
          <pc:docMk/>
          <pc:sldMk cId="2640454615" sldId="271"/>
        </pc:sldMkLst>
        <pc:spChg chg="mod">
          <ac:chgData name="예진 최" userId="1e11584200a3bbf3" providerId="LiveId" clId="{EA294A06-C590-445C-AE3B-07468F0DFBDB}" dt="2024-03-23T16:59:07.097" v="6669" actId="1076"/>
          <ac:spMkLst>
            <pc:docMk/>
            <pc:sldMk cId="2640454615" sldId="271"/>
            <ac:spMk id="2" creationId="{88CC5C18-8426-98C3-0A1A-844AB6A50D96}"/>
          </ac:spMkLst>
        </pc:spChg>
        <pc:spChg chg="mod">
          <ac:chgData name="예진 최" userId="1e11584200a3bbf3" providerId="LiveId" clId="{EA294A06-C590-445C-AE3B-07468F0DFBDB}" dt="2024-03-23T02:06:27.973" v="339" actId="114"/>
          <ac:spMkLst>
            <pc:docMk/>
            <pc:sldMk cId="2640454615" sldId="271"/>
            <ac:spMk id="5" creationId="{52F2C23D-C1F5-FFE8-D0E8-0FAD7EF36255}"/>
          </ac:spMkLst>
        </pc:spChg>
      </pc:sldChg>
      <pc:sldChg chg="delSp modSp add mod">
        <pc:chgData name="예진 최" userId="1e11584200a3bbf3" providerId="LiveId" clId="{EA294A06-C590-445C-AE3B-07468F0DFBDB}" dt="2024-03-23T02:07:50.702" v="395" actId="1076"/>
        <pc:sldMkLst>
          <pc:docMk/>
          <pc:sldMk cId="705866075" sldId="272"/>
        </pc:sldMkLst>
        <pc:spChg chg="del">
          <ac:chgData name="예진 최" userId="1e11584200a3bbf3" providerId="LiveId" clId="{EA294A06-C590-445C-AE3B-07468F0DFBDB}" dt="2024-03-23T02:07:10.965" v="362" actId="478"/>
          <ac:spMkLst>
            <pc:docMk/>
            <pc:sldMk cId="705866075" sldId="272"/>
            <ac:spMk id="6" creationId="{BDBFB7BC-281B-B44D-1DEF-C0071651BA04}"/>
          </ac:spMkLst>
        </pc:spChg>
        <pc:spChg chg="mod">
          <ac:chgData name="예진 최" userId="1e11584200a3bbf3" providerId="LiveId" clId="{EA294A06-C590-445C-AE3B-07468F0DFBDB}" dt="2024-03-23T02:07:50.702" v="395" actId="1076"/>
          <ac:spMkLst>
            <pc:docMk/>
            <pc:sldMk cId="705866075" sldId="272"/>
            <ac:spMk id="11" creationId="{B867C93D-3DA9-23A5-801F-A829A2FDBE06}"/>
          </ac:spMkLst>
        </pc:spChg>
        <pc:spChg chg="mod">
          <ac:chgData name="예진 최" userId="1e11584200a3bbf3" providerId="LiveId" clId="{EA294A06-C590-445C-AE3B-07468F0DFBDB}" dt="2024-03-23T02:07:42.359" v="393" actId="1076"/>
          <ac:spMkLst>
            <pc:docMk/>
            <pc:sldMk cId="705866075" sldId="272"/>
            <ac:spMk id="12" creationId="{797E4051-BB14-61BF-8B16-C370A5A5D5CE}"/>
          </ac:spMkLst>
        </pc:spChg>
      </pc:sldChg>
      <pc:sldChg chg="delSp modSp add del mod">
        <pc:chgData name="예진 최" userId="1e11584200a3bbf3" providerId="LiveId" clId="{EA294A06-C590-445C-AE3B-07468F0DFBDB}" dt="2024-03-23T10:19:03.741" v="3220" actId="47"/>
        <pc:sldMkLst>
          <pc:docMk/>
          <pc:sldMk cId="53836608" sldId="273"/>
        </pc:sldMkLst>
        <pc:spChg chg="del">
          <ac:chgData name="예진 최" userId="1e11584200a3bbf3" providerId="LiveId" clId="{EA294A06-C590-445C-AE3B-07468F0DFBDB}" dt="2024-03-23T08:12:18.882" v="1606" actId="478"/>
          <ac:spMkLst>
            <pc:docMk/>
            <pc:sldMk cId="53836608" sldId="273"/>
            <ac:spMk id="6" creationId="{BDBFB7BC-281B-B44D-1DEF-C0071651BA04}"/>
          </ac:spMkLst>
        </pc:spChg>
        <pc:spChg chg="mod">
          <ac:chgData name="예진 최" userId="1e11584200a3bbf3" providerId="LiveId" clId="{EA294A06-C590-445C-AE3B-07468F0DFBDB}" dt="2024-03-23T08:12:07.487" v="1604" actId="1076"/>
          <ac:spMkLst>
            <pc:docMk/>
            <pc:sldMk cId="53836608" sldId="273"/>
            <ac:spMk id="11" creationId="{B867C93D-3DA9-23A5-801F-A829A2FDBE06}"/>
          </ac:spMkLst>
        </pc:spChg>
        <pc:spChg chg="mod">
          <ac:chgData name="예진 최" userId="1e11584200a3bbf3" providerId="LiveId" clId="{EA294A06-C590-445C-AE3B-07468F0DFBDB}" dt="2024-03-23T08:12:15.994" v="1605" actId="1076"/>
          <ac:spMkLst>
            <pc:docMk/>
            <pc:sldMk cId="53836608" sldId="273"/>
            <ac:spMk id="12" creationId="{797E4051-BB14-61BF-8B16-C370A5A5D5CE}"/>
          </ac:spMkLst>
        </pc:spChg>
      </pc:sldChg>
      <pc:sldChg chg="delSp modSp add del mod">
        <pc:chgData name="예진 최" userId="1e11584200a3bbf3" providerId="LiveId" clId="{EA294A06-C590-445C-AE3B-07468F0DFBDB}" dt="2024-03-23T08:08:43.891" v="1548" actId="47"/>
        <pc:sldMkLst>
          <pc:docMk/>
          <pc:sldMk cId="2309759028" sldId="273"/>
        </pc:sldMkLst>
        <pc:spChg chg="del">
          <ac:chgData name="예진 최" userId="1e11584200a3bbf3" providerId="LiveId" clId="{EA294A06-C590-445C-AE3B-07468F0DFBDB}" dt="2024-03-23T08:02:06.727" v="1104" actId="478"/>
          <ac:spMkLst>
            <pc:docMk/>
            <pc:sldMk cId="2309759028" sldId="273"/>
            <ac:spMk id="6" creationId="{BDBFB7BC-281B-B44D-1DEF-C0071651BA04}"/>
          </ac:spMkLst>
        </pc:spChg>
        <pc:spChg chg="mod">
          <ac:chgData name="예진 최" userId="1e11584200a3bbf3" providerId="LiveId" clId="{EA294A06-C590-445C-AE3B-07468F0DFBDB}" dt="2024-03-23T08:01:56.708" v="1102" actId="1076"/>
          <ac:spMkLst>
            <pc:docMk/>
            <pc:sldMk cId="2309759028" sldId="273"/>
            <ac:spMk id="11" creationId="{B867C93D-3DA9-23A5-801F-A829A2FDBE06}"/>
          </ac:spMkLst>
        </pc:spChg>
        <pc:spChg chg="mod">
          <ac:chgData name="예진 최" userId="1e11584200a3bbf3" providerId="LiveId" clId="{EA294A06-C590-445C-AE3B-07468F0DFBDB}" dt="2024-03-23T08:02:03.713" v="1103" actId="1076"/>
          <ac:spMkLst>
            <pc:docMk/>
            <pc:sldMk cId="2309759028" sldId="273"/>
            <ac:spMk id="12" creationId="{797E4051-BB14-61BF-8B16-C370A5A5D5CE}"/>
          </ac:spMkLst>
        </pc:spChg>
      </pc:sldChg>
      <pc:sldChg chg="addSp delSp modSp add mod">
        <pc:chgData name="예진 최" userId="1e11584200a3bbf3" providerId="LiveId" clId="{EA294A06-C590-445C-AE3B-07468F0DFBDB}" dt="2024-03-24T06:42:47.989" v="7904" actId="207"/>
        <pc:sldMkLst>
          <pc:docMk/>
          <pc:sldMk cId="3362074303" sldId="274"/>
        </pc:sldMkLst>
        <pc:spChg chg="add del mod">
          <ac:chgData name="예진 최" userId="1e11584200a3bbf3" providerId="LiveId" clId="{EA294A06-C590-445C-AE3B-07468F0DFBDB}" dt="2024-03-23T08:15:32.554" v="1768" actId="478"/>
          <ac:spMkLst>
            <pc:docMk/>
            <pc:sldMk cId="3362074303" sldId="274"/>
            <ac:spMk id="2" creationId="{43618577-3659-0435-8878-76869B1AB358}"/>
          </ac:spMkLst>
        </pc:spChg>
        <pc:spChg chg="add del mod">
          <ac:chgData name="예진 최" userId="1e11584200a3bbf3" providerId="LiveId" clId="{EA294A06-C590-445C-AE3B-07468F0DFBDB}" dt="2024-03-23T08:16:45.808" v="1772"/>
          <ac:spMkLst>
            <pc:docMk/>
            <pc:sldMk cId="3362074303" sldId="274"/>
            <ac:spMk id="3" creationId="{E89AD0AE-1B49-9B26-0B25-59044802F04A}"/>
          </ac:spMkLst>
        </pc:spChg>
        <pc:spChg chg="mod">
          <ac:chgData name="예진 최" userId="1e11584200a3bbf3" providerId="LiveId" clId="{EA294A06-C590-445C-AE3B-07468F0DFBDB}" dt="2024-03-23T08:42:23.523" v="2613" actId="1076"/>
          <ac:spMkLst>
            <pc:docMk/>
            <pc:sldMk cId="3362074303" sldId="274"/>
            <ac:spMk id="4" creationId="{347548A2-4C42-34E3-1B02-4A8156ECA525}"/>
          </ac:spMkLst>
        </pc:spChg>
        <pc:spChg chg="mod">
          <ac:chgData name="예진 최" userId="1e11584200a3bbf3" providerId="LiveId" clId="{EA294A06-C590-445C-AE3B-07468F0DFBDB}" dt="2024-03-23T08:15:20.127" v="1762" actId="20577"/>
          <ac:spMkLst>
            <pc:docMk/>
            <pc:sldMk cId="3362074303" sldId="274"/>
            <ac:spMk id="5" creationId="{52F2C23D-C1F5-FFE8-D0E8-0FAD7EF36255}"/>
          </ac:spMkLst>
        </pc:spChg>
        <pc:spChg chg="add mod">
          <ac:chgData name="예진 최" userId="1e11584200a3bbf3" providerId="LiveId" clId="{EA294A06-C590-445C-AE3B-07468F0DFBDB}" dt="2024-03-23T16:38:03.724" v="6553" actId="14100"/>
          <ac:spMkLst>
            <pc:docMk/>
            <pc:sldMk cId="3362074303" sldId="274"/>
            <ac:spMk id="7" creationId="{9DCCF2FE-C84C-A661-AE83-EF8AD01608BA}"/>
          </ac:spMkLst>
        </pc:spChg>
        <pc:spChg chg="add mod topLvl">
          <ac:chgData name="예진 최" userId="1e11584200a3bbf3" providerId="LiveId" clId="{EA294A06-C590-445C-AE3B-07468F0DFBDB}" dt="2024-03-24T04:37:10.073" v="6837" actId="164"/>
          <ac:spMkLst>
            <pc:docMk/>
            <pc:sldMk cId="3362074303" sldId="274"/>
            <ac:spMk id="8" creationId="{0968F161-612B-A6A7-5C6B-3FD1464EDE9E}"/>
          </ac:spMkLst>
        </pc:spChg>
        <pc:spChg chg="add mod topLvl">
          <ac:chgData name="예진 최" userId="1e11584200a3bbf3" providerId="LiveId" clId="{EA294A06-C590-445C-AE3B-07468F0DFBDB}" dt="2024-03-24T04:37:10.073" v="6837" actId="164"/>
          <ac:spMkLst>
            <pc:docMk/>
            <pc:sldMk cId="3362074303" sldId="274"/>
            <ac:spMk id="9" creationId="{BA66C207-55EC-6D96-829E-FE37AC7073C7}"/>
          </ac:spMkLst>
        </pc:spChg>
        <pc:spChg chg="add mod topLvl">
          <ac:chgData name="예진 최" userId="1e11584200a3bbf3" providerId="LiveId" clId="{EA294A06-C590-445C-AE3B-07468F0DFBDB}" dt="2024-03-24T06:04:59.807" v="7596" actId="208"/>
          <ac:spMkLst>
            <pc:docMk/>
            <pc:sldMk cId="3362074303" sldId="274"/>
            <ac:spMk id="10" creationId="{D0C64ED1-268A-8C02-A5B9-5F6D9C13F803}"/>
          </ac:spMkLst>
        </pc:spChg>
        <pc:spChg chg="mod">
          <ac:chgData name="예진 최" userId="1e11584200a3bbf3" providerId="LiveId" clId="{EA294A06-C590-445C-AE3B-07468F0DFBDB}" dt="2024-03-24T06:42:47.989" v="7904" actId="207"/>
          <ac:spMkLst>
            <pc:docMk/>
            <pc:sldMk cId="3362074303" sldId="274"/>
            <ac:spMk id="11" creationId="{BB0765BF-E8ED-5BE3-5C8D-88AC177EDDA4}"/>
          </ac:spMkLst>
        </pc:spChg>
        <pc:spChg chg="add mod topLvl">
          <ac:chgData name="예진 최" userId="1e11584200a3bbf3" providerId="LiveId" clId="{EA294A06-C590-445C-AE3B-07468F0DFBDB}" dt="2024-03-24T04:37:10.073" v="6837" actId="164"/>
          <ac:spMkLst>
            <pc:docMk/>
            <pc:sldMk cId="3362074303" sldId="274"/>
            <ac:spMk id="13" creationId="{F6026760-DCCA-A857-06F6-D97B3331901F}"/>
          </ac:spMkLst>
        </pc:spChg>
        <pc:spChg chg="mod">
          <ac:chgData name="예진 최" userId="1e11584200a3bbf3" providerId="LiveId" clId="{EA294A06-C590-445C-AE3B-07468F0DFBDB}" dt="2024-03-24T06:42:38.862" v="7902"/>
          <ac:spMkLst>
            <pc:docMk/>
            <pc:sldMk cId="3362074303" sldId="274"/>
            <ac:spMk id="14" creationId="{A2CF656D-F3A1-B653-968A-E1BE235D7F1C}"/>
          </ac:spMkLst>
        </pc:spChg>
        <pc:spChg chg="add mod topLvl">
          <ac:chgData name="예진 최" userId="1e11584200a3bbf3" providerId="LiveId" clId="{EA294A06-C590-445C-AE3B-07468F0DFBDB}" dt="2024-03-24T04:37:10.073" v="6837" actId="164"/>
          <ac:spMkLst>
            <pc:docMk/>
            <pc:sldMk cId="3362074303" sldId="274"/>
            <ac:spMk id="15" creationId="{9610F51D-1A94-BFAC-6A08-B089B168E255}"/>
          </ac:spMkLst>
        </pc:spChg>
        <pc:spChg chg="mod">
          <ac:chgData name="예진 최" userId="1e11584200a3bbf3" providerId="LiveId" clId="{EA294A06-C590-445C-AE3B-07468F0DFBDB}" dt="2024-03-24T06:42:38.862" v="7902"/>
          <ac:spMkLst>
            <pc:docMk/>
            <pc:sldMk cId="3362074303" sldId="274"/>
            <ac:spMk id="17" creationId="{99C3FF7B-66C6-4A99-1A55-FA8EF8B25594}"/>
          </ac:spMkLst>
        </pc:spChg>
        <pc:spChg chg="add mod topLvl">
          <ac:chgData name="예진 최" userId="1e11584200a3bbf3" providerId="LiveId" clId="{EA294A06-C590-445C-AE3B-07468F0DFBDB}" dt="2024-03-24T06:04:59.807" v="7596" actId="208"/>
          <ac:spMkLst>
            <pc:docMk/>
            <pc:sldMk cId="3362074303" sldId="274"/>
            <ac:spMk id="18" creationId="{E6788CA1-C606-DD83-ADE7-AB9C2AF59508}"/>
          </ac:spMkLst>
        </pc:spChg>
        <pc:spChg chg="mod">
          <ac:chgData name="예진 최" userId="1e11584200a3bbf3" providerId="LiveId" clId="{EA294A06-C590-445C-AE3B-07468F0DFBDB}" dt="2024-03-24T06:42:38.862" v="7902"/>
          <ac:spMkLst>
            <pc:docMk/>
            <pc:sldMk cId="3362074303" sldId="274"/>
            <ac:spMk id="19" creationId="{FF218D73-20ED-E6F4-EF55-B5122E7766AB}"/>
          </ac:spMkLst>
        </pc:spChg>
        <pc:spChg chg="mod">
          <ac:chgData name="예진 최" userId="1e11584200a3bbf3" providerId="LiveId" clId="{EA294A06-C590-445C-AE3B-07468F0DFBDB}" dt="2024-03-24T06:42:42.444" v="7903" actId="207"/>
          <ac:spMkLst>
            <pc:docMk/>
            <pc:sldMk cId="3362074303" sldId="274"/>
            <ac:spMk id="20" creationId="{6D101432-889A-6921-7899-7B635BC04702}"/>
          </ac:spMkLst>
        </pc:spChg>
        <pc:spChg chg="mod">
          <ac:chgData name="예진 최" userId="1e11584200a3bbf3" providerId="LiveId" clId="{EA294A06-C590-445C-AE3B-07468F0DFBDB}" dt="2024-03-24T06:42:38.862" v="7902"/>
          <ac:spMkLst>
            <pc:docMk/>
            <pc:sldMk cId="3362074303" sldId="274"/>
            <ac:spMk id="21" creationId="{C87E9DE0-C752-5AFB-CE38-77D4F01D22A9}"/>
          </ac:spMkLst>
        </pc:spChg>
        <pc:spChg chg="mod">
          <ac:chgData name="예진 최" userId="1e11584200a3bbf3" providerId="LiveId" clId="{EA294A06-C590-445C-AE3B-07468F0DFBDB}" dt="2024-03-24T06:42:38.862" v="7902"/>
          <ac:spMkLst>
            <pc:docMk/>
            <pc:sldMk cId="3362074303" sldId="274"/>
            <ac:spMk id="22" creationId="{C13CE49A-EBE6-2BB4-006B-BE3DF6606C0B}"/>
          </ac:spMkLst>
        </pc:spChg>
        <pc:spChg chg="add mod topLvl">
          <ac:chgData name="예진 최" userId="1e11584200a3bbf3" providerId="LiveId" clId="{EA294A06-C590-445C-AE3B-07468F0DFBDB}" dt="2024-03-24T06:04:59.807" v="7596" actId="208"/>
          <ac:spMkLst>
            <pc:docMk/>
            <pc:sldMk cId="3362074303" sldId="274"/>
            <ac:spMk id="26" creationId="{D216EC23-525B-9F80-0CEE-75BF0920F92F}"/>
          </ac:spMkLst>
        </pc:spChg>
        <pc:spChg chg="add mod topLvl">
          <ac:chgData name="예진 최" userId="1e11584200a3bbf3" providerId="LiveId" clId="{EA294A06-C590-445C-AE3B-07468F0DFBDB}" dt="2024-03-24T06:04:59.807" v="7596" actId="208"/>
          <ac:spMkLst>
            <pc:docMk/>
            <pc:sldMk cId="3362074303" sldId="274"/>
            <ac:spMk id="27" creationId="{85C8698E-F099-B1C3-74B5-B85C4A424206}"/>
          </ac:spMkLst>
        </pc:spChg>
        <pc:spChg chg="add mod topLvl">
          <ac:chgData name="예진 최" userId="1e11584200a3bbf3" providerId="LiveId" clId="{EA294A06-C590-445C-AE3B-07468F0DFBDB}" dt="2024-03-24T04:37:10.073" v="6837" actId="164"/>
          <ac:spMkLst>
            <pc:docMk/>
            <pc:sldMk cId="3362074303" sldId="274"/>
            <ac:spMk id="32" creationId="{7FD38999-53AC-C700-30F1-0E32C8B55510}"/>
          </ac:spMkLst>
        </pc:spChg>
        <pc:spChg chg="add mod topLvl">
          <ac:chgData name="예진 최" userId="1e11584200a3bbf3" providerId="LiveId" clId="{EA294A06-C590-445C-AE3B-07468F0DFBDB}" dt="2024-03-24T04:37:10.073" v="6837" actId="164"/>
          <ac:spMkLst>
            <pc:docMk/>
            <pc:sldMk cId="3362074303" sldId="274"/>
            <ac:spMk id="33" creationId="{833CE881-0291-7594-38FC-FD45EA16A25F}"/>
          </ac:spMkLst>
        </pc:spChg>
        <pc:spChg chg="add mod topLvl">
          <ac:chgData name="예진 최" userId="1e11584200a3bbf3" providerId="LiveId" clId="{EA294A06-C590-445C-AE3B-07468F0DFBDB}" dt="2024-03-24T04:37:10.073" v="6837" actId="164"/>
          <ac:spMkLst>
            <pc:docMk/>
            <pc:sldMk cId="3362074303" sldId="274"/>
            <ac:spMk id="45" creationId="{DB174C71-8D7B-412B-671E-AD1824629689}"/>
          </ac:spMkLst>
        </pc:spChg>
        <pc:spChg chg="add del mod">
          <ac:chgData name="예진 최" userId="1e11584200a3bbf3" providerId="LiveId" clId="{EA294A06-C590-445C-AE3B-07468F0DFBDB}" dt="2024-03-23T08:30:23.572" v="2292" actId="478"/>
          <ac:spMkLst>
            <pc:docMk/>
            <pc:sldMk cId="3362074303" sldId="274"/>
            <ac:spMk id="49" creationId="{79FFCC3A-2C02-37A8-0606-620B9549B949}"/>
          </ac:spMkLst>
        </pc:spChg>
        <pc:spChg chg="add mod topLvl">
          <ac:chgData name="예진 최" userId="1e11584200a3bbf3" providerId="LiveId" clId="{EA294A06-C590-445C-AE3B-07468F0DFBDB}" dt="2024-03-24T04:37:10.073" v="6837" actId="164"/>
          <ac:spMkLst>
            <pc:docMk/>
            <pc:sldMk cId="3362074303" sldId="274"/>
            <ac:spMk id="50" creationId="{6DEA2D26-6DE2-29F9-04AD-F47B6D565C31}"/>
          </ac:spMkLst>
        </pc:spChg>
        <pc:spChg chg="add mod topLvl">
          <ac:chgData name="예진 최" userId="1e11584200a3bbf3" providerId="LiveId" clId="{EA294A06-C590-445C-AE3B-07468F0DFBDB}" dt="2024-03-24T04:37:10.073" v="6837" actId="164"/>
          <ac:spMkLst>
            <pc:docMk/>
            <pc:sldMk cId="3362074303" sldId="274"/>
            <ac:spMk id="53" creationId="{0ACF00AC-0689-5A12-B74F-2E1111CFB82D}"/>
          </ac:spMkLst>
        </pc:spChg>
        <pc:spChg chg="add mod topLvl">
          <ac:chgData name="예진 최" userId="1e11584200a3bbf3" providerId="LiveId" clId="{EA294A06-C590-445C-AE3B-07468F0DFBDB}" dt="2024-03-24T04:37:10.073" v="6837" actId="164"/>
          <ac:spMkLst>
            <pc:docMk/>
            <pc:sldMk cId="3362074303" sldId="274"/>
            <ac:spMk id="54" creationId="{8ACF8044-0B13-07BD-2B39-8755DD45B05B}"/>
          </ac:spMkLst>
        </pc:spChg>
        <pc:spChg chg="add mod">
          <ac:chgData name="예진 최" userId="1e11584200a3bbf3" providerId="LiveId" clId="{EA294A06-C590-445C-AE3B-07468F0DFBDB}" dt="2024-03-24T04:36:51.496" v="6833" actId="165"/>
          <ac:spMkLst>
            <pc:docMk/>
            <pc:sldMk cId="3362074303" sldId="274"/>
            <ac:spMk id="55" creationId="{896FCF6A-D8A4-98FF-8670-0CEFD753DA80}"/>
          </ac:spMkLst>
        </pc:spChg>
        <pc:spChg chg="add del mod">
          <ac:chgData name="예진 최" userId="1e11584200a3bbf3" providerId="LiveId" clId="{EA294A06-C590-445C-AE3B-07468F0DFBDB}" dt="2024-03-23T08:36:04.548" v="2483" actId="478"/>
          <ac:spMkLst>
            <pc:docMk/>
            <pc:sldMk cId="3362074303" sldId="274"/>
            <ac:spMk id="56" creationId="{CA711284-499A-45F0-DB23-49E660FEAAD8}"/>
          </ac:spMkLst>
        </pc:spChg>
        <pc:spChg chg="add mod">
          <ac:chgData name="예진 최" userId="1e11584200a3bbf3" providerId="LiveId" clId="{EA294A06-C590-445C-AE3B-07468F0DFBDB}" dt="2024-03-24T04:36:51.496" v="6833" actId="165"/>
          <ac:spMkLst>
            <pc:docMk/>
            <pc:sldMk cId="3362074303" sldId="274"/>
            <ac:spMk id="57" creationId="{7D0550BA-E2F0-654C-EB7C-EDFE5C3408E1}"/>
          </ac:spMkLst>
        </pc:spChg>
        <pc:spChg chg="add mod">
          <ac:chgData name="예진 최" userId="1e11584200a3bbf3" providerId="LiveId" clId="{EA294A06-C590-445C-AE3B-07468F0DFBDB}" dt="2024-03-24T04:36:51.496" v="6833" actId="165"/>
          <ac:spMkLst>
            <pc:docMk/>
            <pc:sldMk cId="3362074303" sldId="274"/>
            <ac:spMk id="58" creationId="{17426ACA-FCAC-1881-7B5E-1448EB5BB7CE}"/>
          </ac:spMkLst>
        </pc:spChg>
        <pc:spChg chg="mod">
          <ac:chgData name="예진 최" userId="1e11584200a3bbf3" providerId="LiveId" clId="{EA294A06-C590-445C-AE3B-07468F0DFBDB}" dt="2024-03-24T04:36:51.496" v="6833" actId="165"/>
          <ac:spMkLst>
            <pc:docMk/>
            <pc:sldMk cId="3362074303" sldId="274"/>
            <ac:spMk id="62" creationId="{F9E90FF4-5614-E0BB-BA3E-5879B10B4BB5}"/>
          </ac:spMkLst>
        </pc:spChg>
        <pc:spChg chg="mod">
          <ac:chgData name="예진 최" userId="1e11584200a3bbf3" providerId="LiveId" clId="{EA294A06-C590-445C-AE3B-07468F0DFBDB}" dt="2024-03-24T04:36:51.496" v="6833" actId="165"/>
          <ac:spMkLst>
            <pc:docMk/>
            <pc:sldMk cId="3362074303" sldId="274"/>
            <ac:spMk id="63" creationId="{B2DDFF1A-7E17-692C-14FE-C539855604F3}"/>
          </ac:spMkLst>
        </pc:spChg>
        <pc:spChg chg="mod">
          <ac:chgData name="예진 최" userId="1e11584200a3bbf3" providerId="LiveId" clId="{EA294A06-C590-445C-AE3B-07468F0DFBDB}" dt="2024-03-24T04:36:51.496" v="6833" actId="165"/>
          <ac:spMkLst>
            <pc:docMk/>
            <pc:sldMk cId="3362074303" sldId="274"/>
            <ac:spMk id="64" creationId="{C6D67607-24E4-63BA-F15C-A1D3F85E38E2}"/>
          </ac:spMkLst>
        </pc:spChg>
        <pc:spChg chg="mod">
          <ac:chgData name="예진 최" userId="1e11584200a3bbf3" providerId="LiveId" clId="{EA294A06-C590-445C-AE3B-07468F0DFBDB}" dt="2024-03-24T04:36:51.496" v="6833" actId="165"/>
          <ac:spMkLst>
            <pc:docMk/>
            <pc:sldMk cId="3362074303" sldId="274"/>
            <ac:spMk id="67" creationId="{7CB61721-436C-931D-7DE3-BA9C7503FEF1}"/>
          </ac:spMkLst>
        </pc:spChg>
        <pc:spChg chg="mod">
          <ac:chgData name="예진 최" userId="1e11584200a3bbf3" providerId="LiveId" clId="{EA294A06-C590-445C-AE3B-07468F0DFBDB}" dt="2024-03-24T04:36:51.496" v="6833" actId="165"/>
          <ac:spMkLst>
            <pc:docMk/>
            <pc:sldMk cId="3362074303" sldId="274"/>
            <ac:spMk id="68" creationId="{DCB042A2-975B-A23C-289E-9805A2B98270}"/>
          </ac:spMkLst>
        </pc:spChg>
        <pc:spChg chg="del mod">
          <ac:chgData name="예진 최" userId="1e11584200a3bbf3" providerId="LiveId" clId="{EA294A06-C590-445C-AE3B-07468F0DFBDB}" dt="2024-03-23T08:41:38.429" v="2591" actId="478"/>
          <ac:spMkLst>
            <pc:docMk/>
            <pc:sldMk cId="3362074303" sldId="274"/>
            <ac:spMk id="69" creationId="{FE83ED5F-657B-6782-97B9-BD85CE287845}"/>
          </ac:spMkLst>
        </pc:spChg>
        <pc:grpChg chg="add mod">
          <ac:chgData name="예진 최" userId="1e11584200a3bbf3" providerId="LiveId" clId="{EA294A06-C590-445C-AE3B-07468F0DFBDB}" dt="2024-03-24T04:37:10.073" v="6837" actId="164"/>
          <ac:grpSpMkLst>
            <pc:docMk/>
            <pc:sldMk cId="3362074303" sldId="274"/>
            <ac:grpSpMk id="2" creationId="{27DCCAD2-B4BB-261D-99E6-44E81FE05BCE}"/>
          </ac:grpSpMkLst>
        </pc:grpChg>
        <pc:grpChg chg="add mod">
          <ac:chgData name="예진 최" userId="1e11584200a3bbf3" providerId="LiveId" clId="{EA294A06-C590-445C-AE3B-07468F0DFBDB}" dt="2024-03-24T06:42:38.862" v="7902"/>
          <ac:grpSpMkLst>
            <pc:docMk/>
            <pc:sldMk cId="3362074303" sldId="274"/>
            <ac:grpSpMk id="3" creationId="{F1D4CA97-7268-409C-FE49-D5697EE69010}"/>
          </ac:grpSpMkLst>
        </pc:grpChg>
        <pc:grpChg chg="add mod">
          <ac:chgData name="예진 최" userId="1e11584200a3bbf3" providerId="LiveId" clId="{EA294A06-C590-445C-AE3B-07468F0DFBDB}" dt="2024-03-23T08:38:03.715" v="2501" actId="164"/>
          <ac:grpSpMkLst>
            <pc:docMk/>
            <pc:sldMk cId="3362074303" sldId="274"/>
            <ac:grpSpMk id="59" creationId="{6C9F8A9B-0A4D-CB7C-00F1-CD109172CF64}"/>
          </ac:grpSpMkLst>
        </pc:grpChg>
        <pc:grpChg chg="add mod topLvl">
          <ac:chgData name="예진 최" userId="1e11584200a3bbf3" providerId="LiveId" clId="{EA294A06-C590-445C-AE3B-07468F0DFBDB}" dt="2024-03-24T04:37:10.073" v="6837" actId="164"/>
          <ac:grpSpMkLst>
            <pc:docMk/>
            <pc:sldMk cId="3362074303" sldId="274"/>
            <ac:grpSpMk id="60" creationId="{B83B51FF-2888-BE7A-9F74-7C7E2C3FFE2E}"/>
          </ac:grpSpMkLst>
        </pc:grpChg>
        <pc:grpChg chg="add mod topLvl">
          <ac:chgData name="예진 최" userId="1e11584200a3bbf3" providerId="LiveId" clId="{EA294A06-C590-445C-AE3B-07468F0DFBDB}" dt="2024-03-24T04:37:10.073" v="6837" actId="164"/>
          <ac:grpSpMkLst>
            <pc:docMk/>
            <pc:sldMk cId="3362074303" sldId="274"/>
            <ac:grpSpMk id="61" creationId="{B4D94A65-92CF-0FF4-BCAE-0AAFC677CB65}"/>
          </ac:grpSpMkLst>
        </pc:grpChg>
        <pc:grpChg chg="add del mod">
          <ac:chgData name="예진 최" userId="1e11584200a3bbf3" providerId="LiveId" clId="{EA294A06-C590-445C-AE3B-07468F0DFBDB}" dt="2024-03-23T08:41:27.556" v="2588" actId="165"/>
          <ac:grpSpMkLst>
            <pc:docMk/>
            <pc:sldMk cId="3362074303" sldId="274"/>
            <ac:grpSpMk id="65" creationId="{197AF27D-B1D7-EDFF-A351-94DEB402B36C}"/>
          </ac:grpSpMkLst>
        </pc:grpChg>
        <pc:grpChg chg="add mod topLvl">
          <ac:chgData name="예진 최" userId="1e11584200a3bbf3" providerId="LiveId" clId="{EA294A06-C590-445C-AE3B-07468F0DFBDB}" dt="2024-03-24T04:37:10.073" v="6837" actId="164"/>
          <ac:grpSpMkLst>
            <pc:docMk/>
            <pc:sldMk cId="3362074303" sldId="274"/>
            <ac:grpSpMk id="66" creationId="{9DB86D68-7760-6A61-FF85-B661BE1E5470}"/>
          </ac:grpSpMkLst>
        </pc:grpChg>
        <pc:grpChg chg="add del mod">
          <ac:chgData name="예진 최" userId="1e11584200a3bbf3" providerId="LiveId" clId="{EA294A06-C590-445C-AE3B-07468F0DFBDB}" dt="2024-03-23T08:47:49.948" v="2722" actId="165"/>
          <ac:grpSpMkLst>
            <pc:docMk/>
            <pc:sldMk cId="3362074303" sldId="274"/>
            <ac:grpSpMk id="70" creationId="{C19A8899-18E3-152F-F211-6B65C36DD5B8}"/>
          </ac:grpSpMkLst>
        </pc:grpChg>
        <pc:grpChg chg="add del mod">
          <ac:chgData name="예진 최" userId="1e11584200a3bbf3" providerId="LiveId" clId="{EA294A06-C590-445C-AE3B-07468F0DFBDB}" dt="2024-03-24T04:36:51.496" v="6833" actId="165"/>
          <ac:grpSpMkLst>
            <pc:docMk/>
            <pc:sldMk cId="3362074303" sldId="274"/>
            <ac:grpSpMk id="71" creationId="{129AF2EC-6C3B-3400-F822-11940BC57581}"/>
          </ac:grpSpMkLst>
        </pc:grpChg>
        <pc:cxnChg chg="add mod topLvl">
          <ac:chgData name="예진 최" userId="1e11584200a3bbf3" providerId="LiveId" clId="{EA294A06-C590-445C-AE3B-07468F0DFBDB}" dt="2024-03-24T04:37:10.073" v="6837" actId="164"/>
          <ac:cxnSpMkLst>
            <pc:docMk/>
            <pc:sldMk cId="3362074303" sldId="274"/>
            <ac:cxnSpMk id="12" creationId="{0C396B35-F96D-9AE1-5DCA-17D4CDBB0780}"/>
          </ac:cxnSpMkLst>
        </pc:cxnChg>
        <pc:cxnChg chg="add mod topLvl">
          <ac:chgData name="예진 최" userId="1e11584200a3bbf3" providerId="LiveId" clId="{EA294A06-C590-445C-AE3B-07468F0DFBDB}" dt="2024-03-24T04:37:10.073" v="6837" actId="164"/>
          <ac:cxnSpMkLst>
            <pc:docMk/>
            <pc:sldMk cId="3362074303" sldId="274"/>
            <ac:cxnSpMk id="16" creationId="{FCB477FD-3737-C3E6-4F96-C764F5E1DD00}"/>
          </ac:cxnSpMkLst>
        </pc:cxnChg>
        <pc:cxnChg chg="add mod topLvl">
          <ac:chgData name="예진 최" userId="1e11584200a3bbf3" providerId="LiveId" clId="{EA294A06-C590-445C-AE3B-07468F0DFBDB}" dt="2024-03-24T04:37:10.073" v="6837" actId="164"/>
          <ac:cxnSpMkLst>
            <pc:docMk/>
            <pc:sldMk cId="3362074303" sldId="274"/>
            <ac:cxnSpMk id="24" creationId="{053BE9CC-3781-FF46-E794-B22F9D596632}"/>
          </ac:cxnSpMkLst>
        </pc:cxnChg>
        <pc:cxnChg chg="add mod topLvl">
          <ac:chgData name="예진 최" userId="1e11584200a3bbf3" providerId="LiveId" clId="{EA294A06-C590-445C-AE3B-07468F0DFBDB}" dt="2024-03-24T04:37:10.073" v="6837" actId="164"/>
          <ac:cxnSpMkLst>
            <pc:docMk/>
            <pc:sldMk cId="3362074303" sldId="274"/>
            <ac:cxnSpMk id="28" creationId="{B96FD404-1C4D-EED1-D960-AFEC9E530272}"/>
          </ac:cxnSpMkLst>
        </pc:cxnChg>
        <pc:cxnChg chg="add del mod">
          <ac:chgData name="예진 최" userId="1e11584200a3bbf3" providerId="LiveId" clId="{EA294A06-C590-445C-AE3B-07468F0DFBDB}" dt="2024-03-23T08:27:22.624" v="2227" actId="478"/>
          <ac:cxnSpMkLst>
            <pc:docMk/>
            <pc:sldMk cId="3362074303" sldId="274"/>
            <ac:cxnSpMk id="35" creationId="{12367AFB-1DA0-8A12-E481-47A07B827FCE}"/>
          </ac:cxnSpMkLst>
        </pc:cxnChg>
        <pc:cxnChg chg="add del mod">
          <ac:chgData name="예진 최" userId="1e11584200a3bbf3" providerId="LiveId" clId="{EA294A06-C590-445C-AE3B-07468F0DFBDB}" dt="2024-03-23T08:27:23.311" v="2228" actId="478"/>
          <ac:cxnSpMkLst>
            <pc:docMk/>
            <pc:sldMk cId="3362074303" sldId="274"/>
            <ac:cxnSpMk id="38" creationId="{318E8816-A8F9-D0BB-4CC5-40FAC36D57EA}"/>
          </ac:cxnSpMkLst>
        </pc:cxnChg>
        <pc:cxnChg chg="add del mod">
          <ac:chgData name="예진 최" userId="1e11584200a3bbf3" providerId="LiveId" clId="{EA294A06-C590-445C-AE3B-07468F0DFBDB}" dt="2024-03-23T08:27:24.977" v="2229" actId="478"/>
          <ac:cxnSpMkLst>
            <pc:docMk/>
            <pc:sldMk cId="3362074303" sldId="274"/>
            <ac:cxnSpMk id="42" creationId="{2AC81471-B053-1CA7-16CD-FB83B5E7AD4A}"/>
          </ac:cxnSpMkLst>
        </pc:cxnChg>
        <pc:cxnChg chg="add mod topLvl">
          <ac:chgData name="예진 최" userId="1e11584200a3bbf3" providerId="LiveId" clId="{EA294A06-C590-445C-AE3B-07468F0DFBDB}" dt="2024-03-24T04:37:10.073" v="6837" actId="164"/>
          <ac:cxnSpMkLst>
            <pc:docMk/>
            <pc:sldMk cId="3362074303" sldId="274"/>
            <ac:cxnSpMk id="47" creationId="{954FC75E-86A6-7AB0-E7AE-760FC96D9DD6}"/>
          </ac:cxnSpMkLst>
        </pc:cxnChg>
      </pc:sldChg>
      <pc:sldChg chg="add del">
        <pc:chgData name="예진 최" userId="1e11584200a3bbf3" providerId="LiveId" clId="{EA294A06-C590-445C-AE3B-07468F0DFBDB}" dt="2024-03-23T08:15:22.627" v="1764"/>
        <pc:sldMkLst>
          <pc:docMk/>
          <pc:sldMk cId="318420581" sldId="275"/>
        </pc:sldMkLst>
      </pc:sldChg>
      <pc:sldChg chg="addSp delSp modSp add mod">
        <pc:chgData name="예진 최" userId="1e11584200a3bbf3" providerId="LiveId" clId="{EA294A06-C590-445C-AE3B-07468F0DFBDB}" dt="2024-03-24T06:42:10.282" v="7895" actId="207"/>
        <pc:sldMkLst>
          <pc:docMk/>
          <pc:sldMk cId="3396581892" sldId="275"/>
        </pc:sldMkLst>
        <pc:spChg chg="add del mod">
          <ac:chgData name="예진 최" userId="1e11584200a3bbf3" providerId="LiveId" clId="{EA294A06-C590-445C-AE3B-07468F0DFBDB}" dt="2024-03-23T15:00:50.322" v="5514" actId="478"/>
          <ac:spMkLst>
            <pc:docMk/>
            <pc:sldMk cId="3396581892" sldId="275"/>
            <ac:spMk id="2" creationId="{FF30A622-A0EC-E39B-1442-C917C8618EB1}"/>
          </ac:spMkLst>
        </pc:spChg>
        <pc:spChg chg="mod">
          <ac:chgData name="예진 최" userId="1e11584200a3bbf3" providerId="LiveId" clId="{EA294A06-C590-445C-AE3B-07468F0DFBDB}" dt="2024-03-24T06:42:01.014" v="7893"/>
          <ac:spMkLst>
            <pc:docMk/>
            <pc:sldMk cId="3396581892" sldId="275"/>
            <ac:spMk id="3" creationId="{03D6CB7C-72B8-FAAC-BC31-52C37DCD43E5}"/>
          </ac:spMkLst>
        </pc:spChg>
        <pc:spChg chg="add del mod">
          <ac:chgData name="예진 최" userId="1e11584200a3bbf3" providerId="LiveId" clId="{EA294A06-C590-445C-AE3B-07468F0DFBDB}" dt="2024-03-23T11:37:22.384" v="4133" actId="478"/>
          <ac:spMkLst>
            <pc:docMk/>
            <pc:sldMk cId="3396581892" sldId="275"/>
            <ac:spMk id="3" creationId="{5F7FB04F-F2DD-F419-0903-DD34BA11CC42}"/>
          </ac:spMkLst>
        </pc:spChg>
        <pc:spChg chg="add del mod">
          <ac:chgData name="예진 최" userId="1e11584200a3bbf3" providerId="LiveId" clId="{EA294A06-C590-445C-AE3B-07468F0DFBDB}" dt="2024-03-23T15:15:11.083" v="5595" actId="478"/>
          <ac:spMkLst>
            <pc:docMk/>
            <pc:sldMk cId="3396581892" sldId="275"/>
            <ac:spMk id="3" creationId="{78BAA742-7685-93D5-8A4D-CE1648AE812A}"/>
          </ac:spMkLst>
        </pc:spChg>
        <pc:spChg chg="mod">
          <ac:chgData name="예진 최" userId="1e11584200a3bbf3" providerId="LiveId" clId="{EA294A06-C590-445C-AE3B-07468F0DFBDB}" dt="2024-03-23T15:18:49.243" v="5676" actId="1076"/>
          <ac:spMkLst>
            <pc:docMk/>
            <pc:sldMk cId="3396581892" sldId="275"/>
            <ac:spMk id="4" creationId="{347548A2-4C42-34E3-1B02-4A8156ECA525}"/>
          </ac:spMkLst>
        </pc:spChg>
        <pc:spChg chg="mod">
          <ac:chgData name="예진 최" userId="1e11584200a3bbf3" providerId="LiveId" clId="{EA294A06-C590-445C-AE3B-07468F0DFBDB}" dt="2024-03-23T08:59:02.599" v="2820" actId="20577"/>
          <ac:spMkLst>
            <pc:docMk/>
            <pc:sldMk cId="3396581892" sldId="275"/>
            <ac:spMk id="5" creationId="{52F2C23D-C1F5-FFE8-D0E8-0FAD7EF36255}"/>
          </ac:spMkLst>
        </pc:spChg>
        <pc:spChg chg="add del mod">
          <ac:chgData name="예진 최" userId="1e11584200a3bbf3" providerId="LiveId" clId="{EA294A06-C590-445C-AE3B-07468F0DFBDB}" dt="2024-03-23T11:37:22.384" v="4133" actId="478"/>
          <ac:spMkLst>
            <pc:docMk/>
            <pc:sldMk cId="3396581892" sldId="275"/>
            <ac:spMk id="7" creationId="{60C1CA5B-0322-4CF8-E871-434B4A65B524}"/>
          </ac:spMkLst>
        </pc:spChg>
        <pc:spChg chg="mod">
          <ac:chgData name="예진 최" userId="1e11584200a3bbf3" providerId="LiveId" clId="{EA294A06-C590-445C-AE3B-07468F0DFBDB}" dt="2024-03-24T06:42:01.014" v="7893"/>
          <ac:spMkLst>
            <pc:docMk/>
            <pc:sldMk cId="3396581892" sldId="275"/>
            <ac:spMk id="7" creationId="{65D8FD0E-E6EC-128B-4AD8-4B378BC834ED}"/>
          </ac:spMkLst>
        </pc:spChg>
        <pc:spChg chg="add del mod">
          <ac:chgData name="예진 최" userId="1e11584200a3bbf3" providerId="LiveId" clId="{EA294A06-C590-445C-AE3B-07468F0DFBDB}" dt="2024-03-23T15:15:12.138" v="5596" actId="478"/>
          <ac:spMkLst>
            <pc:docMk/>
            <pc:sldMk cId="3396581892" sldId="275"/>
            <ac:spMk id="7" creationId="{721FFF7E-6D46-4EF9-2326-9A98A0C8101C}"/>
          </ac:spMkLst>
        </pc:spChg>
        <pc:spChg chg="add mod">
          <ac:chgData name="예진 최" userId="1e11584200a3bbf3" providerId="LiveId" clId="{EA294A06-C590-445C-AE3B-07468F0DFBDB}" dt="2024-03-23T15:18:34.611" v="5673" actId="164"/>
          <ac:spMkLst>
            <pc:docMk/>
            <pc:sldMk cId="3396581892" sldId="275"/>
            <ac:spMk id="8" creationId="{1916A9C3-E481-860B-F5B9-B18056156C79}"/>
          </ac:spMkLst>
        </pc:spChg>
        <pc:spChg chg="add del mod">
          <ac:chgData name="예진 최" userId="1e11584200a3bbf3" providerId="LiveId" clId="{EA294A06-C590-445C-AE3B-07468F0DFBDB}" dt="2024-03-23T11:37:22.384" v="4133" actId="478"/>
          <ac:spMkLst>
            <pc:docMk/>
            <pc:sldMk cId="3396581892" sldId="275"/>
            <ac:spMk id="8" creationId="{E593C5EC-A732-59B2-88E2-3E68BDAA018F}"/>
          </ac:spMkLst>
        </pc:spChg>
        <pc:spChg chg="mod">
          <ac:chgData name="예진 최" userId="1e11584200a3bbf3" providerId="LiveId" clId="{EA294A06-C590-445C-AE3B-07468F0DFBDB}" dt="2024-03-24T06:42:01.014" v="7893"/>
          <ac:spMkLst>
            <pc:docMk/>
            <pc:sldMk cId="3396581892" sldId="275"/>
            <ac:spMk id="9" creationId="{4BA6472A-D956-A566-EDD9-068FF4CAB1E5}"/>
          </ac:spMkLst>
        </pc:spChg>
        <pc:spChg chg="add del mod">
          <ac:chgData name="예진 최" userId="1e11584200a3bbf3" providerId="LiveId" clId="{EA294A06-C590-445C-AE3B-07468F0DFBDB}" dt="2024-03-23T11:37:22.384" v="4133" actId="478"/>
          <ac:spMkLst>
            <pc:docMk/>
            <pc:sldMk cId="3396581892" sldId="275"/>
            <ac:spMk id="9" creationId="{4DED7F62-0B30-00B9-59E0-E395C54A16A8}"/>
          </ac:spMkLst>
        </pc:spChg>
        <pc:spChg chg="mod">
          <ac:chgData name="예진 최" userId="1e11584200a3bbf3" providerId="LiveId" clId="{EA294A06-C590-445C-AE3B-07468F0DFBDB}" dt="2024-03-24T06:42:10.282" v="7895" actId="207"/>
          <ac:spMkLst>
            <pc:docMk/>
            <pc:sldMk cId="3396581892" sldId="275"/>
            <ac:spMk id="10" creationId="{4B196638-FABA-A4CA-5FF2-659755D1C20F}"/>
          </ac:spMkLst>
        </pc:spChg>
        <pc:spChg chg="add del mod">
          <ac:chgData name="예진 최" userId="1e11584200a3bbf3" providerId="LiveId" clId="{EA294A06-C590-445C-AE3B-07468F0DFBDB}" dt="2024-03-23T15:17:49.122" v="5667" actId="478"/>
          <ac:spMkLst>
            <pc:docMk/>
            <pc:sldMk cId="3396581892" sldId="275"/>
            <ac:spMk id="10" creationId="{C43A3212-E780-17CA-EB01-5DB498EE9517}"/>
          </ac:spMkLst>
        </pc:spChg>
        <pc:spChg chg="add del mod">
          <ac:chgData name="예진 최" userId="1e11584200a3bbf3" providerId="LiveId" clId="{EA294A06-C590-445C-AE3B-07468F0DFBDB}" dt="2024-03-23T15:17:49.122" v="5667" actId="478"/>
          <ac:spMkLst>
            <pc:docMk/>
            <pc:sldMk cId="3396581892" sldId="275"/>
            <ac:spMk id="11" creationId="{B421E539-D880-61F1-7CC9-E24783D62643}"/>
          </ac:spMkLst>
        </pc:spChg>
        <pc:spChg chg="mod">
          <ac:chgData name="예진 최" userId="1e11584200a3bbf3" providerId="LiveId" clId="{EA294A06-C590-445C-AE3B-07468F0DFBDB}" dt="2024-03-24T06:42:05.897" v="7894" actId="207"/>
          <ac:spMkLst>
            <pc:docMk/>
            <pc:sldMk cId="3396581892" sldId="275"/>
            <ac:spMk id="11" creationId="{D084098D-4740-7128-4B7C-7A4C419E6E26}"/>
          </ac:spMkLst>
        </pc:spChg>
        <pc:spChg chg="mod">
          <ac:chgData name="예진 최" userId="1e11584200a3bbf3" providerId="LiveId" clId="{EA294A06-C590-445C-AE3B-07468F0DFBDB}" dt="2024-03-24T06:42:01.014" v="7893"/>
          <ac:spMkLst>
            <pc:docMk/>
            <pc:sldMk cId="3396581892" sldId="275"/>
            <ac:spMk id="12" creationId="{06774174-5EE4-40EE-7C0E-289FACD209EB}"/>
          </ac:spMkLst>
        </pc:spChg>
        <pc:spChg chg="add del mod">
          <ac:chgData name="예진 최" userId="1e11584200a3bbf3" providerId="LiveId" clId="{EA294A06-C590-445C-AE3B-07468F0DFBDB}" dt="2024-03-23T15:17:49.122" v="5667" actId="478"/>
          <ac:spMkLst>
            <pc:docMk/>
            <pc:sldMk cId="3396581892" sldId="275"/>
            <ac:spMk id="12" creationId="{8E15DBE2-B178-45A1-2A49-0995255376A3}"/>
          </ac:spMkLst>
        </pc:spChg>
        <pc:spChg chg="add del mod">
          <ac:chgData name="예진 최" userId="1e11584200a3bbf3" providerId="LiveId" clId="{EA294A06-C590-445C-AE3B-07468F0DFBDB}" dt="2024-03-23T15:17:49.122" v="5667" actId="478"/>
          <ac:spMkLst>
            <pc:docMk/>
            <pc:sldMk cId="3396581892" sldId="275"/>
            <ac:spMk id="13" creationId="{2F0F8CB8-C0AF-1DBF-B976-AA16BFAE8794}"/>
          </ac:spMkLst>
        </pc:spChg>
        <pc:spChg chg="mod">
          <ac:chgData name="예진 최" userId="1e11584200a3bbf3" providerId="LiveId" clId="{EA294A06-C590-445C-AE3B-07468F0DFBDB}" dt="2024-03-24T06:42:01.014" v="7893"/>
          <ac:spMkLst>
            <pc:docMk/>
            <pc:sldMk cId="3396581892" sldId="275"/>
            <ac:spMk id="13" creationId="{4A2D0C7D-51AD-EE3A-DD76-B6438F91C358}"/>
          </ac:spMkLst>
        </pc:spChg>
        <pc:spChg chg="add del mod">
          <ac:chgData name="예진 최" userId="1e11584200a3bbf3" providerId="LiveId" clId="{EA294A06-C590-445C-AE3B-07468F0DFBDB}" dt="2024-03-23T15:18:34.611" v="5673" actId="164"/>
          <ac:spMkLst>
            <pc:docMk/>
            <pc:sldMk cId="3396581892" sldId="275"/>
            <ac:spMk id="14" creationId="{B7C3291F-A995-DB02-AB7F-C54D92EA704D}"/>
          </ac:spMkLst>
        </pc:spChg>
        <pc:spChg chg="add del mod">
          <ac:chgData name="예진 최" userId="1e11584200a3bbf3" providerId="LiveId" clId="{EA294A06-C590-445C-AE3B-07468F0DFBDB}" dt="2024-03-23T15:13:33.138" v="5564" actId="478"/>
          <ac:spMkLst>
            <pc:docMk/>
            <pc:sldMk cId="3396581892" sldId="275"/>
            <ac:spMk id="15" creationId="{FD3D1016-9445-2B81-0648-9E282FBA84D2}"/>
          </ac:spMkLst>
        </pc:spChg>
        <pc:spChg chg="add del mod">
          <ac:chgData name="예진 최" userId="1e11584200a3bbf3" providerId="LiveId" clId="{EA294A06-C590-445C-AE3B-07468F0DFBDB}" dt="2024-03-23T15:18:34.611" v="5673" actId="164"/>
          <ac:spMkLst>
            <pc:docMk/>
            <pc:sldMk cId="3396581892" sldId="275"/>
            <ac:spMk id="16" creationId="{78DFFF50-01B9-A794-0192-D9C06A71AAEB}"/>
          </ac:spMkLst>
        </pc:spChg>
        <pc:spChg chg="add del mod">
          <ac:chgData name="예진 최" userId="1e11584200a3bbf3" providerId="LiveId" clId="{EA294A06-C590-445C-AE3B-07468F0DFBDB}" dt="2024-03-23T15:18:34.611" v="5673" actId="164"/>
          <ac:spMkLst>
            <pc:docMk/>
            <pc:sldMk cId="3396581892" sldId="275"/>
            <ac:spMk id="17" creationId="{AD0E4A16-D17C-BA3C-17B1-53A99F585A06}"/>
          </ac:spMkLst>
        </pc:spChg>
        <pc:spChg chg="add del mod">
          <ac:chgData name="예진 최" userId="1e11584200a3bbf3" providerId="LiveId" clId="{EA294A06-C590-445C-AE3B-07468F0DFBDB}" dt="2024-03-23T15:17:51.162" v="5668" actId="478"/>
          <ac:spMkLst>
            <pc:docMk/>
            <pc:sldMk cId="3396581892" sldId="275"/>
            <ac:spMk id="18" creationId="{E372BA5C-ED14-896C-7C02-E5781B8893E1}"/>
          </ac:spMkLst>
        </pc:spChg>
        <pc:spChg chg="add del mod">
          <ac:chgData name="예진 최" userId="1e11584200a3bbf3" providerId="LiveId" clId="{EA294A06-C590-445C-AE3B-07468F0DFBDB}" dt="2024-03-23T15:00:49.011" v="5513" actId="478"/>
          <ac:spMkLst>
            <pc:docMk/>
            <pc:sldMk cId="3396581892" sldId="275"/>
            <ac:spMk id="19" creationId="{657B0CAD-9454-9CA2-7CC7-1039F49FD7D2}"/>
          </ac:spMkLst>
        </pc:spChg>
        <pc:spChg chg="add mod">
          <ac:chgData name="예진 최" userId="1e11584200a3bbf3" providerId="LiveId" clId="{EA294A06-C590-445C-AE3B-07468F0DFBDB}" dt="2024-03-24T05:09:57.396" v="7259" actId="20577"/>
          <ac:spMkLst>
            <pc:docMk/>
            <pc:sldMk cId="3396581892" sldId="275"/>
            <ac:spMk id="20" creationId="{24A0C696-3F03-848E-05D5-5135914DBB91}"/>
          </ac:spMkLst>
        </pc:spChg>
        <pc:spChg chg="add mod">
          <ac:chgData name="예진 최" userId="1e11584200a3bbf3" providerId="LiveId" clId="{EA294A06-C590-445C-AE3B-07468F0DFBDB}" dt="2024-03-23T15:40:11.132" v="6014" actId="1036"/>
          <ac:spMkLst>
            <pc:docMk/>
            <pc:sldMk cId="3396581892" sldId="275"/>
            <ac:spMk id="28" creationId="{9226F3EB-CEE1-A92A-8F47-D253B71A1F20}"/>
          </ac:spMkLst>
        </pc:spChg>
        <pc:spChg chg="add mod">
          <ac:chgData name="예진 최" userId="1e11584200a3bbf3" providerId="LiveId" clId="{EA294A06-C590-445C-AE3B-07468F0DFBDB}" dt="2024-03-23T15:40:17.908" v="6034" actId="1035"/>
          <ac:spMkLst>
            <pc:docMk/>
            <pc:sldMk cId="3396581892" sldId="275"/>
            <ac:spMk id="29" creationId="{B4681021-36C9-C86F-953C-0FF3D24911E0}"/>
          </ac:spMkLst>
        </pc:spChg>
        <pc:spChg chg="add mod">
          <ac:chgData name="예진 최" userId="1e11584200a3bbf3" providerId="LiveId" clId="{EA294A06-C590-445C-AE3B-07468F0DFBDB}" dt="2024-03-23T15:40:17.908" v="6034" actId="1035"/>
          <ac:spMkLst>
            <pc:docMk/>
            <pc:sldMk cId="3396581892" sldId="275"/>
            <ac:spMk id="30" creationId="{1B9EA22A-3AAF-8C89-7C87-74896A5B4276}"/>
          </ac:spMkLst>
        </pc:spChg>
        <pc:spChg chg="add del mod">
          <ac:chgData name="예진 최" userId="1e11584200a3bbf3" providerId="LiveId" clId="{EA294A06-C590-445C-AE3B-07468F0DFBDB}" dt="2024-03-23T15:45:39.463" v="6085" actId="21"/>
          <ac:spMkLst>
            <pc:docMk/>
            <pc:sldMk cId="3396581892" sldId="275"/>
            <ac:spMk id="31" creationId="{F8C2FCA2-BA6C-6930-9414-70F94CF46D44}"/>
          </ac:spMkLst>
        </pc:spChg>
        <pc:spChg chg="add del mod">
          <ac:chgData name="예진 최" userId="1e11584200a3bbf3" providerId="LiveId" clId="{EA294A06-C590-445C-AE3B-07468F0DFBDB}" dt="2024-03-23T15:18:05.602" v="5670" actId="478"/>
          <ac:spMkLst>
            <pc:docMk/>
            <pc:sldMk cId="3396581892" sldId="275"/>
            <ac:spMk id="34" creationId="{313BB0B0-1AD5-F660-D5C4-0D76B6C6516F}"/>
          </ac:spMkLst>
        </pc:spChg>
        <pc:spChg chg="add mod">
          <ac:chgData name="예진 최" userId="1e11584200a3bbf3" providerId="LiveId" clId="{EA294A06-C590-445C-AE3B-07468F0DFBDB}" dt="2024-03-24T04:47:00.786" v="6906" actId="20577"/>
          <ac:spMkLst>
            <pc:docMk/>
            <pc:sldMk cId="3396581892" sldId="275"/>
            <ac:spMk id="40" creationId="{F9CB0AFF-8849-8D2D-B76D-046ADC9EF944}"/>
          </ac:spMkLst>
        </pc:spChg>
        <pc:spChg chg="add mod">
          <ac:chgData name="예진 최" userId="1e11584200a3bbf3" providerId="LiveId" clId="{EA294A06-C590-445C-AE3B-07468F0DFBDB}" dt="2024-03-23T15:40:39.901" v="6038" actId="207"/>
          <ac:spMkLst>
            <pc:docMk/>
            <pc:sldMk cId="3396581892" sldId="275"/>
            <ac:spMk id="41" creationId="{F4315D33-5AC6-9CAF-CE91-5950660D01FF}"/>
          </ac:spMkLst>
        </pc:spChg>
        <pc:spChg chg="add mod">
          <ac:chgData name="예진 최" userId="1e11584200a3bbf3" providerId="LiveId" clId="{EA294A06-C590-445C-AE3B-07468F0DFBDB}" dt="2024-03-23T15:43:17.030" v="6058" actId="1076"/>
          <ac:spMkLst>
            <pc:docMk/>
            <pc:sldMk cId="3396581892" sldId="275"/>
            <ac:spMk id="42" creationId="{D320FA16-AC8E-4AF3-53D1-2B5BCC20FA8A}"/>
          </ac:spMkLst>
        </pc:spChg>
        <pc:spChg chg="add mod">
          <ac:chgData name="예진 최" userId="1e11584200a3bbf3" providerId="LiveId" clId="{EA294A06-C590-445C-AE3B-07468F0DFBDB}" dt="2024-03-23T15:43:36.058" v="6081" actId="1076"/>
          <ac:spMkLst>
            <pc:docMk/>
            <pc:sldMk cId="3396581892" sldId="275"/>
            <ac:spMk id="43" creationId="{8B319E83-818E-F215-82F5-21AAD712FEB1}"/>
          </ac:spMkLst>
        </pc:spChg>
        <pc:spChg chg="add mod">
          <ac:chgData name="예진 최" userId="1e11584200a3bbf3" providerId="LiveId" clId="{EA294A06-C590-445C-AE3B-07468F0DFBDB}" dt="2024-03-23T15:45:49.290" v="6090" actId="1076"/>
          <ac:spMkLst>
            <pc:docMk/>
            <pc:sldMk cId="3396581892" sldId="275"/>
            <ac:spMk id="45" creationId="{C1A4A9B3-EE6E-E5C2-FC2B-FDE34E6380A7}"/>
          </ac:spMkLst>
        </pc:spChg>
        <pc:spChg chg="add del mod">
          <ac:chgData name="예진 최" userId="1e11584200a3bbf3" providerId="LiveId" clId="{EA294A06-C590-445C-AE3B-07468F0DFBDB}" dt="2024-03-23T15:46:12.770" v="6094" actId="478"/>
          <ac:spMkLst>
            <pc:docMk/>
            <pc:sldMk cId="3396581892" sldId="275"/>
            <ac:spMk id="46" creationId="{80D1A6A1-B534-CAEC-7098-C10B560739CA}"/>
          </ac:spMkLst>
        </pc:spChg>
        <pc:spChg chg="add mod">
          <ac:chgData name="예진 최" userId="1e11584200a3bbf3" providerId="LiveId" clId="{EA294A06-C590-445C-AE3B-07468F0DFBDB}" dt="2024-03-23T15:46:54.091" v="6100" actId="1076"/>
          <ac:spMkLst>
            <pc:docMk/>
            <pc:sldMk cId="3396581892" sldId="275"/>
            <ac:spMk id="47" creationId="{7D28ACEA-C846-BB3F-408F-58DFEC88E51A}"/>
          </ac:spMkLst>
        </pc:spChg>
        <pc:grpChg chg="add mod">
          <ac:chgData name="예진 최" userId="1e11584200a3bbf3" providerId="LiveId" clId="{EA294A06-C590-445C-AE3B-07468F0DFBDB}" dt="2024-03-24T06:42:01.014" v="7893"/>
          <ac:grpSpMkLst>
            <pc:docMk/>
            <pc:sldMk cId="3396581892" sldId="275"/>
            <ac:grpSpMk id="2" creationId="{744B9A2E-05D4-D22A-38CD-B18D653A370F}"/>
          </ac:grpSpMkLst>
        </pc:grpChg>
        <pc:grpChg chg="add mod">
          <ac:chgData name="예진 최" userId="1e11584200a3bbf3" providerId="LiveId" clId="{EA294A06-C590-445C-AE3B-07468F0DFBDB}" dt="2024-03-23T15:15:00.831" v="5594" actId="164"/>
          <ac:grpSpMkLst>
            <pc:docMk/>
            <pc:sldMk cId="3396581892" sldId="275"/>
            <ac:grpSpMk id="9" creationId="{C514F59B-B0ED-18D8-D993-E4DA06C85C96}"/>
          </ac:grpSpMkLst>
        </pc:grpChg>
        <pc:grpChg chg="add mod">
          <ac:chgData name="예진 최" userId="1e11584200a3bbf3" providerId="LiveId" clId="{EA294A06-C590-445C-AE3B-07468F0DFBDB}" dt="2024-03-23T15:20:13.421" v="5711" actId="1036"/>
          <ac:grpSpMkLst>
            <pc:docMk/>
            <pc:sldMk cId="3396581892" sldId="275"/>
            <ac:grpSpMk id="36" creationId="{891A0C12-75AB-0ECE-C5A9-BB355D3DCDE5}"/>
          </ac:grpSpMkLst>
        </pc:grpChg>
        <pc:grpChg chg="add mod">
          <ac:chgData name="예진 최" userId="1e11584200a3bbf3" providerId="LiveId" clId="{EA294A06-C590-445C-AE3B-07468F0DFBDB}" dt="2024-03-23T15:20:13.421" v="5711" actId="1036"/>
          <ac:grpSpMkLst>
            <pc:docMk/>
            <pc:sldMk cId="3396581892" sldId="275"/>
            <ac:grpSpMk id="37" creationId="{2F4A80B4-2953-D83C-24AA-BDF4FC60667F}"/>
          </ac:grpSpMkLst>
        </pc:grpChg>
        <pc:cxnChg chg="add mod">
          <ac:chgData name="예진 최" userId="1e11584200a3bbf3" providerId="LiveId" clId="{EA294A06-C590-445C-AE3B-07468F0DFBDB}" dt="2024-03-23T15:18:34.611" v="5673" actId="164"/>
          <ac:cxnSpMkLst>
            <pc:docMk/>
            <pc:sldMk cId="3396581892" sldId="275"/>
            <ac:cxnSpMk id="22" creationId="{DEDDCD51-875F-382C-686B-59096149E6D2}"/>
          </ac:cxnSpMkLst>
        </pc:cxnChg>
        <pc:cxnChg chg="add mod">
          <ac:chgData name="예진 최" userId="1e11584200a3bbf3" providerId="LiveId" clId="{EA294A06-C590-445C-AE3B-07468F0DFBDB}" dt="2024-03-23T15:18:34.611" v="5673" actId="164"/>
          <ac:cxnSpMkLst>
            <pc:docMk/>
            <pc:sldMk cId="3396581892" sldId="275"/>
            <ac:cxnSpMk id="27" creationId="{0867749F-C949-A2ED-32AC-E86662900BB3}"/>
          </ac:cxnSpMkLst>
        </pc:cxnChg>
        <pc:cxnChg chg="add mod">
          <ac:chgData name="예진 최" userId="1e11584200a3bbf3" providerId="LiveId" clId="{EA294A06-C590-445C-AE3B-07468F0DFBDB}" dt="2024-03-23T15:18:30.155" v="5672" actId="164"/>
          <ac:cxnSpMkLst>
            <pc:docMk/>
            <pc:sldMk cId="3396581892" sldId="275"/>
            <ac:cxnSpMk id="32" creationId="{16B92014-E5F6-F5CB-B960-28934B4D4318}"/>
          </ac:cxnSpMkLst>
        </pc:cxnChg>
        <pc:cxnChg chg="add mod">
          <ac:chgData name="예진 최" userId="1e11584200a3bbf3" providerId="LiveId" clId="{EA294A06-C590-445C-AE3B-07468F0DFBDB}" dt="2024-03-23T15:18:30.155" v="5672" actId="164"/>
          <ac:cxnSpMkLst>
            <pc:docMk/>
            <pc:sldMk cId="3396581892" sldId="275"/>
            <ac:cxnSpMk id="33" creationId="{7F1C4FF5-95A2-110C-D936-9A82EF48FB6B}"/>
          </ac:cxnSpMkLst>
        </pc:cxnChg>
        <pc:cxnChg chg="add del mod">
          <ac:chgData name="예진 최" userId="1e11584200a3bbf3" providerId="LiveId" clId="{EA294A06-C590-445C-AE3B-07468F0DFBDB}" dt="2024-03-23T15:18:05.602" v="5670" actId="478"/>
          <ac:cxnSpMkLst>
            <pc:docMk/>
            <pc:sldMk cId="3396581892" sldId="275"/>
            <ac:cxnSpMk id="35" creationId="{57AE8CA9-C39F-A247-1BD1-16293A09D46F}"/>
          </ac:cxnSpMkLst>
        </pc:cxnChg>
        <pc:cxnChg chg="add mod">
          <ac:chgData name="예진 최" userId="1e11584200a3bbf3" providerId="LiveId" clId="{EA294A06-C590-445C-AE3B-07468F0DFBDB}" dt="2024-03-23T15:21:56.189" v="5797" actId="1076"/>
          <ac:cxnSpMkLst>
            <pc:docMk/>
            <pc:sldMk cId="3396581892" sldId="275"/>
            <ac:cxnSpMk id="38" creationId="{01F2A56F-4831-8DB0-99FE-3990315F6979}"/>
          </ac:cxnSpMkLst>
        </pc:cxnChg>
        <pc:cxnChg chg="add mod">
          <ac:chgData name="예진 최" userId="1e11584200a3bbf3" providerId="LiveId" clId="{EA294A06-C590-445C-AE3B-07468F0DFBDB}" dt="2024-03-23T15:24:27.323" v="5815" actId="1076"/>
          <ac:cxnSpMkLst>
            <pc:docMk/>
            <pc:sldMk cId="3396581892" sldId="275"/>
            <ac:cxnSpMk id="39" creationId="{5103853B-AB82-FE7A-A627-A5C2DF8A49D2}"/>
          </ac:cxnSpMkLst>
        </pc:cxnChg>
        <pc:cxnChg chg="add mod">
          <ac:chgData name="예진 최" userId="1e11584200a3bbf3" providerId="LiveId" clId="{EA294A06-C590-445C-AE3B-07468F0DFBDB}" dt="2024-03-23T15:43:46.809" v="6083" actId="1076"/>
          <ac:cxnSpMkLst>
            <pc:docMk/>
            <pc:sldMk cId="3396581892" sldId="275"/>
            <ac:cxnSpMk id="44" creationId="{48382FC6-C337-0B5B-5D35-136185050B18}"/>
          </ac:cxnSpMkLst>
        </pc:cxnChg>
      </pc:sldChg>
      <pc:sldChg chg="add del">
        <pc:chgData name="예진 최" userId="1e11584200a3bbf3" providerId="LiveId" clId="{EA294A06-C590-445C-AE3B-07468F0DFBDB}" dt="2024-03-23T09:00:18.452" v="2826"/>
        <pc:sldMkLst>
          <pc:docMk/>
          <pc:sldMk cId="1011552625" sldId="276"/>
        </pc:sldMkLst>
      </pc:sldChg>
      <pc:sldChg chg="addSp delSp modSp add mod">
        <pc:chgData name="예진 최" userId="1e11584200a3bbf3" providerId="LiveId" clId="{EA294A06-C590-445C-AE3B-07468F0DFBDB}" dt="2024-03-24T06:43:00.707" v="7907" actId="207"/>
        <pc:sldMkLst>
          <pc:docMk/>
          <pc:sldMk cId="3561552278" sldId="276"/>
        </pc:sldMkLst>
        <pc:spChg chg="add del">
          <ac:chgData name="예진 최" userId="1e11584200a3bbf3" providerId="LiveId" clId="{EA294A06-C590-445C-AE3B-07468F0DFBDB}" dt="2024-03-23T11:16:49.604" v="3524" actId="22"/>
          <ac:spMkLst>
            <pc:docMk/>
            <pc:sldMk cId="3561552278" sldId="276"/>
            <ac:spMk id="3" creationId="{6D880BF5-BD6C-2FEF-E017-4AEC3B9D59A4}"/>
          </ac:spMkLst>
        </pc:spChg>
        <pc:spChg chg="mod">
          <ac:chgData name="예진 최" userId="1e11584200a3bbf3" providerId="LiveId" clId="{EA294A06-C590-445C-AE3B-07468F0DFBDB}" dt="2024-03-24T06:42:50.662" v="7905"/>
          <ac:spMkLst>
            <pc:docMk/>
            <pc:sldMk cId="3561552278" sldId="276"/>
            <ac:spMk id="3" creationId="{B9FF4210-BA08-A82B-510B-1CB0B9281BC9}"/>
          </ac:spMkLst>
        </pc:spChg>
        <pc:spChg chg="mod">
          <ac:chgData name="예진 최" userId="1e11584200a3bbf3" providerId="LiveId" clId="{EA294A06-C590-445C-AE3B-07468F0DFBDB}" dt="2024-03-23T11:16:32.578" v="3519" actId="20577"/>
          <ac:spMkLst>
            <pc:docMk/>
            <pc:sldMk cId="3561552278" sldId="276"/>
            <ac:spMk id="5" creationId="{52F2C23D-C1F5-FFE8-D0E8-0FAD7EF36255}"/>
          </ac:spMkLst>
        </pc:spChg>
        <pc:spChg chg="del mod">
          <ac:chgData name="예진 최" userId="1e11584200a3bbf3" providerId="LiveId" clId="{EA294A06-C590-445C-AE3B-07468F0DFBDB}" dt="2024-03-23T11:16:42.271" v="3522"/>
          <ac:spMkLst>
            <pc:docMk/>
            <pc:sldMk cId="3561552278" sldId="276"/>
            <ac:spMk id="7" creationId="{9DCCF2FE-C84C-A661-AE83-EF8AD01608BA}"/>
          </ac:spMkLst>
        </pc:spChg>
        <pc:spChg chg="mod">
          <ac:chgData name="예진 최" userId="1e11584200a3bbf3" providerId="LiveId" clId="{EA294A06-C590-445C-AE3B-07468F0DFBDB}" dt="2024-03-24T06:42:50.662" v="7905"/>
          <ac:spMkLst>
            <pc:docMk/>
            <pc:sldMk cId="3561552278" sldId="276"/>
            <ac:spMk id="7" creationId="{A361FE16-F9D3-CEC2-B23F-9E7D36574F68}"/>
          </ac:spMkLst>
        </pc:spChg>
        <pc:spChg chg="mod">
          <ac:chgData name="예진 최" userId="1e11584200a3bbf3" providerId="LiveId" clId="{EA294A06-C590-445C-AE3B-07468F0DFBDB}" dt="2024-03-24T06:42:50.662" v="7905"/>
          <ac:spMkLst>
            <pc:docMk/>
            <pc:sldMk cId="3561552278" sldId="276"/>
            <ac:spMk id="8" creationId="{4B3EA5BD-9A74-7B7C-AC49-5BCBA03820B7}"/>
          </ac:spMkLst>
        </pc:spChg>
        <pc:spChg chg="mod">
          <ac:chgData name="예진 최" userId="1e11584200a3bbf3" providerId="LiveId" clId="{EA294A06-C590-445C-AE3B-07468F0DFBDB}" dt="2024-03-24T06:42:50.662" v="7905"/>
          <ac:spMkLst>
            <pc:docMk/>
            <pc:sldMk cId="3561552278" sldId="276"/>
            <ac:spMk id="9" creationId="{E182232F-5DCE-512F-AFA4-68F345D2A523}"/>
          </ac:spMkLst>
        </pc:spChg>
        <pc:spChg chg="mod">
          <ac:chgData name="예진 최" userId="1e11584200a3bbf3" providerId="LiveId" clId="{EA294A06-C590-445C-AE3B-07468F0DFBDB}" dt="2024-03-24T06:42:54.561" v="7906" actId="207"/>
          <ac:spMkLst>
            <pc:docMk/>
            <pc:sldMk cId="3561552278" sldId="276"/>
            <ac:spMk id="10" creationId="{2A68AD3B-141B-9429-B9AA-4D8A91056DF7}"/>
          </ac:spMkLst>
        </pc:spChg>
        <pc:spChg chg="add mod">
          <ac:chgData name="예진 최" userId="1e11584200a3bbf3" providerId="LiveId" clId="{EA294A06-C590-445C-AE3B-07468F0DFBDB}" dt="2024-03-23T16:46:03.511" v="6633" actId="14100"/>
          <ac:spMkLst>
            <pc:docMk/>
            <pc:sldMk cId="3561552278" sldId="276"/>
            <ac:spMk id="11" creationId="{1282389B-B293-E24A-D868-7D284EBFBA98}"/>
          </ac:spMkLst>
        </pc:spChg>
        <pc:spChg chg="mod">
          <ac:chgData name="예진 최" userId="1e11584200a3bbf3" providerId="LiveId" clId="{EA294A06-C590-445C-AE3B-07468F0DFBDB}" dt="2024-03-24T06:43:00.707" v="7907" actId="207"/>
          <ac:spMkLst>
            <pc:docMk/>
            <pc:sldMk cId="3561552278" sldId="276"/>
            <ac:spMk id="12" creationId="{B839087C-CE5A-3533-0057-77D8848A26E5}"/>
          </ac:spMkLst>
        </pc:spChg>
        <pc:spChg chg="mod">
          <ac:chgData name="예진 최" userId="1e11584200a3bbf3" providerId="LiveId" clId="{EA294A06-C590-445C-AE3B-07468F0DFBDB}" dt="2024-03-24T06:42:50.662" v="7905"/>
          <ac:spMkLst>
            <pc:docMk/>
            <pc:sldMk cId="3561552278" sldId="276"/>
            <ac:spMk id="13" creationId="{2727D1F8-F841-B90A-F087-218AB61CF9AA}"/>
          </ac:spMkLst>
        </pc:spChg>
        <pc:spChg chg="mod">
          <ac:chgData name="예진 최" userId="1e11584200a3bbf3" providerId="LiveId" clId="{EA294A06-C590-445C-AE3B-07468F0DFBDB}" dt="2024-03-23T11:17:18.248" v="3528"/>
          <ac:spMkLst>
            <pc:docMk/>
            <pc:sldMk cId="3561552278" sldId="276"/>
            <ac:spMk id="17" creationId="{0D01F4E8-78BD-E4A8-3865-8F2ABB365A99}"/>
          </ac:spMkLst>
        </pc:spChg>
        <pc:spChg chg="mod">
          <ac:chgData name="예진 최" userId="1e11584200a3bbf3" providerId="LiveId" clId="{EA294A06-C590-445C-AE3B-07468F0DFBDB}" dt="2024-03-23T11:17:18.248" v="3528"/>
          <ac:spMkLst>
            <pc:docMk/>
            <pc:sldMk cId="3561552278" sldId="276"/>
            <ac:spMk id="19" creationId="{808E97F3-A537-7C92-EEF1-FB81C7F2AB65}"/>
          </ac:spMkLst>
        </pc:spChg>
        <pc:spChg chg="mod">
          <ac:chgData name="예진 최" userId="1e11584200a3bbf3" providerId="LiveId" clId="{EA294A06-C590-445C-AE3B-07468F0DFBDB}" dt="2024-03-24T06:05:03.586" v="7597" actId="208"/>
          <ac:spMkLst>
            <pc:docMk/>
            <pc:sldMk cId="3561552278" sldId="276"/>
            <ac:spMk id="20" creationId="{2BCAC96C-9FDF-206B-924B-1B60EF5B0706}"/>
          </ac:spMkLst>
        </pc:spChg>
        <pc:spChg chg="mod">
          <ac:chgData name="예진 최" userId="1e11584200a3bbf3" providerId="LiveId" clId="{EA294A06-C590-445C-AE3B-07468F0DFBDB}" dt="2024-03-23T11:17:18.248" v="3528"/>
          <ac:spMkLst>
            <pc:docMk/>
            <pc:sldMk cId="3561552278" sldId="276"/>
            <ac:spMk id="22" creationId="{E731B858-D1EB-E986-B19A-90691D8718D7}"/>
          </ac:spMkLst>
        </pc:spChg>
        <pc:spChg chg="mod">
          <ac:chgData name="예진 최" userId="1e11584200a3bbf3" providerId="LiveId" clId="{EA294A06-C590-445C-AE3B-07468F0DFBDB}" dt="2024-03-23T11:17:18.248" v="3528"/>
          <ac:spMkLst>
            <pc:docMk/>
            <pc:sldMk cId="3561552278" sldId="276"/>
            <ac:spMk id="23" creationId="{865DAB08-0F90-1897-DF0C-534C504D7D72}"/>
          </ac:spMkLst>
        </pc:spChg>
        <pc:spChg chg="mod">
          <ac:chgData name="예진 최" userId="1e11584200a3bbf3" providerId="LiveId" clId="{EA294A06-C590-445C-AE3B-07468F0DFBDB}" dt="2024-03-23T11:17:18.248" v="3528"/>
          <ac:spMkLst>
            <pc:docMk/>
            <pc:sldMk cId="3561552278" sldId="276"/>
            <ac:spMk id="29" creationId="{3497CE0E-E84A-495B-55ED-608BA2628EB9}"/>
          </ac:spMkLst>
        </pc:spChg>
        <pc:spChg chg="mod">
          <ac:chgData name="예진 최" userId="1e11584200a3bbf3" providerId="LiveId" clId="{EA294A06-C590-445C-AE3B-07468F0DFBDB}" dt="2024-03-23T11:17:18.248" v="3528"/>
          <ac:spMkLst>
            <pc:docMk/>
            <pc:sldMk cId="3561552278" sldId="276"/>
            <ac:spMk id="31" creationId="{62BE11F4-7CDC-370E-FDFB-900FAA853D6E}"/>
          </ac:spMkLst>
        </pc:spChg>
        <pc:spChg chg="mod">
          <ac:chgData name="예진 최" userId="1e11584200a3bbf3" providerId="LiveId" clId="{EA294A06-C590-445C-AE3B-07468F0DFBDB}" dt="2024-03-23T11:17:18.248" v="3528"/>
          <ac:spMkLst>
            <pc:docMk/>
            <pc:sldMk cId="3561552278" sldId="276"/>
            <ac:spMk id="34" creationId="{4D5113E0-AE32-1D8E-CC0F-C8F7C83E86EB}"/>
          </ac:spMkLst>
        </pc:spChg>
        <pc:spChg chg="mod">
          <ac:chgData name="예진 최" userId="1e11584200a3bbf3" providerId="LiveId" clId="{EA294A06-C590-445C-AE3B-07468F0DFBDB}" dt="2024-03-23T11:17:18.248" v="3528"/>
          <ac:spMkLst>
            <pc:docMk/>
            <pc:sldMk cId="3561552278" sldId="276"/>
            <ac:spMk id="37" creationId="{B30327E8-ECBF-B84A-0C56-61EEEB8983C2}"/>
          </ac:spMkLst>
        </pc:spChg>
        <pc:spChg chg="mod">
          <ac:chgData name="예진 최" userId="1e11584200a3bbf3" providerId="LiveId" clId="{EA294A06-C590-445C-AE3B-07468F0DFBDB}" dt="2024-03-23T11:17:18.248" v="3528"/>
          <ac:spMkLst>
            <pc:docMk/>
            <pc:sldMk cId="3561552278" sldId="276"/>
            <ac:spMk id="38" creationId="{B6B24965-649D-FBEA-B100-7915180641BC}"/>
          </ac:spMkLst>
        </pc:spChg>
        <pc:spChg chg="mod">
          <ac:chgData name="예진 최" userId="1e11584200a3bbf3" providerId="LiveId" clId="{EA294A06-C590-445C-AE3B-07468F0DFBDB}" dt="2024-03-24T04:51:19.123" v="6982" actId="1036"/>
          <ac:spMkLst>
            <pc:docMk/>
            <pc:sldMk cId="3561552278" sldId="276"/>
            <ac:spMk id="39" creationId="{3943998E-DA77-5923-D920-FA2EBE080E62}"/>
          </ac:spMkLst>
        </pc:spChg>
        <pc:spChg chg="mod">
          <ac:chgData name="예진 최" userId="1e11584200a3bbf3" providerId="LiveId" clId="{EA294A06-C590-445C-AE3B-07468F0DFBDB}" dt="2024-03-23T11:17:18.248" v="3528"/>
          <ac:spMkLst>
            <pc:docMk/>
            <pc:sldMk cId="3561552278" sldId="276"/>
            <ac:spMk id="40" creationId="{10718128-C9E4-D5EE-3950-D1F064C33B8D}"/>
          </ac:spMkLst>
        </pc:spChg>
        <pc:spChg chg="mod">
          <ac:chgData name="예진 최" userId="1e11584200a3bbf3" providerId="LiveId" clId="{EA294A06-C590-445C-AE3B-07468F0DFBDB}" dt="2024-03-23T11:17:18.248" v="3528"/>
          <ac:spMkLst>
            <pc:docMk/>
            <pc:sldMk cId="3561552278" sldId="276"/>
            <ac:spMk id="41" creationId="{85A15E9B-79EE-7F97-DE53-3CE33479424C}"/>
          </ac:spMkLst>
        </pc:spChg>
        <pc:grpChg chg="add mod">
          <ac:chgData name="예진 최" userId="1e11584200a3bbf3" providerId="LiveId" clId="{EA294A06-C590-445C-AE3B-07468F0DFBDB}" dt="2024-03-24T06:42:50.662" v="7905"/>
          <ac:grpSpMkLst>
            <pc:docMk/>
            <pc:sldMk cId="3561552278" sldId="276"/>
            <ac:grpSpMk id="2" creationId="{00A3377D-E59F-01B4-D2B1-6386F5244E3C}"/>
          </ac:grpSpMkLst>
        </pc:grpChg>
        <pc:grpChg chg="add mod">
          <ac:chgData name="예진 최" userId="1e11584200a3bbf3" providerId="LiveId" clId="{EA294A06-C590-445C-AE3B-07468F0DFBDB}" dt="2024-03-23T11:17:28.185" v="3551" actId="1038"/>
          <ac:grpSpMkLst>
            <pc:docMk/>
            <pc:sldMk cId="3561552278" sldId="276"/>
            <ac:grpSpMk id="14" creationId="{24AE4554-551C-C37E-D25A-10C28D9028F5}"/>
          </ac:grpSpMkLst>
        </pc:grpChg>
        <pc:grpChg chg="mod">
          <ac:chgData name="예진 최" userId="1e11584200a3bbf3" providerId="LiveId" clId="{EA294A06-C590-445C-AE3B-07468F0DFBDB}" dt="2024-03-23T11:17:18.248" v="3528"/>
          <ac:grpSpMkLst>
            <pc:docMk/>
            <pc:sldMk cId="3561552278" sldId="276"/>
            <ac:grpSpMk id="35" creationId="{37E1CB39-922D-8C9D-3611-B10E430A5A71}"/>
          </ac:grpSpMkLst>
        </pc:grpChg>
        <pc:grpChg chg="del">
          <ac:chgData name="예진 최" userId="1e11584200a3bbf3" providerId="LiveId" clId="{EA294A06-C590-445C-AE3B-07468F0DFBDB}" dt="2024-03-23T11:17:32.553" v="3552" actId="478"/>
          <ac:grpSpMkLst>
            <pc:docMk/>
            <pc:sldMk cId="3561552278" sldId="276"/>
            <ac:grpSpMk id="71" creationId="{129AF2EC-6C3B-3400-F822-11940BC57581}"/>
          </ac:grpSpMkLst>
        </pc:grpChg>
        <pc:cxnChg chg="mod">
          <ac:chgData name="예진 최" userId="1e11584200a3bbf3" providerId="LiveId" clId="{EA294A06-C590-445C-AE3B-07468F0DFBDB}" dt="2024-03-23T11:17:18.248" v="3528"/>
          <ac:cxnSpMkLst>
            <pc:docMk/>
            <pc:sldMk cId="3561552278" sldId="276"/>
            <ac:cxnSpMk id="21" creationId="{68E2DDD0-7F68-88F5-A27F-A0CFA6F3ABF3}"/>
          </ac:cxnSpMkLst>
        </pc:cxnChg>
        <pc:cxnChg chg="mod">
          <ac:chgData name="예진 최" userId="1e11584200a3bbf3" providerId="LiveId" clId="{EA294A06-C590-445C-AE3B-07468F0DFBDB}" dt="2024-03-23T11:17:18.248" v="3528"/>
          <ac:cxnSpMkLst>
            <pc:docMk/>
            <pc:sldMk cId="3561552278" sldId="276"/>
            <ac:cxnSpMk id="25" creationId="{F3925792-B588-B79E-BB45-C83EB1C5CC49}"/>
          </ac:cxnSpMkLst>
        </pc:cxnChg>
        <pc:cxnChg chg="mod">
          <ac:chgData name="예진 최" userId="1e11584200a3bbf3" providerId="LiveId" clId="{EA294A06-C590-445C-AE3B-07468F0DFBDB}" dt="2024-03-23T11:17:18.248" v="3528"/>
          <ac:cxnSpMkLst>
            <pc:docMk/>
            <pc:sldMk cId="3561552278" sldId="276"/>
            <ac:cxnSpMk id="30" creationId="{2D217639-C9EB-F4D4-5D04-8DC2BF4E8B7D}"/>
          </ac:cxnSpMkLst>
        </pc:cxnChg>
        <pc:cxnChg chg="mod">
          <ac:chgData name="예진 최" userId="1e11584200a3bbf3" providerId="LiveId" clId="{EA294A06-C590-445C-AE3B-07468F0DFBDB}" dt="2024-03-23T11:17:18.248" v="3528"/>
          <ac:cxnSpMkLst>
            <pc:docMk/>
            <pc:sldMk cId="3561552278" sldId="276"/>
            <ac:cxnSpMk id="36" creationId="{0B4892B9-7714-2C83-B68C-C7D1304A8F99}"/>
          </ac:cxnSpMkLst>
        </pc:cxnChg>
      </pc:sldChg>
      <pc:sldChg chg="add del">
        <pc:chgData name="예진 최" userId="1e11584200a3bbf3" providerId="LiveId" clId="{EA294A06-C590-445C-AE3B-07468F0DFBDB}" dt="2024-03-23T09:00:08.141" v="2824"/>
        <pc:sldMkLst>
          <pc:docMk/>
          <pc:sldMk cId="4252024200" sldId="276"/>
        </pc:sldMkLst>
      </pc:sldChg>
      <pc:sldChg chg="addSp delSp modSp add mod ord">
        <pc:chgData name="예진 최" userId="1e11584200a3bbf3" providerId="LiveId" clId="{EA294A06-C590-445C-AE3B-07468F0DFBDB}" dt="2024-03-24T06:41:56.297" v="7892" actId="1076"/>
        <pc:sldMkLst>
          <pc:docMk/>
          <pc:sldMk cId="3470043548" sldId="277"/>
        </pc:sldMkLst>
        <pc:spChg chg="mod topLvl">
          <ac:chgData name="예진 최" userId="1e11584200a3bbf3" providerId="LiveId" clId="{EA294A06-C590-445C-AE3B-07468F0DFBDB}" dt="2024-03-24T06:41:29.420" v="7883" actId="164"/>
          <ac:spMkLst>
            <pc:docMk/>
            <pc:sldMk cId="3470043548" sldId="277"/>
            <ac:spMk id="3" creationId="{A9BED6DC-399F-088E-57A9-86E20D15704D}"/>
          </ac:spMkLst>
        </pc:spChg>
        <pc:spChg chg="mod">
          <ac:chgData name="예진 최" userId="1e11584200a3bbf3" providerId="LiveId" clId="{EA294A06-C590-445C-AE3B-07468F0DFBDB}" dt="2024-03-24T06:41:41.794" v="7891" actId="1076"/>
          <ac:spMkLst>
            <pc:docMk/>
            <pc:sldMk cId="3470043548" sldId="277"/>
            <ac:spMk id="4" creationId="{347548A2-4C42-34E3-1B02-4A8156ECA525}"/>
          </ac:spMkLst>
        </pc:spChg>
        <pc:spChg chg="mod">
          <ac:chgData name="예진 최" userId="1e11584200a3bbf3" providerId="LiveId" clId="{EA294A06-C590-445C-AE3B-07468F0DFBDB}" dt="2024-03-23T11:28:17.283" v="3962" actId="14100"/>
          <ac:spMkLst>
            <pc:docMk/>
            <pc:sldMk cId="3470043548" sldId="277"/>
            <ac:spMk id="5" creationId="{52F2C23D-C1F5-FFE8-D0E8-0FAD7EF36255}"/>
          </ac:spMkLst>
        </pc:spChg>
        <pc:spChg chg="mod topLvl">
          <ac:chgData name="예진 최" userId="1e11584200a3bbf3" providerId="LiveId" clId="{EA294A06-C590-445C-AE3B-07468F0DFBDB}" dt="2024-03-24T06:41:29.420" v="7883" actId="164"/>
          <ac:spMkLst>
            <pc:docMk/>
            <pc:sldMk cId="3470043548" sldId="277"/>
            <ac:spMk id="7" creationId="{E2BB2119-0BF6-B92F-EC19-0978C76A8BB7}"/>
          </ac:spMkLst>
        </pc:spChg>
        <pc:spChg chg="mod topLvl">
          <ac:chgData name="예진 최" userId="1e11584200a3bbf3" providerId="LiveId" clId="{EA294A06-C590-445C-AE3B-07468F0DFBDB}" dt="2024-03-24T06:41:29.420" v="7883" actId="164"/>
          <ac:spMkLst>
            <pc:docMk/>
            <pc:sldMk cId="3470043548" sldId="277"/>
            <ac:spMk id="8" creationId="{E2CD8EC2-281A-CA0F-3C30-9362FCA04240}"/>
          </ac:spMkLst>
        </pc:spChg>
        <pc:spChg chg="mod topLvl">
          <ac:chgData name="예진 최" userId="1e11584200a3bbf3" providerId="LiveId" clId="{EA294A06-C590-445C-AE3B-07468F0DFBDB}" dt="2024-03-24T06:41:29.420" v="7883" actId="164"/>
          <ac:spMkLst>
            <pc:docMk/>
            <pc:sldMk cId="3470043548" sldId="277"/>
            <ac:spMk id="9" creationId="{6609A47B-065A-1784-CE61-5D4F0FC188EA}"/>
          </ac:spMkLst>
        </pc:spChg>
        <pc:spChg chg="mod topLvl">
          <ac:chgData name="예진 최" userId="1e11584200a3bbf3" providerId="LiveId" clId="{EA294A06-C590-445C-AE3B-07468F0DFBDB}" dt="2024-03-24T06:41:29.420" v="7883" actId="164"/>
          <ac:spMkLst>
            <pc:docMk/>
            <pc:sldMk cId="3470043548" sldId="277"/>
            <ac:spMk id="10" creationId="{36E21771-29D9-AC45-6A10-65F2EA0C6DE6}"/>
          </ac:spMkLst>
        </pc:spChg>
        <pc:spChg chg="add mod">
          <ac:chgData name="예진 최" userId="1e11584200a3bbf3" providerId="LiveId" clId="{EA294A06-C590-445C-AE3B-07468F0DFBDB}" dt="2024-03-23T11:23:15.210" v="3711" actId="164"/>
          <ac:spMkLst>
            <pc:docMk/>
            <pc:sldMk cId="3470043548" sldId="277"/>
            <ac:spMk id="11" creationId="{CAA18152-932E-1542-33EE-2C5C0141C0EE}"/>
          </ac:spMkLst>
        </pc:spChg>
        <pc:spChg chg="add mod">
          <ac:chgData name="예진 최" userId="1e11584200a3bbf3" providerId="LiveId" clId="{EA294A06-C590-445C-AE3B-07468F0DFBDB}" dt="2024-03-23T11:23:15.210" v="3711" actId="164"/>
          <ac:spMkLst>
            <pc:docMk/>
            <pc:sldMk cId="3470043548" sldId="277"/>
            <ac:spMk id="12" creationId="{D176CBD4-9C01-7B8E-D1AA-E113A7E2D837}"/>
          </ac:spMkLst>
        </pc:spChg>
        <pc:spChg chg="add mod">
          <ac:chgData name="예진 최" userId="1e11584200a3bbf3" providerId="LiveId" clId="{EA294A06-C590-445C-AE3B-07468F0DFBDB}" dt="2024-03-24T03:29:38.173" v="6672"/>
          <ac:spMkLst>
            <pc:docMk/>
            <pc:sldMk cId="3470043548" sldId="277"/>
            <ac:spMk id="13" creationId="{59A864CE-076B-F8C3-D234-FD9426DC843A}"/>
          </ac:spMkLst>
        </pc:spChg>
        <pc:spChg chg="add mod">
          <ac:chgData name="예진 최" userId="1e11584200a3bbf3" providerId="LiveId" clId="{EA294A06-C590-445C-AE3B-07468F0DFBDB}" dt="2024-03-24T06:41:29.420" v="7883" actId="164"/>
          <ac:spMkLst>
            <pc:docMk/>
            <pc:sldMk cId="3470043548" sldId="277"/>
            <ac:spMk id="13" creationId="{640A547B-AAAD-8F7B-B38B-CCBB27913C8F}"/>
          </ac:spMkLst>
        </pc:spChg>
        <pc:spChg chg="add mod">
          <ac:chgData name="예진 최" userId="1e11584200a3bbf3" providerId="LiveId" clId="{EA294A06-C590-445C-AE3B-07468F0DFBDB}" dt="2024-03-24T06:41:29.420" v="7883" actId="164"/>
          <ac:spMkLst>
            <pc:docMk/>
            <pc:sldMk cId="3470043548" sldId="277"/>
            <ac:spMk id="14" creationId="{D55C525C-927B-B74D-C652-9212CDBB4A87}"/>
          </ac:spMkLst>
        </pc:spChg>
        <pc:spChg chg="del mod">
          <ac:chgData name="예진 최" userId="1e11584200a3bbf3" providerId="LiveId" clId="{EA294A06-C590-445C-AE3B-07468F0DFBDB}" dt="2024-03-23T11:18:17.937" v="3559" actId="478"/>
          <ac:spMkLst>
            <pc:docMk/>
            <pc:sldMk cId="3470043548" sldId="277"/>
            <ac:spMk id="22" creationId="{4F2A15DF-FA14-0371-BA97-C93E1466E2AE}"/>
          </ac:spMkLst>
        </pc:spChg>
        <pc:spChg chg="add del mod">
          <ac:chgData name="예진 최" userId="1e11584200a3bbf3" providerId="LiveId" clId="{EA294A06-C590-445C-AE3B-07468F0DFBDB}" dt="2024-03-23T11:21:38.401" v="3669" actId="478"/>
          <ac:spMkLst>
            <pc:docMk/>
            <pc:sldMk cId="3470043548" sldId="277"/>
            <ac:spMk id="23" creationId="{304D6A15-5990-47CC-C155-5E6E2EB5D992}"/>
          </ac:spMkLst>
        </pc:spChg>
        <pc:spChg chg="del mod">
          <ac:chgData name="예진 최" userId="1e11584200a3bbf3" providerId="LiveId" clId="{EA294A06-C590-445C-AE3B-07468F0DFBDB}" dt="2024-03-23T11:18:23.688" v="3561" actId="478"/>
          <ac:spMkLst>
            <pc:docMk/>
            <pc:sldMk cId="3470043548" sldId="277"/>
            <ac:spMk id="24" creationId="{FA1CAA81-8950-812F-679C-6685687DB5BD}"/>
          </ac:spMkLst>
        </pc:spChg>
        <pc:spChg chg="del">
          <ac:chgData name="예진 최" userId="1e11584200a3bbf3" providerId="LiveId" clId="{EA294A06-C590-445C-AE3B-07468F0DFBDB}" dt="2024-03-23T11:18:23.688" v="3561" actId="478"/>
          <ac:spMkLst>
            <pc:docMk/>
            <pc:sldMk cId="3470043548" sldId="277"/>
            <ac:spMk id="25" creationId="{8212C4E6-805A-304F-BA91-33AD06FC6646}"/>
          </ac:spMkLst>
        </pc:spChg>
        <pc:spChg chg="del">
          <ac:chgData name="예진 최" userId="1e11584200a3bbf3" providerId="LiveId" clId="{EA294A06-C590-445C-AE3B-07468F0DFBDB}" dt="2024-03-23T11:18:23.688" v="3561" actId="478"/>
          <ac:spMkLst>
            <pc:docMk/>
            <pc:sldMk cId="3470043548" sldId="277"/>
            <ac:spMk id="26" creationId="{0EA53751-043B-A290-207A-D3801B01EDB0}"/>
          </ac:spMkLst>
        </pc:spChg>
        <pc:spChg chg="del">
          <ac:chgData name="예진 최" userId="1e11584200a3bbf3" providerId="LiveId" clId="{EA294A06-C590-445C-AE3B-07468F0DFBDB}" dt="2024-03-23T11:18:23.688" v="3561" actId="478"/>
          <ac:spMkLst>
            <pc:docMk/>
            <pc:sldMk cId="3470043548" sldId="277"/>
            <ac:spMk id="27" creationId="{6FA88CA5-D1AD-9A03-6232-2DB973E01D44}"/>
          </ac:spMkLst>
        </pc:spChg>
        <pc:spChg chg="del">
          <ac:chgData name="예진 최" userId="1e11584200a3bbf3" providerId="LiveId" clId="{EA294A06-C590-445C-AE3B-07468F0DFBDB}" dt="2024-03-23T11:18:23.688" v="3561" actId="478"/>
          <ac:spMkLst>
            <pc:docMk/>
            <pc:sldMk cId="3470043548" sldId="277"/>
            <ac:spMk id="28" creationId="{9C028189-CAAF-B28B-7B62-94A59222E3B2}"/>
          </ac:spMkLst>
        </pc:spChg>
        <pc:spChg chg="del mod">
          <ac:chgData name="예진 최" userId="1e11584200a3bbf3" providerId="LiveId" clId="{EA294A06-C590-445C-AE3B-07468F0DFBDB}" dt="2024-03-23T11:20:32.232" v="3645" actId="478"/>
          <ac:spMkLst>
            <pc:docMk/>
            <pc:sldMk cId="3470043548" sldId="277"/>
            <ac:spMk id="29" creationId="{B759AEE3-863E-E8DC-FB96-FD5039B44FD2}"/>
          </ac:spMkLst>
        </pc:spChg>
        <pc:spChg chg="del">
          <ac:chgData name="예진 최" userId="1e11584200a3bbf3" providerId="LiveId" clId="{EA294A06-C590-445C-AE3B-07468F0DFBDB}" dt="2024-03-23T11:18:23.688" v="3561" actId="478"/>
          <ac:spMkLst>
            <pc:docMk/>
            <pc:sldMk cId="3470043548" sldId="277"/>
            <ac:spMk id="30" creationId="{8AC4EBCA-E3D7-58DB-2C14-99BE7791B918}"/>
          </ac:spMkLst>
        </pc:spChg>
        <pc:spChg chg="del">
          <ac:chgData name="예진 최" userId="1e11584200a3bbf3" providerId="LiveId" clId="{EA294A06-C590-445C-AE3B-07468F0DFBDB}" dt="2024-03-23T11:18:23.688" v="3561" actId="478"/>
          <ac:spMkLst>
            <pc:docMk/>
            <pc:sldMk cId="3470043548" sldId="277"/>
            <ac:spMk id="31" creationId="{D7AF7E5F-AAD9-9279-A550-53FA0FD4B7AC}"/>
          </ac:spMkLst>
        </pc:spChg>
        <pc:spChg chg="del">
          <ac:chgData name="예진 최" userId="1e11584200a3bbf3" providerId="LiveId" clId="{EA294A06-C590-445C-AE3B-07468F0DFBDB}" dt="2024-03-23T11:18:23.688" v="3561" actId="478"/>
          <ac:spMkLst>
            <pc:docMk/>
            <pc:sldMk cId="3470043548" sldId="277"/>
            <ac:spMk id="32" creationId="{D620F685-2A1E-8859-6990-8C354616B60A}"/>
          </ac:spMkLst>
        </pc:spChg>
        <pc:spChg chg="add mod">
          <ac:chgData name="예진 최" userId="1e11584200a3bbf3" providerId="LiveId" clId="{EA294A06-C590-445C-AE3B-07468F0DFBDB}" dt="2024-03-23T11:23:15.210" v="3711" actId="164"/>
          <ac:spMkLst>
            <pc:docMk/>
            <pc:sldMk cId="3470043548" sldId="277"/>
            <ac:spMk id="33" creationId="{12C157B5-CEEB-018C-BF17-4A99734FFCCE}"/>
          </ac:spMkLst>
        </pc:spChg>
        <pc:spChg chg="add mod">
          <ac:chgData name="예진 최" userId="1e11584200a3bbf3" providerId="LiveId" clId="{EA294A06-C590-445C-AE3B-07468F0DFBDB}" dt="2024-03-23T11:23:15.210" v="3711" actId="164"/>
          <ac:spMkLst>
            <pc:docMk/>
            <pc:sldMk cId="3470043548" sldId="277"/>
            <ac:spMk id="34" creationId="{47DEAE7F-E042-1709-BC5E-73B74AE1E9E8}"/>
          </ac:spMkLst>
        </pc:spChg>
        <pc:spChg chg="add mod">
          <ac:chgData name="예진 최" userId="1e11584200a3bbf3" providerId="LiveId" clId="{EA294A06-C590-445C-AE3B-07468F0DFBDB}" dt="2024-03-23T11:23:15.210" v="3711" actId="164"/>
          <ac:spMkLst>
            <pc:docMk/>
            <pc:sldMk cId="3470043548" sldId="277"/>
            <ac:spMk id="35" creationId="{5C9D062B-0C1A-1E34-641D-6752CA08DCEF}"/>
          </ac:spMkLst>
        </pc:spChg>
        <pc:spChg chg="add del mod">
          <ac:chgData name="예진 최" userId="1e11584200a3bbf3" providerId="LiveId" clId="{EA294A06-C590-445C-AE3B-07468F0DFBDB}" dt="2024-03-23T16:31:43.785" v="6467" actId="20577"/>
          <ac:spMkLst>
            <pc:docMk/>
            <pc:sldMk cId="3470043548" sldId="277"/>
            <ac:spMk id="37" creationId="{A41508A1-6737-9F42-2F91-5929C12B4ECB}"/>
          </ac:spMkLst>
        </pc:spChg>
        <pc:spChg chg="add mod">
          <ac:chgData name="예진 최" userId="1e11584200a3bbf3" providerId="LiveId" clId="{EA294A06-C590-445C-AE3B-07468F0DFBDB}" dt="2024-03-23T16:30:47.215" v="6465" actId="1076"/>
          <ac:spMkLst>
            <pc:docMk/>
            <pc:sldMk cId="3470043548" sldId="277"/>
            <ac:spMk id="38" creationId="{F4FC1E25-490C-0C3C-D1AE-B1631A0B8C66}"/>
          </ac:spMkLst>
        </pc:spChg>
        <pc:grpChg chg="del">
          <ac:chgData name="예진 최" userId="1e11584200a3bbf3" providerId="LiveId" clId="{EA294A06-C590-445C-AE3B-07468F0DFBDB}" dt="2024-03-24T06:41:05.363" v="7879" actId="165"/>
          <ac:grpSpMkLst>
            <pc:docMk/>
            <pc:sldMk cId="3470043548" sldId="277"/>
            <ac:grpSpMk id="2" creationId="{0AF369DB-D6DB-0D1A-C45C-B97E6CE5199A}"/>
          </ac:grpSpMkLst>
        </pc:grpChg>
        <pc:grpChg chg="add mod">
          <ac:chgData name="예진 최" userId="1e11584200a3bbf3" providerId="LiveId" clId="{EA294A06-C590-445C-AE3B-07468F0DFBDB}" dt="2024-03-24T06:41:56.297" v="7892" actId="1076"/>
          <ac:grpSpMkLst>
            <pc:docMk/>
            <pc:sldMk cId="3470043548" sldId="277"/>
            <ac:grpSpMk id="15" creationId="{C155B9C3-A5AC-6AD5-F03C-7099136D6730}"/>
          </ac:grpSpMkLst>
        </pc:grpChg>
        <pc:grpChg chg="del">
          <ac:chgData name="예진 최" userId="1e11584200a3bbf3" providerId="LiveId" clId="{EA294A06-C590-445C-AE3B-07468F0DFBDB}" dt="2024-03-23T11:18:15.785" v="3557" actId="478"/>
          <ac:grpSpMkLst>
            <pc:docMk/>
            <pc:sldMk cId="3470043548" sldId="277"/>
            <ac:grpSpMk id="21" creationId="{05E9755B-F352-30B5-3590-F39633C5193C}"/>
          </ac:grpSpMkLst>
        </pc:grpChg>
        <pc:grpChg chg="add mod">
          <ac:chgData name="예진 최" userId="1e11584200a3bbf3" providerId="LiveId" clId="{EA294A06-C590-445C-AE3B-07468F0DFBDB}" dt="2024-03-23T11:30:36.973" v="4071" actId="1076"/>
          <ac:grpSpMkLst>
            <pc:docMk/>
            <pc:sldMk cId="3470043548" sldId="277"/>
            <ac:grpSpMk id="36" creationId="{9A04E2F6-2C4C-141C-EE80-F799DAA0FAB8}"/>
          </ac:grpSpMkLst>
        </pc:grpChg>
      </pc:sldChg>
      <pc:sldChg chg="addSp delSp add del mod">
        <pc:chgData name="예진 최" userId="1e11584200a3bbf3" providerId="LiveId" clId="{EA294A06-C590-445C-AE3B-07468F0DFBDB}" dt="2024-03-23T14:30:32.661" v="4652" actId="47"/>
        <pc:sldMkLst>
          <pc:docMk/>
          <pc:sldMk cId="1355441936" sldId="278"/>
        </pc:sldMkLst>
        <pc:spChg chg="add del">
          <ac:chgData name="예진 최" userId="1e11584200a3bbf3" providerId="LiveId" clId="{EA294A06-C590-445C-AE3B-07468F0DFBDB}" dt="2024-03-23T11:56:08.290" v="4443" actId="21"/>
          <ac:spMkLst>
            <pc:docMk/>
            <pc:sldMk cId="1355441936" sldId="278"/>
            <ac:spMk id="39" creationId="{3943998E-DA77-5923-D920-FA2EBE080E62}"/>
          </ac:spMkLst>
        </pc:spChg>
      </pc:sldChg>
      <pc:sldChg chg="add del">
        <pc:chgData name="예진 최" userId="1e11584200a3bbf3" providerId="LiveId" clId="{EA294A06-C590-445C-AE3B-07468F0DFBDB}" dt="2024-03-23T11:20:47.629" v="3653"/>
        <pc:sldMkLst>
          <pc:docMk/>
          <pc:sldMk cId="1737600162" sldId="278"/>
        </pc:sldMkLst>
      </pc:sldChg>
      <pc:sldChg chg="addSp delSp modSp add mod">
        <pc:chgData name="예진 최" userId="1e11584200a3bbf3" providerId="LiveId" clId="{EA294A06-C590-445C-AE3B-07468F0DFBDB}" dt="2024-03-26T02:30:34.184" v="7936" actId="164"/>
        <pc:sldMkLst>
          <pc:docMk/>
          <pc:sldMk cId="4183601330" sldId="278"/>
        </pc:sldMkLst>
        <pc:spChg chg="mod">
          <ac:chgData name="예진 최" userId="1e11584200a3bbf3" providerId="LiveId" clId="{EA294A06-C590-445C-AE3B-07468F0DFBDB}" dt="2024-03-24T05:37:12.070" v="7558"/>
          <ac:spMkLst>
            <pc:docMk/>
            <pc:sldMk cId="4183601330" sldId="278"/>
            <ac:spMk id="2" creationId="{88CC5C18-8426-98C3-0A1A-844AB6A50D96}"/>
          </ac:spMkLst>
        </pc:spChg>
        <pc:spChg chg="mod">
          <ac:chgData name="예진 최" userId="1e11584200a3bbf3" providerId="LiveId" clId="{EA294A06-C590-445C-AE3B-07468F0DFBDB}" dt="2024-03-26T02:27:31.048" v="7929" actId="1076"/>
          <ac:spMkLst>
            <pc:docMk/>
            <pc:sldMk cId="4183601330" sldId="278"/>
            <ac:spMk id="4" creationId="{347548A2-4C42-34E3-1B02-4A8156ECA525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7" creationId="{2AAC2CEE-7918-F21E-42ED-F0AE857247F0}"/>
          </ac:spMkLst>
        </pc:spChg>
        <pc:spChg chg="del mod">
          <ac:chgData name="예진 최" userId="1e11584200a3bbf3" providerId="LiveId" clId="{EA294A06-C590-445C-AE3B-07468F0DFBDB}" dt="2024-03-24T06:43:24.251" v="7914" actId="478"/>
          <ac:spMkLst>
            <pc:docMk/>
            <pc:sldMk cId="4183601330" sldId="278"/>
            <ac:spMk id="7" creationId="{DBBBC72A-47C0-2B3D-85C8-C09BB507FA51}"/>
          </ac:spMkLst>
        </pc:spChg>
        <pc:spChg chg="mod">
          <ac:chgData name="예진 최" userId="1e11584200a3bbf3" providerId="LiveId" clId="{EA294A06-C590-445C-AE3B-07468F0DFBDB}" dt="2024-03-24T06:43:16.028" v="7911"/>
          <ac:spMkLst>
            <pc:docMk/>
            <pc:sldMk cId="4183601330" sldId="278"/>
            <ac:spMk id="8" creationId="{302F9148-FA68-AD8F-527E-AFAD7601E4A3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8" creationId="{CB2772B3-D997-D906-05DA-939C1AAC40AF}"/>
          </ac:spMkLst>
        </pc:spChg>
        <pc:spChg chg="mod">
          <ac:chgData name="예진 최" userId="1e11584200a3bbf3" providerId="LiveId" clId="{EA294A06-C590-445C-AE3B-07468F0DFBDB}" dt="2024-03-24T06:43:16.028" v="7911"/>
          <ac:spMkLst>
            <pc:docMk/>
            <pc:sldMk cId="4183601330" sldId="278"/>
            <ac:spMk id="9" creationId="{1E093818-850A-F19E-8B03-518925A166C4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9" creationId="{9DD11707-D98B-6092-88B5-EAE98E431BED}"/>
          </ac:spMkLst>
        </pc:spChg>
        <pc:spChg chg="mod">
          <ac:chgData name="예진 최" userId="1e11584200a3bbf3" providerId="LiveId" clId="{EA294A06-C590-445C-AE3B-07468F0DFBDB}" dt="2024-03-24T06:43:16.028" v="7911"/>
          <ac:spMkLst>
            <pc:docMk/>
            <pc:sldMk cId="4183601330" sldId="278"/>
            <ac:spMk id="10" creationId="{E6A344F7-D951-7070-EA19-362DDB963AF5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11" creationId="{7D7236DE-B0CD-D49D-BB8D-68D133933EF0}"/>
          </ac:spMkLst>
        </pc:spChg>
        <pc:spChg chg="mod">
          <ac:chgData name="예진 최" userId="1e11584200a3bbf3" providerId="LiveId" clId="{EA294A06-C590-445C-AE3B-07468F0DFBDB}" dt="2024-03-24T06:43:16.028" v="7911"/>
          <ac:spMkLst>
            <pc:docMk/>
            <pc:sldMk cId="4183601330" sldId="278"/>
            <ac:spMk id="11" creationId="{FD364356-3F51-675F-F4E2-1C152C14CA3E}"/>
          </ac:spMkLst>
        </pc:spChg>
        <pc:spChg chg="del mod">
          <ac:chgData name="예진 최" userId="1e11584200a3bbf3" providerId="LiveId" clId="{EA294A06-C590-445C-AE3B-07468F0DFBDB}" dt="2024-03-24T06:43:22.033" v="7913" actId="478"/>
          <ac:spMkLst>
            <pc:docMk/>
            <pc:sldMk cId="4183601330" sldId="278"/>
            <ac:spMk id="12" creationId="{D2ACACB7-D7B3-2F4B-6FED-AB76937F54FE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12" creationId="{EEA34B9C-3A49-FBCA-F156-45E2AD56F280}"/>
          </ac:spMkLst>
        </pc:spChg>
        <pc:spChg chg="del mod">
          <ac:chgData name="예진 최" userId="1e11584200a3bbf3" providerId="LiveId" clId="{EA294A06-C590-445C-AE3B-07468F0DFBDB}" dt="2024-03-24T06:43:19.788" v="7912" actId="478"/>
          <ac:spMkLst>
            <pc:docMk/>
            <pc:sldMk cId="4183601330" sldId="278"/>
            <ac:spMk id="13" creationId="{B8145155-7689-AB4C-158D-6BE47EE93D0E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14" creationId="{E358302B-B479-C3FB-59F4-67D5E1479D75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16" creationId="{807EB200-F55A-2E4B-8E93-6C20DD468792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17" creationId="{787A7F1F-D5A3-60F5-09CF-E7BDC4D199A6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20" creationId="{5BB16BC9-9DE1-2715-6975-780964F06061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21" creationId="{00E7F764-F79C-4517-308D-1FF9AE810D64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22" creationId="{669E8D2D-9119-4B74-9C6E-7D2C8644CC26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23" creationId="{1E252434-DE93-12AF-5A58-89DB96D4F576}"/>
          </ac:spMkLst>
        </pc:spChg>
        <pc:spChg chg="mod">
          <ac:chgData name="예진 최" userId="1e11584200a3bbf3" providerId="LiveId" clId="{EA294A06-C590-445C-AE3B-07468F0DFBDB}" dt="2024-03-24T04:24:46.565" v="6673"/>
          <ac:spMkLst>
            <pc:docMk/>
            <pc:sldMk cId="4183601330" sldId="278"/>
            <ac:spMk id="24" creationId="{E9070CF0-F53D-5676-EFF0-D176C8D3A88A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26" creationId="{213ABB72-88CD-4FC2-C1E0-E68B927D7BBF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27" creationId="{32A03407-0874-DD97-9DB9-987B9BA419FE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28" creationId="{63711D49-2571-47AA-D497-1CBDC0E741FB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30" creationId="{F341AC98-4851-2D3A-3B31-DDA56BD41C0D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31" creationId="{2E368FC3-2CEF-A8CB-06E1-E8F053189CD2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33" creationId="{7769A0F5-7A0A-C120-1CD1-026767C567BD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35" creationId="{5ECDDCB1-553D-A9F7-181F-FBBDFF1CC6F3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36" creationId="{F6A25770-550C-8815-B8F7-4ECEF9071544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38" creationId="{3E730295-AC48-3A7E-00BC-EB5512C392D0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39" creationId="{A2BEC254-1E9F-8A94-6DF4-9C1C4B5D5F63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40" creationId="{7DB77A0D-9123-065D-38E2-221D34C9676E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42" creationId="{AE7C5AFC-8CD4-693C-8CA3-2A03CC44399F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43" creationId="{B15E9B5B-5852-145C-64BD-04AD0A5711E3}"/>
          </ac:spMkLst>
        </pc:spChg>
        <pc:spChg chg="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44" creationId="{E4CF4B92-7C1D-A204-1007-1892FB6B3906}"/>
          </ac:spMkLst>
        </pc:spChg>
        <pc:spChg chg="del mod">
          <ac:chgData name="예진 최" userId="1e11584200a3bbf3" providerId="LiveId" clId="{EA294A06-C590-445C-AE3B-07468F0DFBDB}" dt="2024-03-24T04:31:13.585" v="6691" actId="478"/>
          <ac:spMkLst>
            <pc:docMk/>
            <pc:sldMk cId="4183601330" sldId="278"/>
            <ac:spMk id="48" creationId="{209556D9-EA83-9022-DE5D-71144752AFCB}"/>
          </ac:spMkLst>
        </pc:spChg>
        <pc:spChg chg="del mod">
          <ac:chgData name="예진 최" userId="1e11584200a3bbf3" providerId="LiveId" clId="{EA294A06-C590-445C-AE3B-07468F0DFBDB}" dt="2024-03-24T04:31:18.145" v="6694" actId="478"/>
          <ac:spMkLst>
            <pc:docMk/>
            <pc:sldMk cId="4183601330" sldId="278"/>
            <ac:spMk id="49" creationId="{5C6EDC7F-AA7D-7B0B-03CB-966697D543AE}"/>
          </ac:spMkLst>
        </pc:spChg>
        <pc:spChg chg="mod">
          <ac:chgData name="예진 최" userId="1e11584200a3bbf3" providerId="LiveId" clId="{EA294A06-C590-445C-AE3B-07468F0DFBDB}" dt="2024-03-26T02:27:40.377" v="7932" actId="165"/>
          <ac:spMkLst>
            <pc:docMk/>
            <pc:sldMk cId="4183601330" sldId="278"/>
            <ac:spMk id="50" creationId="{4AA69F16-8FF1-A6B2-E6B7-F8ACD192F60D}"/>
          </ac:spMkLst>
        </pc:spChg>
        <pc:spChg chg="mod">
          <ac:chgData name="예진 최" userId="1e11584200a3bbf3" providerId="LiveId" clId="{EA294A06-C590-445C-AE3B-07468F0DFBDB}" dt="2024-03-26T02:27:40.377" v="7932" actId="165"/>
          <ac:spMkLst>
            <pc:docMk/>
            <pc:sldMk cId="4183601330" sldId="278"/>
            <ac:spMk id="51" creationId="{4F7D55B8-5963-C8E2-F8AE-31DFF637DF80}"/>
          </ac:spMkLst>
        </pc:spChg>
        <pc:spChg chg="mod">
          <ac:chgData name="예진 최" userId="1e11584200a3bbf3" providerId="LiveId" clId="{EA294A06-C590-445C-AE3B-07468F0DFBDB}" dt="2024-03-26T02:27:40.377" v="7932" actId="165"/>
          <ac:spMkLst>
            <pc:docMk/>
            <pc:sldMk cId="4183601330" sldId="278"/>
            <ac:spMk id="52" creationId="{013C11D1-64D4-75E3-65E2-A89C2BE59407}"/>
          </ac:spMkLst>
        </pc:spChg>
        <pc:spChg chg="mod">
          <ac:chgData name="예진 최" userId="1e11584200a3bbf3" providerId="LiveId" clId="{EA294A06-C590-445C-AE3B-07468F0DFBDB}" dt="2024-03-26T02:27:40.377" v="7932" actId="165"/>
          <ac:spMkLst>
            <pc:docMk/>
            <pc:sldMk cId="4183601330" sldId="278"/>
            <ac:spMk id="53" creationId="{58E9EF07-9F7B-A978-6283-A162BB340539}"/>
          </ac:spMkLst>
        </pc:spChg>
        <pc:spChg chg="mod">
          <ac:chgData name="예진 최" userId="1e11584200a3bbf3" providerId="LiveId" clId="{EA294A06-C590-445C-AE3B-07468F0DFBDB}" dt="2024-03-26T02:27:40.377" v="7932" actId="165"/>
          <ac:spMkLst>
            <pc:docMk/>
            <pc:sldMk cId="4183601330" sldId="278"/>
            <ac:spMk id="54" creationId="{D4167A42-B041-B01C-0694-24E5B644758C}"/>
          </ac:spMkLst>
        </pc:spChg>
        <pc:spChg chg="mod">
          <ac:chgData name="예진 최" userId="1e11584200a3bbf3" providerId="LiveId" clId="{EA294A06-C590-445C-AE3B-07468F0DFBDB}" dt="2024-03-26T02:27:40.377" v="7932" actId="165"/>
          <ac:spMkLst>
            <pc:docMk/>
            <pc:sldMk cId="4183601330" sldId="278"/>
            <ac:spMk id="55" creationId="{4B637E79-ECE8-FA0F-AC37-91D4A989E507}"/>
          </ac:spMkLst>
        </pc:spChg>
        <pc:spChg chg="add mod or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56" creationId="{ACD12815-93B4-D6CE-A0BA-D734C7ED79DC}"/>
          </ac:spMkLst>
        </pc:spChg>
        <pc:spChg chg="add mod">
          <ac:chgData name="예진 최" userId="1e11584200a3bbf3" providerId="LiveId" clId="{EA294A06-C590-445C-AE3B-07468F0DFBDB}" dt="2024-03-24T06:25:34.788" v="7764" actId="1076"/>
          <ac:spMkLst>
            <pc:docMk/>
            <pc:sldMk cId="4183601330" sldId="278"/>
            <ac:spMk id="58" creationId="{325C44F7-4FE1-41B1-D2CF-3F7C13DD6F9B}"/>
          </ac:spMkLst>
        </pc:spChg>
        <pc:spChg chg="add 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59" creationId="{1D81EDBD-0DBF-A671-0FE6-F5AD88F15A02}"/>
          </ac:spMkLst>
        </pc:spChg>
        <pc:spChg chg="mod">
          <ac:chgData name="예진 최" userId="1e11584200a3bbf3" providerId="LiveId" clId="{EA294A06-C590-445C-AE3B-07468F0DFBDB}" dt="2024-03-26T02:27:40.377" v="7932" actId="165"/>
          <ac:spMkLst>
            <pc:docMk/>
            <pc:sldMk cId="4183601330" sldId="278"/>
            <ac:spMk id="63" creationId="{A32ABA37-D9AA-F629-5246-4E2B769848CB}"/>
          </ac:spMkLst>
        </pc:spChg>
        <pc:spChg chg="mod">
          <ac:chgData name="예진 최" userId="1e11584200a3bbf3" providerId="LiveId" clId="{EA294A06-C590-445C-AE3B-07468F0DFBDB}" dt="2024-03-26T02:27:40.377" v="7932" actId="165"/>
          <ac:spMkLst>
            <pc:docMk/>
            <pc:sldMk cId="4183601330" sldId="278"/>
            <ac:spMk id="64" creationId="{0550B827-023E-75ED-234A-2C0666CD192F}"/>
          </ac:spMkLst>
        </pc:spChg>
        <pc:spChg chg="mod">
          <ac:chgData name="예진 최" userId="1e11584200a3bbf3" providerId="LiveId" clId="{EA294A06-C590-445C-AE3B-07468F0DFBDB}" dt="2024-03-26T02:27:40.377" v="7932" actId="165"/>
          <ac:spMkLst>
            <pc:docMk/>
            <pc:sldMk cId="4183601330" sldId="278"/>
            <ac:spMk id="65" creationId="{849448C6-C733-AE44-F552-B86292FAB118}"/>
          </ac:spMkLst>
        </pc:spChg>
        <pc:spChg chg="add mod topLvl">
          <ac:chgData name="예진 최" userId="1e11584200a3bbf3" providerId="LiveId" clId="{EA294A06-C590-445C-AE3B-07468F0DFBDB}" dt="2024-03-26T02:28:22.051" v="7935" actId="164"/>
          <ac:spMkLst>
            <pc:docMk/>
            <pc:sldMk cId="4183601330" sldId="278"/>
            <ac:spMk id="66" creationId="{0CEDCC0A-A954-1072-B4DD-C4D0B8598071}"/>
          </ac:spMkLst>
        </pc:spChg>
        <pc:spChg chg="add mod">
          <ac:chgData name="예진 최" userId="1e11584200a3bbf3" providerId="LiveId" clId="{EA294A06-C590-445C-AE3B-07468F0DFBDB}" dt="2024-03-26T02:30:34.184" v="7936" actId="164"/>
          <ac:spMkLst>
            <pc:docMk/>
            <pc:sldMk cId="4183601330" sldId="278"/>
            <ac:spMk id="68" creationId="{0FD4189C-00BF-32C8-205C-5E269001AA9E}"/>
          </ac:spMkLst>
        </pc:spChg>
        <pc:grpChg chg="add mod">
          <ac:chgData name="예진 최" userId="1e11584200a3bbf3" providerId="LiveId" clId="{EA294A06-C590-445C-AE3B-07468F0DFBDB}" dt="2024-03-24T06:43:27.574" v="7915" actId="1076"/>
          <ac:grpSpMkLst>
            <pc:docMk/>
            <pc:sldMk cId="4183601330" sldId="278"/>
            <ac:grpSpMk id="3" creationId="{1270E359-3BE6-E22F-94A4-94B1AABC2AAA}"/>
          </ac:grpSpMkLst>
        </pc:grpChg>
        <pc:grpChg chg="add mod">
          <ac:chgData name="예진 최" userId="1e11584200a3bbf3" providerId="LiveId" clId="{EA294A06-C590-445C-AE3B-07468F0DFBDB}" dt="2024-03-24T04:24:46.565" v="6673"/>
          <ac:grpSpMkLst>
            <pc:docMk/>
            <pc:sldMk cId="4183601330" sldId="278"/>
            <ac:grpSpMk id="3" creationId="{BE3D6EDD-6041-4242-CD8D-BB97B3BD8B7C}"/>
          </ac:grpSpMkLst>
        </pc:grpChg>
        <pc:grpChg chg="add mod">
          <ac:chgData name="예진 최" userId="1e11584200a3bbf3" providerId="LiveId" clId="{EA294A06-C590-445C-AE3B-07468F0DFBDB}" dt="2024-03-26T02:27:33.513" v="7931" actId="164"/>
          <ac:grpSpMkLst>
            <pc:docMk/>
            <pc:sldMk cId="4183601330" sldId="278"/>
            <ac:grpSpMk id="7" creationId="{0773F42A-5D32-3137-A5E0-37ECFB4730F4}"/>
          </ac:grpSpMkLst>
        </pc:grpChg>
        <pc:grpChg chg="mod">
          <ac:chgData name="예진 최" userId="1e11584200a3bbf3" providerId="LiveId" clId="{EA294A06-C590-445C-AE3B-07468F0DFBDB}" dt="2024-03-24T04:24:46.565" v="6673"/>
          <ac:grpSpMkLst>
            <pc:docMk/>
            <pc:sldMk cId="4183601330" sldId="278"/>
            <ac:grpSpMk id="18" creationId="{52B21941-9209-5399-CD0F-A678131A1A25}"/>
          </ac:grpSpMkLst>
        </pc:grpChg>
        <pc:grpChg chg="add mod">
          <ac:chgData name="예진 최" userId="1e11584200a3bbf3" providerId="LiveId" clId="{EA294A06-C590-445C-AE3B-07468F0DFBDB}" dt="2024-03-26T02:30:34.184" v="7936" actId="164"/>
          <ac:grpSpMkLst>
            <pc:docMk/>
            <pc:sldMk cId="4183601330" sldId="278"/>
            <ac:grpSpMk id="18" creationId="{BBF3D0C7-5B50-54B2-407F-1FAEEF0C3FBD}"/>
          </ac:grpSpMkLst>
        </pc:grpChg>
        <pc:grpChg chg="add mod">
          <ac:chgData name="예진 최" userId="1e11584200a3bbf3" providerId="LiveId" clId="{EA294A06-C590-445C-AE3B-07468F0DFBDB}" dt="2024-03-26T02:30:34.184" v="7936" actId="164"/>
          <ac:grpSpMkLst>
            <pc:docMk/>
            <pc:sldMk cId="4183601330" sldId="278"/>
            <ac:grpSpMk id="19" creationId="{6F4BD45B-341D-E0CC-EB2A-27CC116F951A}"/>
          </ac:grpSpMkLst>
        </pc:grpChg>
        <pc:grpChg chg="add del mod topLvl">
          <ac:chgData name="예진 최" userId="1e11584200a3bbf3" providerId="LiveId" clId="{EA294A06-C590-445C-AE3B-07468F0DFBDB}" dt="2024-03-24T04:44:46.029" v="6895" actId="165"/>
          <ac:grpSpMkLst>
            <pc:docMk/>
            <pc:sldMk cId="4183601330" sldId="278"/>
            <ac:grpSpMk id="25" creationId="{004A9798-B06B-608A-9566-E6A1EC672158}"/>
          </ac:grpSpMkLst>
        </pc:grpChg>
        <pc:grpChg chg="mod topLvl">
          <ac:chgData name="예진 최" userId="1e11584200a3bbf3" providerId="LiveId" clId="{EA294A06-C590-445C-AE3B-07468F0DFBDB}" dt="2024-03-26T02:28:22.051" v="7935" actId="164"/>
          <ac:grpSpMkLst>
            <pc:docMk/>
            <pc:sldMk cId="4183601330" sldId="278"/>
            <ac:grpSpMk id="45" creationId="{F897056D-9BA9-00CE-CC55-C32A3051E5CC}"/>
          </ac:grpSpMkLst>
        </pc:grpChg>
        <pc:grpChg chg="mod topLvl">
          <ac:chgData name="예진 최" userId="1e11584200a3bbf3" providerId="LiveId" clId="{EA294A06-C590-445C-AE3B-07468F0DFBDB}" dt="2024-03-26T02:28:22.051" v="7935" actId="164"/>
          <ac:grpSpMkLst>
            <pc:docMk/>
            <pc:sldMk cId="4183601330" sldId="278"/>
            <ac:grpSpMk id="46" creationId="{E250273A-EB93-0832-3615-B2E8452340C1}"/>
          </ac:grpSpMkLst>
        </pc:grpChg>
        <pc:grpChg chg="del mod">
          <ac:chgData name="예진 최" userId="1e11584200a3bbf3" providerId="LiveId" clId="{EA294A06-C590-445C-AE3B-07468F0DFBDB}" dt="2024-03-24T04:31:13.585" v="6691" actId="478"/>
          <ac:grpSpMkLst>
            <pc:docMk/>
            <pc:sldMk cId="4183601330" sldId="278"/>
            <ac:grpSpMk id="47" creationId="{9F466F30-FEB4-9876-AEFA-CC77EC4FF5BB}"/>
          </ac:grpSpMkLst>
        </pc:grpChg>
        <pc:grpChg chg="add del mod">
          <ac:chgData name="예진 최" userId="1e11584200a3bbf3" providerId="LiveId" clId="{EA294A06-C590-445C-AE3B-07468F0DFBDB}" dt="2024-03-24T04:44:35.271" v="6894" actId="165"/>
          <ac:grpSpMkLst>
            <pc:docMk/>
            <pc:sldMk cId="4183601330" sldId="278"/>
            <ac:grpSpMk id="57" creationId="{1A3CFE46-B392-B9B7-07B2-E8304EAB0594}"/>
          </ac:grpSpMkLst>
        </pc:grpChg>
        <pc:grpChg chg="add mod topLvl">
          <ac:chgData name="예진 최" userId="1e11584200a3bbf3" providerId="LiveId" clId="{EA294A06-C590-445C-AE3B-07468F0DFBDB}" dt="2024-03-26T02:28:22.051" v="7935" actId="164"/>
          <ac:grpSpMkLst>
            <pc:docMk/>
            <pc:sldMk cId="4183601330" sldId="278"/>
            <ac:grpSpMk id="62" creationId="{168ADC7C-38D7-9F90-F93B-BEF704D70405}"/>
          </ac:grpSpMkLst>
        </pc:grpChg>
        <pc:grpChg chg="add del mod">
          <ac:chgData name="예진 최" userId="1e11584200a3bbf3" providerId="LiveId" clId="{EA294A06-C590-445C-AE3B-07468F0DFBDB}" dt="2024-03-26T02:27:40.377" v="7932" actId="165"/>
          <ac:grpSpMkLst>
            <pc:docMk/>
            <pc:sldMk cId="4183601330" sldId="278"/>
            <ac:grpSpMk id="67" creationId="{ED63CAB6-4823-E973-4E20-C90C32BA6DE5}"/>
          </ac:grpSpMkLst>
        </pc:grpChg>
        <pc:cxnChg chg="mod">
          <ac:chgData name="예진 최" userId="1e11584200a3bbf3" providerId="LiveId" clId="{EA294A06-C590-445C-AE3B-07468F0DFBDB}" dt="2024-03-24T04:24:46.565" v="6673"/>
          <ac:cxnSpMkLst>
            <pc:docMk/>
            <pc:sldMk cId="4183601330" sldId="278"/>
            <ac:cxnSpMk id="10" creationId="{632FF206-E870-E032-6AA7-9BC4E9A959EF}"/>
          </ac:cxnSpMkLst>
        </pc:cxnChg>
        <pc:cxnChg chg="mod">
          <ac:chgData name="예진 최" userId="1e11584200a3bbf3" providerId="LiveId" clId="{EA294A06-C590-445C-AE3B-07468F0DFBDB}" dt="2024-03-24T04:24:46.565" v="6673"/>
          <ac:cxnSpMkLst>
            <pc:docMk/>
            <pc:sldMk cId="4183601330" sldId="278"/>
            <ac:cxnSpMk id="13" creationId="{10B57216-FEE8-F154-2211-82347E0BD5ED}"/>
          </ac:cxnSpMkLst>
        </pc:cxnChg>
        <pc:cxnChg chg="mod">
          <ac:chgData name="예진 최" userId="1e11584200a3bbf3" providerId="LiveId" clId="{EA294A06-C590-445C-AE3B-07468F0DFBDB}" dt="2024-03-24T04:24:46.565" v="6673"/>
          <ac:cxnSpMkLst>
            <pc:docMk/>
            <pc:sldMk cId="4183601330" sldId="278"/>
            <ac:cxnSpMk id="15" creationId="{CC7B35FF-6C13-57AE-E646-B7CBD09006F0}"/>
          </ac:cxnSpMkLst>
        </pc:cxnChg>
        <pc:cxnChg chg="mod">
          <ac:chgData name="예진 최" userId="1e11584200a3bbf3" providerId="LiveId" clId="{EA294A06-C590-445C-AE3B-07468F0DFBDB}" dt="2024-03-24T04:24:46.565" v="6673"/>
          <ac:cxnSpMkLst>
            <pc:docMk/>
            <pc:sldMk cId="4183601330" sldId="278"/>
            <ac:cxnSpMk id="19" creationId="{F9D2AD87-A5E5-3B03-49D5-D42AF846F3DC}"/>
          </ac:cxnSpMkLst>
        </pc:cxnChg>
        <pc:cxnChg chg="mod topLvl">
          <ac:chgData name="예진 최" userId="1e11584200a3bbf3" providerId="LiveId" clId="{EA294A06-C590-445C-AE3B-07468F0DFBDB}" dt="2024-03-26T02:28:22.051" v="7935" actId="164"/>
          <ac:cxnSpMkLst>
            <pc:docMk/>
            <pc:sldMk cId="4183601330" sldId="278"/>
            <ac:cxnSpMk id="29" creationId="{0244BE94-3197-59CB-11BC-B7842FD9708B}"/>
          </ac:cxnSpMkLst>
        </pc:cxnChg>
        <pc:cxnChg chg="mod topLvl">
          <ac:chgData name="예진 최" userId="1e11584200a3bbf3" providerId="LiveId" clId="{EA294A06-C590-445C-AE3B-07468F0DFBDB}" dt="2024-03-26T02:28:22.051" v="7935" actId="164"/>
          <ac:cxnSpMkLst>
            <pc:docMk/>
            <pc:sldMk cId="4183601330" sldId="278"/>
            <ac:cxnSpMk id="32" creationId="{F97A9FA8-4D32-2E61-B0C9-47296B2CCA7E}"/>
          </ac:cxnSpMkLst>
        </pc:cxnChg>
        <pc:cxnChg chg="mod topLvl">
          <ac:chgData name="예진 최" userId="1e11584200a3bbf3" providerId="LiveId" clId="{EA294A06-C590-445C-AE3B-07468F0DFBDB}" dt="2024-03-26T02:28:22.051" v="7935" actId="164"/>
          <ac:cxnSpMkLst>
            <pc:docMk/>
            <pc:sldMk cId="4183601330" sldId="278"/>
            <ac:cxnSpMk id="34" creationId="{AB898075-3082-2A89-2FD2-C6E8432FCD67}"/>
          </ac:cxnSpMkLst>
        </pc:cxnChg>
        <pc:cxnChg chg="mod topLvl">
          <ac:chgData name="예진 최" userId="1e11584200a3bbf3" providerId="LiveId" clId="{EA294A06-C590-445C-AE3B-07468F0DFBDB}" dt="2024-03-26T02:28:22.051" v="7935" actId="164"/>
          <ac:cxnSpMkLst>
            <pc:docMk/>
            <pc:sldMk cId="4183601330" sldId="278"/>
            <ac:cxnSpMk id="37" creationId="{B3EC524E-CC54-9EED-ADEC-0BFC92E1DE9C}"/>
          </ac:cxnSpMkLst>
        </pc:cxnChg>
        <pc:cxnChg chg="mod topLvl">
          <ac:chgData name="예진 최" userId="1e11584200a3bbf3" providerId="LiveId" clId="{EA294A06-C590-445C-AE3B-07468F0DFBDB}" dt="2024-03-26T02:28:22.051" v="7935" actId="164"/>
          <ac:cxnSpMkLst>
            <pc:docMk/>
            <pc:sldMk cId="4183601330" sldId="278"/>
            <ac:cxnSpMk id="41" creationId="{0A2A3FDF-4258-21AF-34D0-EF30B96317DB}"/>
          </ac:cxnSpMkLst>
        </pc:cxnChg>
        <pc:cxnChg chg="add mod topLvl">
          <ac:chgData name="예진 최" userId="1e11584200a3bbf3" providerId="LiveId" clId="{EA294A06-C590-445C-AE3B-07468F0DFBDB}" dt="2024-03-26T02:28:22.051" v="7935" actId="164"/>
          <ac:cxnSpMkLst>
            <pc:docMk/>
            <pc:sldMk cId="4183601330" sldId="278"/>
            <ac:cxnSpMk id="60" creationId="{7AD92726-E95A-1AE7-7EA5-101707DA43FD}"/>
          </ac:cxnSpMkLst>
        </pc:cxnChg>
      </pc:sldChg>
      <pc:sldChg chg="addSp delSp modSp add mod">
        <pc:chgData name="예진 최" userId="1e11584200a3bbf3" providerId="LiveId" clId="{EA294A06-C590-445C-AE3B-07468F0DFBDB}" dt="2024-03-24T06:15:27.476" v="7757" actId="1076"/>
        <pc:sldMkLst>
          <pc:docMk/>
          <pc:sldMk cId="475959464" sldId="279"/>
        </pc:sldMkLst>
        <pc:spChg chg="add mod">
          <ac:chgData name="예진 최" userId="1e11584200a3bbf3" providerId="LiveId" clId="{EA294A06-C590-445C-AE3B-07468F0DFBDB}" dt="2024-03-24T06:13:31.255" v="7604"/>
          <ac:spMkLst>
            <pc:docMk/>
            <pc:sldMk cId="475959464" sldId="279"/>
            <ac:spMk id="2" creationId="{09B24209-5085-C8B2-256B-AF0F4599EFE5}"/>
          </ac:spMkLst>
        </pc:spChg>
        <pc:spChg chg="del">
          <ac:chgData name="예진 최" userId="1e11584200a3bbf3" providerId="LiveId" clId="{EA294A06-C590-445C-AE3B-07468F0DFBDB}" dt="2024-03-24T06:13:33.977" v="7605" actId="478"/>
          <ac:spMkLst>
            <pc:docMk/>
            <pc:sldMk cId="475959464" sldId="279"/>
            <ac:spMk id="3" creationId="{70AF7270-FE53-4895-5720-223A24B7C57E}"/>
          </ac:spMkLst>
        </pc:spChg>
        <pc:spChg chg="del mod">
          <ac:chgData name="예진 최" userId="1e11584200a3bbf3" providerId="LiveId" clId="{EA294A06-C590-445C-AE3B-07468F0DFBDB}" dt="2024-03-24T06:13:47.746" v="7611" actId="478"/>
          <ac:spMkLst>
            <pc:docMk/>
            <pc:sldMk cId="475959464" sldId="279"/>
            <ac:spMk id="7" creationId="{5F8BCE57-0088-3824-71FB-5F7A1C6D4B16}"/>
          </ac:spMkLst>
        </pc:spChg>
        <pc:spChg chg="del topLvl">
          <ac:chgData name="예진 최" userId="1e11584200a3bbf3" providerId="LiveId" clId="{EA294A06-C590-445C-AE3B-07468F0DFBDB}" dt="2024-03-24T06:13:49.395" v="7612" actId="478"/>
          <ac:spMkLst>
            <pc:docMk/>
            <pc:sldMk cId="475959464" sldId="279"/>
            <ac:spMk id="8" creationId="{884FE6BE-4C45-6189-17C2-A8471408ADF7}"/>
          </ac:spMkLst>
        </pc:spChg>
        <pc:spChg chg="del">
          <ac:chgData name="예진 최" userId="1e11584200a3bbf3" providerId="LiveId" clId="{EA294A06-C590-445C-AE3B-07468F0DFBDB}" dt="2024-03-24T06:13:43.290" v="7608" actId="478"/>
          <ac:spMkLst>
            <pc:docMk/>
            <pc:sldMk cId="475959464" sldId="279"/>
            <ac:spMk id="10" creationId="{151DC5B6-AA83-1321-7B8C-8FB2491EEA25}"/>
          </ac:spMkLst>
        </pc:spChg>
        <pc:spChg chg="mod topLvl">
          <ac:chgData name="예진 최" userId="1e11584200a3bbf3" providerId="LiveId" clId="{EA294A06-C590-445C-AE3B-07468F0DFBDB}" dt="2024-03-24T06:15:27.476" v="7757" actId="1076"/>
          <ac:spMkLst>
            <pc:docMk/>
            <pc:sldMk cId="475959464" sldId="279"/>
            <ac:spMk id="11" creationId="{58788B86-F7D9-1188-7E76-E3622085087B}"/>
          </ac:spMkLst>
        </pc:spChg>
        <pc:grpChg chg="del">
          <ac:chgData name="예진 최" userId="1e11584200a3bbf3" providerId="LiveId" clId="{EA294A06-C590-445C-AE3B-07468F0DFBDB}" dt="2024-03-24T06:13:47.746" v="7611" actId="478"/>
          <ac:grpSpMkLst>
            <pc:docMk/>
            <pc:sldMk cId="475959464" sldId="279"/>
            <ac:grpSpMk id="9" creationId="{7913084C-E21B-076F-D637-56115535005E}"/>
          </ac:grpSpMkLst>
        </pc:grpChg>
        <pc:grpChg chg="add del">
          <ac:chgData name="예진 최" userId="1e11584200a3bbf3" providerId="LiveId" clId="{EA294A06-C590-445C-AE3B-07468F0DFBDB}" dt="2024-03-24T06:13:49.395" v="7612" actId="478"/>
          <ac:grpSpMkLst>
            <pc:docMk/>
            <pc:sldMk cId="475959464" sldId="279"/>
            <ac:grpSpMk id="15" creationId="{4249B2EE-B18D-3DEB-A3F2-95040B32EE93}"/>
          </ac:grpSpMkLst>
        </pc:grpChg>
        <pc:cxnChg chg="del">
          <ac:chgData name="예진 최" userId="1e11584200a3bbf3" providerId="LiveId" clId="{EA294A06-C590-445C-AE3B-07468F0DFBDB}" dt="2024-03-24T06:13:45.769" v="7609" actId="478"/>
          <ac:cxnSpMkLst>
            <pc:docMk/>
            <pc:sldMk cId="475959464" sldId="279"/>
            <ac:cxnSpMk id="12" creationId="{4BDB1081-6147-6529-9633-CF9DA3CC6E5A}"/>
          </ac:cxnSpMkLst>
        </pc:cxnChg>
      </pc:sldChg>
      <pc:sldChg chg="add del">
        <pc:chgData name="예진 최" userId="1e11584200a3bbf3" providerId="LiveId" clId="{EA294A06-C590-445C-AE3B-07468F0DFBDB}" dt="2024-03-23T15:25:17.959" v="5987" actId="47"/>
        <pc:sldMkLst>
          <pc:docMk/>
          <pc:sldMk cId="1579163653" sldId="279"/>
        </pc:sldMkLst>
      </pc:sldChg>
    </pc:docChg>
  </pc:docChgLst>
  <pc:docChgLst>
    <pc:chgData name="예진 최" userId="1e11584200a3bbf3" providerId="LiveId" clId="{DE8B805E-952F-4482-8ED3-BF142B72CD1C}"/>
    <pc:docChg chg="undo custSel addSld delSld modSld">
      <pc:chgData name="예진 최" userId="1e11584200a3bbf3" providerId="LiveId" clId="{DE8B805E-952F-4482-8ED3-BF142B72CD1C}" dt="2024-03-22T00:30:41.325" v="115" actId="478"/>
      <pc:docMkLst>
        <pc:docMk/>
      </pc:docMkLst>
      <pc:sldChg chg="del">
        <pc:chgData name="예진 최" userId="1e11584200a3bbf3" providerId="LiveId" clId="{DE8B805E-952F-4482-8ED3-BF142B72CD1C}" dt="2024-03-19T02:06:37.534" v="0" actId="47"/>
        <pc:sldMkLst>
          <pc:docMk/>
          <pc:sldMk cId="3140409258" sldId="256"/>
        </pc:sldMkLst>
      </pc:sldChg>
      <pc:sldChg chg="del">
        <pc:chgData name="예진 최" userId="1e11584200a3bbf3" providerId="LiveId" clId="{DE8B805E-952F-4482-8ED3-BF142B72CD1C}" dt="2024-03-19T02:06:48.418" v="16" actId="47"/>
        <pc:sldMkLst>
          <pc:docMk/>
          <pc:sldMk cId="1660610579" sldId="258"/>
        </pc:sldMkLst>
      </pc:sldChg>
      <pc:sldChg chg="del">
        <pc:chgData name="예진 최" userId="1e11584200a3bbf3" providerId="LiveId" clId="{DE8B805E-952F-4482-8ED3-BF142B72CD1C}" dt="2024-03-19T02:06:40.258" v="13" actId="47"/>
        <pc:sldMkLst>
          <pc:docMk/>
          <pc:sldMk cId="2818126242" sldId="259"/>
        </pc:sldMkLst>
      </pc:sldChg>
      <pc:sldChg chg="del">
        <pc:chgData name="예진 최" userId="1e11584200a3bbf3" providerId="LiveId" clId="{DE8B805E-952F-4482-8ED3-BF142B72CD1C}" dt="2024-03-19T02:06:38.755" v="6" actId="47"/>
        <pc:sldMkLst>
          <pc:docMk/>
          <pc:sldMk cId="2075612806" sldId="260"/>
        </pc:sldMkLst>
      </pc:sldChg>
      <pc:sldChg chg="addSp delSp modSp mod">
        <pc:chgData name="예진 최" userId="1e11584200a3bbf3" providerId="LiveId" clId="{DE8B805E-952F-4482-8ED3-BF142B72CD1C}" dt="2024-03-22T00:30:35.426" v="114" actId="478"/>
        <pc:sldMkLst>
          <pc:docMk/>
          <pc:sldMk cId="1146451201" sldId="261"/>
        </pc:sldMkLst>
        <pc:spChg chg="add mod">
          <ac:chgData name="예진 최" userId="1e11584200a3bbf3" providerId="LiveId" clId="{DE8B805E-952F-4482-8ED3-BF142B72CD1C}" dt="2024-03-19T02:09:21.869" v="67" actId="1076"/>
          <ac:spMkLst>
            <pc:docMk/>
            <pc:sldMk cId="1146451201" sldId="261"/>
            <ac:spMk id="3" creationId="{00D0D929-5AFF-9BCE-959D-64385B8E865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6" creationId="{76D22055-0784-8C27-AE03-A5A5024B792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8" creationId="{09EB9C52-5396-F004-F69E-8E279E97A2AC}"/>
          </ac:spMkLst>
        </pc:spChg>
        <pc:spChg chg="add del mod">
          <ac:chgData name="예진 최" userId="1e11584200a3bbf3" providerId="LiveId" clId="{DE8B805E-952F-4482-8ED3-BF142B72CD1C}" dt="2024-03-22T00:30:35.426" v="114" actId="478"/>
          <ac:spMkLst>
            <pc:docMk/>
            <pc:sldMk cId="1146451201" sldId="261"/>
            <ac:spMk id="11" creationId="{B867C93D-3DA9-23A5-801F-A829A2FDBE06}"/>
          </ac:spMkLst>
        </pc:spChg>
        <pc:spChg chg="add mod">
          <ac:chgData name="예진 최" userId="1e11584200a3bbf3" providerId="LiveId" clId="{DE8B805E-952F-4482-8ED3-BF142B72CD1C}" dt="2024-03-19T02:09:39.390" v="69" actId="1076"/>
          <ac:spMkLst>
            <pc:docMk/>
            <pc:sldMk cId="1146451201" sldId="261"/>
            <ac:spMk id="12" creationId="{797E4051-BB14-61BF-8B16-C370A5A5D5CE}"/>
          </ac:spMkLst>
        </pc:spChg>
        <pc:cxnChg chg="add mod">
          <ac:chgData name="예진 최" userId="1e11584200a3bbf3" providerId="LiveId" clId="{DE8B805E-952F-4482-8ED3-BF142B72CD1C}" dt="2024-03-19T02:07:01.598" v="17"/>
          <ac:cxnSpMkLst>
            <pc:docMk/>
            <pc:sldMk cId="1146451201" sldId="261"/>
            <ac:cxnSpMk id="5" creationId="{11A595AD-F203-8B61-5D17-E099AFF95E3E}"/>
          </ac:cxnSpMkLst>
        </pc:cxnChg>
        <pc:cxnChg chg="add mod">
          <ac:chgData name="예진 최" userId="1e11584200a3bbf3" providerId="LiveId" clId="{DE8B805E-952F-4482-8ED3-BF142B72CD1C}" dt="2024-03-19T02:07:21.624" v="18"/>
          <ac:cxnSpMkLst>
            <pc:docMk/>
            <pc:sldMk cId="1146451201" sldId="261"/>
            <ac:cxnSpMk id="10" creationId="{F05C0C49-8D77-5EF8-6D83-A46FF253BB70}"/>
          </ac:cxnSpMkLst>
        </pc:cxnChg>
      </pc:sldChg>
      <pc:sldChg chg="addSp delSp modSp new mod">
        <pc:chgData name="예진 최" userId="1e11584200a3bbf3" providerId="LiveId" clId="{DE8B805E-952F-4482-8ED3-BF142B72CD1C}" dt="2024-03-19T02:14:20.920" v="100" actId="21"/>
        <pc:sldMkLst>
          <pc:docMk/>
          <pc:sldMk cId="2261383864" sldId="262"/>
        </pc:sldMkLst>
        <pc:spChg chg="del">
          <ac:chgData name="예진 최" userId="1e11584200a3bbf3" providerId="LiveId" clId="{DE8B805E-952F-4482-8ED3-BF142B72CD1C}" dt="2024-03-19T02:07:34.575" v="22" actId="478"/>
          <ac:spMkLst>
            <pc:docMk/>
            <pc:sldMk cId="2261383864" sldId="262"/>
            <ac:spMk id="2" creationId="{CCBE84C9-C09E-4B7E-633A-667DC24B6CE9}"/>
          </ac:spMkLst>
        </pc:spChg>
        <pc:spChg chg="del mod">
          <ac:chgData name="예진 최" userId="1e11584200a3bbf3" providerId="LiveId" clId="{DE8B805E-952F-4482-8ED3-BF142B72CD1C}" dt="2024-03-19T02:07:33.524" v="21" actId="478"/>
          <ac:spMkLst>
            <pc:docMk/>
            <pc:sldMk cId="2261383864" sldId="262"/>
            <ac:spMk id="3" creationId="{27C3ECB7-31CE-A992-1368-9E97581F0339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4" creationId="{347548A2-4C42-34E3-1B02-4A8156ECA525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5" creationId="{52F2C23D-C1F5-FFE8-D0E8-0FAD7EF36255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7" creationId="{71B577E6-20D8-6220-CAA4-21F533F3BB05}"/>
          </ac:spMkLst>
        </pc:spChg>
        <pc:spChg chg="add del mod">
          <ac:chgData name="예진 최" userId="1e11584200a3bbf3" providerId="LiveId" clId="{DE8B805E-952F-4482-8ED3-BF142B72CD1C}" dt="2024-03-19T02:12:58.143" v="90" actId="478"/>
          <ac:spMkLst>
            <pc:docMk/>
            <pc:sldMk cId="2261383864" sldId="262"/>
            <ac:spMk id="8" creationId="{7352FEAF-5C8A-C088-7A34-AF48E59193E1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9" creationId="{B2132E09-6601-807B-32EA-BF0A76F3CE7F}"/>
          </ac:spMkLst>
        </pc:spChg>
        <pc:grpChg chg="add del mod">
          <ac:chgData name="예진 최" userId="1e11584200a3bbf3" providerId="LiveId" clId="{DE8B805E-952F-4482-8ED3-BF142B72CD1C}" dt="2024-03-19T02:14:20.920" v="100" actId="21"/>
          <ac:grpSpMkLst>
            <pc:docMk/>
            <pc:sldMk cId="2261383864" sldId="262"/>
            <ac:grpSpMk id="10" creationId="{3285809F-BE88-A5D7-C8FB-BB231557BF21}"/>
          </ac:grpSpMkLst>
        </pc:grpChg>
        <pc:cxnChg chg="add mod">
          <ac:chgData name="예진 최" userId="1e11584200a3bbf3" providerId="LiveId" clId="{DE8B805E-952F-4482-8ED3-BF142B72CD1C}" dt="2024-03-19T02:07:35.474" v="23"/>
          <ac:cxnSpMkLst>
            <pc:docMk/>
            <pc:sldMk cId="2261383864" sldId="262"/>
            <ac:cxnSpMk id="6" creationId="{083D211E-9BD0-8888-F74B-038C81C385FC}"/>
          </ac:cxnSpMkLst>
        </pc:cxnChg>
      </pc:sldChg>
      <pc:sldChg chg="del">
        <pc:chgData name="예진 최" userId="1e11584200a3bbf3" providerId="LiveId" clId="{DE8B805E-952F-4482-8ED3-BF142B72CD1C}" dt="2024-03-19T02:06:39.716" v="10" actId="47"/>
        <pc:sldMkLst>
          <pc:docMk/>
          <pc:sldMk cId="4223769671" sldId="262"/>
        </pc:sldMkLst>
      </pc:sldChg>
      <pc:sldChg chg="addSp delSp modSp add mod">
        <pc:chgData name="예진 최" userId="1e11584200a3bbf3" providerId="LiveId" clId="{DE8B805E-952F-4482-8ED3-BF142B72CD1C}" dt="2024-03-22T00:30:41.325" v="115" actId="478"/>
        <pc:sldMkLst>
          <pc:docMk/>
          <pc:sldMk cId="74040924" sldId="263"/>
        </pc:sldMkLst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3" creationId="{86575075-0337-03D3-813E-AEBCD49007FB}"/>
          </ac:spMkLst>
        </pc:spChg>
        <pc:spChg chg="mod">
          <ac:chgData name="예진 최" userId="1e11584200a3bbf3" providerId="LiveId" clId="{DE8B805E-952F-4482-8ED3-BF142B72CD1C}" dt="2024-03-19T05:00:05.023" v="103" actId="1076"/>
          <ac:spMkLst>
            <pc:docMk/>
            <pc:sldMk cId="74040924" sldId="263"/>
            <ac:spMk id="4" creationId="{347548A2-4C42-34E3-1B02-4A8156ECA525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7" creationId="{67AA666F-76DB-D0B0-2998-E54B5DB98B07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8" creationId="{518B2636-FAE7-0CEB-B969-0DFAD4757502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9" creationId="{3CD25549-D879-DE16-DCE8-626EA0CBF0F6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10" creationId="{BF9E19B5-D8FD-4D12-594F-FA8F466EB880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2" creationId="{71B577E6-20D8-6220-CAA4-21F533F3BB05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3" creationId="{B2132E09-6601-807B-32EA-BF0A76F3CE7F}"/>
          </ac:spMkLst>
        </pc:spChg>
        <pc:grpChg chg="add mod">
          <ac:chgData name="예진 최" userId="1e11584200a3bbf3" providerId="LiveId" clId="{DE8B805E-952F-4482-8ED3-BF142B72CD1C}" dt="2024-03-19T02:07:48.756" v="25"/>
          <ac:grpSpMkLst>
            <pc:docMk/>
            <pc:sldMk cId="74040924" sldId="263"/>
            <ac:grpSpMk id="2" creationId="{4B0B7B82-F8A9-8912-0DDC-6F9EB342FD1A}"/>
          </ac:grpSpMkLst>
        </pc:grpChg>
        <pc:grpChg chg="add del mod">
          <ac:chgData name="예진 최" userId="1e11584200a3bbf3" providerId="LiveId" clId="{DE8B805E-952F-4482-8ED3-BF142B72CD1C}" dt="2024-03-22T00:30:41.325" v="115" actId="478"/>
          <ac:grpSpMkLst>
            <pc:docMk/>
            <pc:sldMk cId="74040924" sldId="263"/>
            <ac:grpSpMk id="11" creationId="{3285809F-BE88-A5D7-C8FB-BB231557BF21}"/>
          </ac:grpSpMkLst>
        </pc:grpChg>
      </pc:sldChg>
      <pc:sldChg chg="del">
        <pc:chgData name="예진 최" userId="1e11584200a3bbf3" providerId="LiveId" clId="{DE8B805E-952F-4482-8ED3-BF142B72CD1C}" dt="2024-03-19T02:06:38.133" v="2" actId="47"/>
        <pc:sldMkLst>
          <pc:docMk/>
          <pc:sldMk cId="4175043564" sldId="263"/>
        </pc:sldMkLst>
      </pc:sldChg>
      <pc:sldChg chg="del">
        <pc:chgData name="예진 최" userId="1e11584200a3bbf3" providerId="LiveId" clId="{DE8B805E-952F-4482-8ED3-BF142B72CD1C}" dt="2024-03-19T02:06:37.936" v="1" actId="47"/>
        <pc:sldMkLst>
          <pc:docMk/>
          <pc:sldMk cId="2236773326" sldId="264"/>
        </pc:sldMkLst>
      </pc:sldChg>
      <pc:sldChg chg="del">
        <pc:chgData name="예진 최" userId="1e11584200a3bbf3" providerId="LiveId" clId="{DE8B805E-952F-4482-8ED3-BF142B72CD1C}" dt="2024-03-19T02:06:38.299" v="3" actId="47"/>
        <pc:sldMkLst>
          <pc:docMk/>
          <pc:sldMk cId="119180915" sldId="265"/>
        </pc:sldMkLst>
      </pc:sldChg>
      <pc:sldChg chg="del">
        <pc:chgData name="예진 최" userId="1e11584200a3bbf3" providerId="LiveId" clId="{DE8B805E-952F-4482-8ED3-BF142B72CD1C}" dt="2024-03-19T02:06:38.482" v="4" actId="47"/>
        <pc:sldMkLst>
          <pc:docMk/>
          <pc:sldMk cId="1866966484" sldId="266"/>
        </pc:sldMkLst>
      </pc:sldChg>
      <pc:sldChg chg="del">
        <pc:chgData name="예진 최" userId="1e11584200a3bbf3" providerId="LiveId" clId="{DE8B805E-952F-4482-8ED3-BF142B72CD1C}" dt="2024-03-19T02:06:39.087" v="7" actId="47"/>
        <pc:sldMkLst>
          <pc:docMk/>
          <pc:sldMk cId="1826456702" sldId="268"/>
        </pc:sldMkLst>
      </pc:sldChg>
      <pc:sldChg chg="del">
        <pc:chgData name="예진 최" userId="1e11584200a3bbf3" providerId="LiveId" clId="{DE8B805E-952F-4482-8ED3-BF142B72CD1C}" dt="2024-03-19T02:06:39.343" v="8" actId="47"/>
        <pc:sldMkLst>
          <pc:docMk/>
          <pc:sldMk cId="3311157175" sldId="269"/>
        </pc:sldMkLst>
      </pc:sldChg>
      <pc:sldChg chg="del">
        <pc:chgData name="예진 최" userId="1e11584200a3bbf3" providerId="LiveId" clId="{DE8B805E-952F-4482-8ED3-BF142B72CD1C}" dt="2024-03-19T02:06:38.600" v="5" actId="47"/>
        <pc:sldMkLst>
          <pc:docMk/>
          <pc:sldMk cId="703205740" sldId="270"/>
        </pc:sldMkLst>
      </pc:sldChg>
      <pc:sldChg chg="del">
        <pc:chgData name="예진 최" userId="1e11584200a3bbf3" providerId="LiveId" clId="{DE8B805E-952F-4482-8ED3-BF142B72CD1C}" dt="2024-03-19T02:06:40.920" v="14" actId="47"/>
        <pc:sldMkLst>
          <pc:docMk/>
          <pc:sldMk cId="3613307595" sldId="271"/>
        </pc:sldMkLst>
      </pc:sldChg>
      <pc:sldChg chg="del">
        <pc:chgData name="예진 최" userId="1e11584200a3bbf3" providerId="LiveId" clId="{DE8B805E-952F-4482-8ED3-BF142B72CD1C}" dt="2024-03-19T02:06:40.085" v="12" actId="47"/>
        <pc:sldMkLst>
          <pc:docMk/>
          <pc:sldMk cId="277998110" sldId="272"/>
        </pc:sldMkLst>
      </pc:sldChg>
      <pc:sldChg chg="del">
        <pc:chgData name="예진 최" userId="1e11584200a3bbf3" providerId="LiveId" clId="{DE8B805E-952F-4482-8ED3-BF142B72CD1C}" dt="2024-03-19T02:06:39.885" v="11" actId="47"/>
        <pc:sldMkLst>
          <pc:docMk/>
          <pc:sldMk cId="2329500841" sldId="273"/>
        </pc:sldMkLst>
      </pc:sldChg>
      <pc:sldChg chg="del">
        <pc:chgData name="예진 최" userId="1e11584200a3bbf3" providerId="LiveId" clId="{DE8B805E-952F-4482-8ED3-BF142B72CD1C}" dt="2024-03-19T02:06:39.529" v="9" actId="47"/>
        <pc:sldMkLst>
          <pc:docMk/>
          <pc:sldMk cId="41349361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2024-03-26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2024-03-26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2024-03-26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2024-03-26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2024-03-26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2024-03-26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2024-03-26 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2024-03-26 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2024-03-26 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2024-03-26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2024-03-26 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2024-03-26 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nittre/%EB%B8%94%EB%A1%9C%ED%82%B9-Vs.-%EB%85%BC%EB%B8%94%EB%A1%9C%ED%82%B9-%EB%8F%99%EA%B8%B0-Vs.-%EB%B9%84%EB%8F%99%EA%B8%B0" TargetMode="External"/><Relationship Id="rId7" Type="http://schemas.openxmlformats.org/officeDocument/2006/relationships/hyperlink" Target="https://www.youtube.com/watch?v=ohz7uHnza6A" TargetMode="External"/><Relationship Id="rId2" Type="http://schemas.openxmlformats.org/officeDocument/2006/relationships/hyperlink" Target="https://inpa.tistory.com/entry/%F0%9F%91%A9%E2%80%8D%F0%9F%92%BB-%EB%8F%99%EA%B8%B0%EB%B9%84%EB%8F%99%EA%B8%B0-%EB%B8%94%EB%A1%9C%ED%82%B9%EB%85%BC%EB%B8%94%EB%A1%9C%ED%82%B9-%EA%B0%9C%EB%85%90-%EC%A0%95%EB%A6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dpkfygWIMk" TargetMode="External"/><Relationship Id="rId5" Type="http://schemas.openxmlformats.org/officeDocument/2006/relationships/hyperlink" Target="https://www.youtube.com/watch?v=oEIoqGd-Sns" TargetMode="External"/><Relationship Id="rId4" Type="http://schemas.openxmlformats.org/officeDocument/2006/relationships/hyperlink" Target="https://velog.io/@ddclub12/%EB%8F%99%EA%B8%B0%EB%B9%84%EB%8F%99%EA%B8%B0-VS-%EB%B8%94%EB%A1%9C%ED%82%B9%EB%85%BC%EB%B8%94%EB%A1%9C%ED%82%B9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1496477" y="2377505"/>
            <a:ext cx="4599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동기와 비동기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4491537" y="3627693"/>
            <a:ext cx="6252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블로킹과 논</a:t>
            </a:r>
            <a:r>
              <a:rPr lang="en-US" altLang="ko-KR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블로킹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FB7BC-281B-B44D-1DEF-C0071651BA04}"/>
              </a:ext>
            </a:extLst>
          </p:cNvPr>
          <p:cNvSpPr txBox="1"/>
          <p:nvPr/>
        </p:nvSpPr>
        <p:spPr>
          <a:xfrm>
            <a:off x="8709533" y="6137619"/>
            <a:ext cx="333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2022764048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최예진</a:t>
            </a:r>
          </a:p>
        </p:txBody>
      </p:sp>
    </p:spTree>
    <p:extLst>
      <p:ext uri="{BB962C8B-B14F-4D97-AF65-F5344CB8AC3E}">
        <p14:creationId xmlns:p14="http://schemas.microsoft.com/office/powerpoint/2010/main" val="114645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가지 조합</a:t>
            </a:r>
            <a:endParaRPr lang="ko-KR" altLang="en-US" sz="36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CC5C18-8426-98C3-0A1A-844AB6A50D96}"/>
              </a:ext>
            </a:extLst>
          </p:cNvPr>
          <p:cNvSpPr txBox="1"/>
          <p:nvPr/>
        </p:nvSpPr>
        <p:spPr>
          <a:xfrm>
            <a:off x="469231" y="923924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동기와 블로킹</a:t>
            </a:r>
            <a:endParaRPr lang="ko-KR" altLang="en-US" sz="28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5C44F7-4FE1-41B1-D2CF-3F7C13DD6F9B}"/>
              </a:ext>
            </a:extLst>
          </p:cNvPr>
          <p:cNvSpPr txBox="1"/>
          <p:nvPr/>
        </p:nvSpPr>
        <p:spPr>
          <a:xfrm>
            <a:off x="7513015" y="1185534"/>
            <a:ext cx="4209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effectLst/>
                <a:latin typeface="-apple-system"/>
              </a:rPr>
              <a:t>다른 작업이 진행되는 동안 자신의 작업을 처리하고 않고</a:t>
            </a:r>
            <a:r>
              <a:rPr lang="en-US" altLang="ko-KR" sz="2000" b="0" i="0" dirty="0">
                <a:effectLst/>
                <a:latin typeface="-apple-system"/>
              </a:rPr>
              <a:t>(Blocking), </a:t>
            </a:r>
          </a:p>
          <a:p>
            <a:r>
              <a:rPr lang="ko-KR" altLang="en-US" sz="2000" b="0" i="0" dirty="0">
                <a:effectLst/>
                <a:latin typeface="-apple-system"/>
              </a:rPr>
              <a:t>다른 작업의 완료 여부를 바로 받아 순차적으로 처리하는 </a:t>
            </a:r>
            <a:r>
              <a:rPr lang="en-US" altLang="ko-KR" sz="2000" b="0" i="0" dirty="0">
                <a:effectLst/>
                <a:latin typeface="-apple-system"/>
              </a:rPr>
              <a:t>(Sync) </a:t>
            </a:r>
            <a:r>
              <a:rPr lang="ko-KR" altLang="en-US" sz="2000" b="0" i="0" dirty="0">
                <a:effectLst/>
                <a:latin typeface="-apple-system"/>
              </a:rPr>
              <a:t>방식</a:t>
            </a:r>
            <a:endParaRPr lang="ko-KR" altLang="en-US" sz="2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F4BD45B-341D-E0CC-EB2A-27CC116F951A}"/>
              </a:ext>
            </a:extLst>
          </p:cNvPr>
          <p:cNvGrpSpPr/>
          <p:nvPr/>
        </p:nvGrpSpPr>
        <p:grpSpPr>
          <a:xfrm>
            <a:off x="388592" y="1584980"/>
            <a:ext cx="6880641" cy="5027817"/>
            <a:chOff x="388592" y="1584980"/>
            <a:chExt cx="6880641" cy="502781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BF3D0C7-5B50-54B2-407F-1FAEEF0C3FBD}"/>
                </a:ext>
              </a:extLst>
            </p:cNvPr>
            <p:cNvGrpSpPr/>
            <p:nvPr/>
          </p:nvGrpSpPr>
          <p:grpSpPr>
            <a:xfrm>
              <a:off x="388592" y="1584980"/>
              <a:ext cx="6880641" cy="5027817"/>
              <a:chOff x="388592" y="1584980"/>
              <a:chExt cx="6880641" cy="5027817"/>
            </a:xfrm>
          </p:grpSpPr>
          <p:sp>
            <p:nvSpPr>
              <p:cNvPr id="56" name="화살표: 아래쪽 55">
                <a:extLst>
                  <a:ext uri="{FF2B5EF4-FFF2-40B4-BE49-F238E27FC236}">
                    <a16:creationId xmlns:a16="http://schemas.microsoft.com/office/drawing/2014/main" id="{ACD12815-93B4-D6CE-A0BA-D734C7ED79DC}"/>
                  </a:ext>
                </a:extLst>
              </p:cNvPr>
              <p:cNvSpPr/>
              <p:nvPr/>
            </p:nvSpPr>
            <p:spPr>
              <a:xfrm>
                <a:off x="2751807" y="4593998"/>
                <a:ext cx="464072" cy="2018799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26" name="화살표: 아래쪽 25">
                <a:extLst>
                  <a:ext uri="{FF2B5EF4-FFF2-40B4-BE49-F238E27FC236}">
                    <a16:creationId xmlns:a16="http://schemas.microsoft.com/office/drawing/2014/main" id="{213ABB72-88CD-4FC2-C1E0-E68B927D7BBF}"/>
                  </a:ext>
                </a:extLst>
              </p:cNvPr>
              <p:cNvSpPr/>
              <p:nvPr/>
            </p:nvSpPr>
            <p:spPr>
              <a:xfrm>
                <a:off x="2750255" y="2011909"/>
                <a:ext cx="474639" cy="1272726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32A03407-0874-DD97-9DB9-987B9BA419FE}"/>
                  </a:ext>
                </a:extLst>
              </p:cNvPr>
              <p:cNvSpPr/>
              <p:nvPr/>
            </p:nvSpPr>
            <p:spPr>
              <a:xfrm>
                <a:off x="4825108" y="2879563"/>
                <a:ext cx="474639" cy="2589385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63711D49-2571-47AA-D497-1CBDC0E741FB}"/>
                  </a:ext>
                </a:extLst>
              </p:cNvPr>
              <p:cNvSpPr/>
              <p:nvPr/>
            </p:nvSpPr>
            <p:spPr>
              <a:xfrm>
                <a:off x="2533277" y="2107178"/>
                <a:ext cx="908595" cy="43346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/>
                  <a:t>제어권</a:t>
                </a:r>
                <a:endParaRPr lang="ko-KR" altLang="en-US" sz="1400" dirty="0"/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0244BE94-3197-59CB-11BC-B7842FD97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647" y="2931174"/>
                <a:ext cx="386496" cy="44016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41AC98-4851-2D3A-3B31-DDA56BD41C0D}"/>
                  </a:ext>
                </a:extLst>
              </p:cNvPr>
              <p:cNvSpPr txBox="1"/>
              <p:nvPr/>
            </p:nvSpPr>
            <p:spPr>
              <a:xfrm>
                <a:off x="2619164" y="1584980"/>
                <a:ext cx="935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A </a:t>
                </a:r>
                <a:r>
                  <a:rPr lang="ko-KR" altLang="en-US" sz="1400" b="1" dirty="0"/>
                  <a:t>함수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368FC3-2CEF-A8CB-06E1-E8F053189CD2}"/>
                  </a:ext>
                </a:extLst>
              </p:cNvPr>
              <p:cNvSpPr txBox="1"/>
              <p:nvPr/>
            </p:nvSpPr>
            <p:spPr>
              <a:xfrm>
                <a:off x="4694017" y="1584980"/>
                <a:ext cx="935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B </a:t>
                </a:r>
                <a:r>
                  <a:rPr lang="ko-KR" altLang="en-US" sz="1400" b="1" dirty="0"/>
                  <a:t>함수</a:t>
                </a:r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F97A9FA8-4D32-2E61-B0C9-47296B2CC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2152" y="2986973"/>
                <a:ext cx="1377214" cy="216733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769A0F5-7A0A-C120-1CD1-026767C567BD}"/>
                  </a:ext>
                </a:extLst>
              </p:cNvPr>
              <p:cNvSpPr/>
              <p:nvPr/>
            </p:nvSpPr>
            <p:spPr>
              <a:xfrm>
                <a:off x="4608130" y="2986973"/>
                <a:ext cx="908595" cy="43346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/>
                  <a:t>제어권</a:t>
                </a:r>
                <a:endParaRPr lang="ko-KR" altLang="en-US" sz="1400" dirty="0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AB898075-3082-2A89-2FD2-C6E8432FC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427" y="3458374"/>
                <a:ext cx="0" cy="1166730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5ECDDCB1-553D-A9F7-181F-FBBDFF1CC6F3}"/>
                  </a:ext>
                </a:extLst>
              </p:cNvPr>
              <p:cNvSpPr/>
              <p:nvPr/>
            </p:nvSpPr>
            <p:spPr>
              <a:xfrm>
                <a:off x="4608130" y="4719964"/>
                <a:ext cx="908595" cy="43346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B </a:t>
                </a:r>
                <a:r>
                  <a:rPr lang="ko-KR" altLang="en-US" sz="1400" dirty="0"/>
                  <a:t>함수 완료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F6A25770-550C-8815-B8F7-4ECEF9071544}"/>
                  </a:ext>
                </a:extLst>
              </p:cNvPr>
              <p:cNvSpPr/>
              <p:nvPr/>
            </p:nvSpPr>
            <p:spPr>
              <a:xfrm>
                <a:off x="2531017" y="4720832"/>
                <a:ext cx="908595" cy="43346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/>
                  <a:t>제어권</a:t>
                </a:r>
                <a:endParaRPr lang="ko-KR" altLang="en-US" sz="1400" dirty="0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B3EC524E-CC54-9EED-ADEC-0BFC92E1D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4883" y="4936697"/>
                <a:ext cx="908595" cy="0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730295-AC48-3A7E-00BC-EB5512C392D0}"/>
                  </a:ext>
                </a:extLst>
              </p:cNvPr>
              <p:cNvSpPr txBox="1"/>
              <p:nvPr/>
            </p:nvSpPr>
            <p:spPr>
              <a:xfrm rot="581394">
                <a:off x="3230272" y="2740826"/>
                <a:ext cx="12226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제어권</a:t>
                </a:r>
                <a:r>
                  <a:rPr lang="ko-KR" altLang="en-US" sz="1400" dirty="0"/>
                  <a:t> 넘김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BEC254-1E9F-8A94-6DF4-9C1C4B5D5F63}"/>
                  </a:ext>
                </a:extLst>
              </p:cNvPr>
              <p:cNvSpPr txBox="1"/>
              <p:nvPr/>
            </p:nvSpPr>
            <p:spPr>
              <a:xfrm>
                <a:off x="6079144" y="3897639"/>
                <a:ext cx="11900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B </a:t>
                </a:r>
                <a:r>
                  <a:rPr lang="ko-KR" altLang="en-US" sz="1400" dirty="0"/>
                  <a:t>함수 실행</a:t>
                </a: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7DB77A0D-9123-065D-38E2-221D34C9676E}"/>
                  </a:ext>
                </a:extLst>
              </p:cNvPr>
              <p:cNvSpPr/>
              <p:nvPr/>
            </p:nvSpPr>
            <p:spPr>
              <a:xfrm>
                <a:off x="1505651" y="2714441"/>
                <a:ext cx="908595" cy="43346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B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함수 호출</a:t>
                </a: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0A2A3FDF-4258-21AF-34D0-EF30B9631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5315" y="2594159"/>
                <a:ext cx="0" cy="285403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E7C5AFC-8CD4-693C-8CA3-2A03CC44399F}"/>
                  </a:ext>
                </a:extLst>
              </p:cNvPr>
              <p:cNvSpPr/>
              <p:nvPr/>
            </p:nvSpPr>
            <p:spPr>
              <a:xfrm>
                <a:off x="2935916" y="2931174"/>
                <a:ext cx="90408" cy="8803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5E9B5B-5852-145C-64BD-04AD0A5711E3}"/>
                  </a:ext>
                </a:extLst>
              </p:cNvPr>
              <p:cNvSpPr txBox="1"/>
              <p:nvPr/>
            </p:nvSpPr>
            <p:spPr>
              <a:xfrm>
                <a:off x="388592" y="3783311"/>
                <a:ext cx="1682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A </a:t>
                </a:r>
                <a:r>
                  <a:rPr lang="ko-KR" altLang="en-US" sz="1400" dirty="0"/>
                  <a:t>함수 실행 멈춤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4CF4B92-7C1D-A204-1007-1892FB6B3906}"/>
                  </a:ext>
                </a:extLst>
              </p:cNvPr>
              <p:cNvSpPr txBox="1"/>
              <p:nvPr/>
            </p:nvSpPr>
            <p:spPr>
              <a:xfrm>
                <a:off x="3324167" y="5108233"/>
                <a:ext cx="14047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제어권</a:t>
                </a:r>
                <a:r>
                  <a:rPr lang="ko-KR" altLang="en-US" sz="1400" dirty="0"/>
                  <a:t> 돌려줌</a:t>
                </a: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897056D-9BA9-00CE-CC55-C32A3051E5CC}"/>
                  </a:ext>
                </a:extLst>
              </p:cNvPr>
              <p:cNvGrpSpPr/>
              <p:nvPr/>
            </p:nvGrpSpPr>
            <p:grpSpPr>
              <a:xfrm>
                <a:off x="1960715" y="3220585"/>
                <a:ext cx="805361" cy="1447601"/>
                <a:chOff x="3153250" y="3477252"/>
                <a:chExt cx="969713" cy="1700524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58E9EF07-9F7B-A978-6283-A162BB340539}"/>
                    </a:ext>
                  </a:extLst>
                </p:cNvPr>
                <p:cNvSpPr/>
                <p:nvPr/>
              </p:nvSpPr>
              <p:spPr>
                <a:xfrm>
                  <a:off x="3156856" y="3477252"/>
                  <a:ext cx="966107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D4167A42-B041-B01C-0694-24E5B644758C}"/>
                    </a:ext>
                  </a:extLst>
                </p:cNvPr>
                <p:cNvSpPr/>
                <p:nvPr/>
              </p:nvSpPr>
              <p:spPr>
                <a:xfrm rot="16200000">
                  <a:off x="2329075" y="4307265"/>
                  <a:ext cx="1694686" cy="463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4B637E79-ECE8-FA0F-AC37-91D4A989E507}"/>
                    </a:ext>
                  </a:extLst>
                </p:cNvPr>
                <p:cNvSpPr/>
                <p:nvPr/>
              </p:nvSpPr>
              <p:spPr>
                <a:xfrm>
                  <a:off x="3154134" y="5132057"/>
                  <a:ext cx="966107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E250273A-EB93-0832-3615-B2E8452340C1}"/>
                  </a:ext>
                </a:extLst>
              </p:cNvPr>
              <p:cNvGrpSpPr/>
              <p:nvPr/>
            </p:nvGrpSpPr>
            <p:grpSpPr>
              <a:xfrm rot="10800000">
                <a:off x="5276780" y="3468138"/>
                <a:ext cx="805361" cy="1156966"/>
                <a:chOff x="3153250" y="3477252"/>
                <a:chExt cx="969713" cy="1700524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AA69F16-8FF1-A6B2-E6B7-F8ACD192F60D}"/>
                    </a:ext>
                  </a:extLst>
                </p:cNvPr>
                <p:cNvSpPr/>
                <p:nvPr/>
              </p:nvSpPr>
              <p:spPr>
                <a:xfrm>
                  <a:off x="3156856" y="3477252"/>
                  <a:ext cx="966107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4F7D55B8-5963-C8E2-F8AE-31DFF637DF80}"/>
                    </a:ext>
                  </a:extLst>
                </p:cNvPr>
                <p:cNvSpPr/>
                <p:nvPr/>
              </p:nvSpPr>
              <p:spPr>
                <a:xfrm rot="16200000">
                  <a:off x="2329075" y="4307265"/>
                  <a:ext cx="1694686" cy="463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013C11D1-64D4-75E3-65E2-A89C2BE59407}"/>
                    </a:ext>
                  </a:extLst>
                </p:cNvPr>
                <p:cNvSpPr/>
                <p:nvPr/>
              </p:nvSpPr>
              <p:spPr>
                <a:xfrm>
                  <a:off x="3154134" y="5132057"/>
                  <a:ext cx="966107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</p:grp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1D81EDBD-0DBF-A671-0FE6-F5AD88F15A02}"/>
                  </a:ext>
                </a:extLst>
              </p:cNvPr>
              <p:cNvSpPr/>
              <p:nvPr/>
            </p:nvSpPr>
            <p:spPr>
              <a:xfrm>
                <a:off x="2533277" y="5811081"/>
                <a:ext cx="908595" cy="43346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A </a:t>
                </a:r>
                <a:r>
                  <a:rPr lang="ko-KR" altLang="en-US" sz="1400" dirty="0"/>
                  <a:t>함수 완료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AD92726-E95A-1AE7-7EA5-101707DA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091" y="5234231"/>
                <a:ext cx="0" cy="534656"/>
              </a:xfrm>
              <a:prstGeom prst="straightConnector1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168ADC7C-38D7-9F90-F93B-BEF704D70405}"/>
                  </a:ext>
                </a:extLst>
              </p:cNvPr>
              <p:cNvGrpSpPr/>
              <p:nvPr/>
            </p:nvGrpSpPr>
            <p:grpSpPr>
              <a:xfrm>
                <a:off x="2301809" y="5214307"/>
                <a:ext cx="395854" cy="509282"/>
                <a:chOff x="3153250" y="3477252"/>
                <a:chExt cx="969713" cy="1700524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A32ABA37-D9AA-F629-5246-4E2B769848CB}"/>
                    </a:ext>
                  </a:extLst>
                </p:cNvPr>
                <p:cNvSpPr/>
                <p:nvPr/>
              </p:nvSpPr>
              <p:spPr>
                <a:xfrm>
                  <a:off x="3156856" y="3477252"/>
                  <a:ext cx="966107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0550B827-023E-75ED-234A-2C0666CD192F}"/>
                    </a:ext>
                  </a:extLst>
                </p:cNvPr>
                <p:cNvSpPr/>
                <p:nvPr/>
              </p:nvSpPr>
              <p:spPr>
                <a:xfrm rot="16200000">
                  <a:off x="2329075" y="4307265"/>
                  <a:ext cx="1694686" cy="463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849448C6-C733-AE44-F552-B86292FAB118}"/>
                    </a:ext>
                  </a:extLst>
                </p:cNvPr>
                <p:cNvSpPr/>
                <p:nvPr/>
              </p:nvSpPr>
              <p:spPr>
                <a:xfrm>
                  <a:off x="3154134" y="5132057"/>
                  <a:ext cx="966107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EDCC0A-A954-1072-B4DD-C4D0B8598071}"/>
                  </a:ext>
                </a:extLst>
              </p:cNvPr>
              <p:cNvSpPr txBox="1"/>
              <p:nvPr/>
            </p:nvSpPr>
            <p:spPr>
              <a:xfrm>
                <a:off x="1126894" y="5321448"/>
                <a:ext cx="12675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A </a:t>
                </a:r>
                <a:r>
                  <a:rPr lang="ko-KR" altLang="en-US" sz="1400" dirty="0"/>
                  <a:t>함수 실행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D4189C-00BF-32C8-205C-5E269001AA9E}"/>
                </a:ext>
              </a:extLst>
            </p:cNvPr>
            <p:cNvSpPr txBox="1"/>
            <p:nvPr/>
          </p:nvSpPr>
          <p:spPr>
            <a:xfrm>
              <a:off x="3692173" y="4530365"/>
              <a:ext cx="696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결과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270E359-3BE6-E22F-94A4-94B1AABC2AAA}"/>
              </a:ext>
            </a:extLst>
          </p:cNvPr>
          <p:cNvGrpSpPr/>
          <p:nvPr/>
        </p:nvGrpSpPr>
        <p:grpSpPr>
          <a:xfrm>
            <a:off x="11029137" y="6447280"/>
            <a:ext cx="806277" cy="165517"/>
            <a:chOff x="6142016" y="5527569"/>
            <a:chExt cx="806277" cy="16551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02F9148-FA68-AD8F-527E-AFAD7601E4A3}"/>
                </a:ext>
              </a:extLst>
            </p:cNvPr>
            <p:cNvSpPr/>
            <p:nvPr/>
          </p:nvSpPr>
          <p:spPr>
            <a:xfrm flipH="1">
              <a:off x="678209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E093818-850A-F19E-8B03-518925A166C4}"/>
                </a:ext>
              </a:extLst>
            </p:cNvPr>
            <p:cNvSpPr/>
            <p:nvPr/>
          </p:nvSpPr>
          <p:spPr>
            <a:xfrm flipH="1">
              <a:off x="656873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6A344F7-D951-7070-EA19-362DDB963AF5}"/>
                </a:ext>
              </a:extLst>
            </p:cNvPr>
            <p:cNvSpPr/>
            <p:nvPr/>
          </p:nvSpPr>
          <p:spPr>
            <a:xfrm flipH="1">
              <a:off x="635537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D364356-3F51-675F-F4E2-1C152C14CA3E}"/>
                </a:ext>
              </a:extLst>
            </p:cNvPr>
            <p:cNvSpPr/>
            <p:nvPr/>
          </p:nvSpPr>
          <p:spPr>
            <a:xfrm flipH="1">
              <a:off x="6142016" y="552756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60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가지 조합</a:t>
            </a:r>
            <a:endParaRPr lang="ko-KR" altLang="en-US" sz="36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CC5C18-8426-98C3-0A1A-844AB6A50D96}"/>
              </a:ext>
            </a:extLst>
          </p:cNvPr>
          <p:cNvSpPr txBox="1"/>
          <p:nvPr/>
        </p:nvSpPr>
        <p:spPr>
          <a:xfrm>
            <a:off x="469231" y="923924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동기와 논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블로킹</a:t>
            </a:r>
            <a:endParaRPr lang="ko-KR" altLang="en-US" sz="28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72E6A-3683-8334-92C3-ADE61DEB1BAC}"/>
              </a:ext>
            </a:extLst>
          </p:cNvPr>
          <p:cNvSpPr txBox="1"/>
          <p:nvPr/>
        </p:nvSpPr>
        <p:spPr>
          <a:xfrm>
            <a:off x="7493668" y="1185534"/>
            <a:ext cx="4229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effectLst/>
                <a:latin typeface="-apple-system"/>
              </a:rPr>
              <a:t>다른 작업이 진행되는 동안에도 자신의 작업을 처리하고 </a:t>
            </a:r>
            <a:r>
              <a:rPr lang="en-US" altLang="ko-KR" sz="2000" b="0" i="0" dirty="0">
                <a:effectLst/>
                <a:latin typeface="-apple-system"/>
              </a:rPr>
              <a:t>(Non Blocking), </a:t>
            </a:r>
            <a:r>
              <a:rPr lang="ko-KR" altLang="en-US" sz="2000" b="0" i="0" dirty="0">
                <a:effectLst/>
                <a:latin typeface="-apple-system"/>
              </a:rPr>
              <a:t>다른 작업의 결과를 처리하여 작업을 순차대로 수행하는 </a:t>
            </a:r>
            <a:r>
              <a:rPr lang="en-US" altLang="ko-KR" sz="2000" b="0" i="0" dirty="0">
                <a:effectLst/>
                <a:latin typeface="-apple-system"/>
              </a:rPr>
              <a:t>(Sync) </a:t>
            </a:r>
            <a:r>
              <a:rPr lang="ko-KR" altLang="en-US" sz="2000" b="0" i="0" dirty="0">
                <a:effectLst/>
                <a:latin typeface="-apple-system"/>
              </a:rPr>
              <a:t>방식</a:t>
            </a:r>
            <a:endParaRPr lang="ko-KR" altLang="en-US" sz="20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E59A1B2-2ACC-AE08-8A07-684C4B86F396}"/>
              </a:ext>
            </a:extLst>
          </p:cNvPr>
          <p:cNvGrpSpPr/>
          <p:nvPr/>
        </p:nvGrpSpPr>
        <p:grpSpPr>
          <a:xfrm>
            <a:off x="65314" y="1522783"/>
            <a:ext cx="8502412" cy="5133163"/>
            <a:chOff x="-49242" y="1527506"/>
            <a:chExt cx="8903260" cy="5311859"/>
          </a:xfrm>
        </p:grpSpPr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A4162B6B-2DBB-8657-BF37-B78C3C69D2A3}"/>
                </a:ext>
              </a:extLst>
            </p:cNvPr>
            <p:cNvSpPr/>
            <p:nvPr/>
          </p:nvSpPr>
          <p:spPr>
            <a:xfrm>
              <a:off x="2569023" y="2029026"/>
              <a:ext cx="571500" cy="4810339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0606411D-D800-609E-3BCB-61290FCB1274}"/>
                </a:ext>
              </a:extLst>
            </p:cNvPr>
            <p:cNvSpPr/>
            <p:nvPr/>
          </p:nvSpPr>
          <p:spPr>
            <a:xfrm>
              <a:off x="5339441" y="2029027"/>
              <a:ext cx="571500" cy="4572004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C46F368-EE0F-7CFD-E225-B4623A8B7543}"/>
                </a:ext>
              </a:extLst>
            </p:cNvPr>
            <p:cNvSpPr/>
            <p:nvPr/>
          </p:nvSpPr>
          <p:spPr>
            <a:xfrm>
              <a:off x="2307766" y="2140942"/>
              <a:ext cx="1094014" cy="50920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제어권</a:t>
              </a:r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03AB515-A0F6-3CD9-4037-812AB51775FE}"/>
                </a:ext>
              </a:extLst>
            </p:cNvPr>
            <p:cNvCxnSpPr>
              <a:cxnSpLocks/>
            </p:cNvCxnSpPr>
            <p:nvPr/>
          </p:nvCxnSpPr>
          <p:spPr>
            <a:xfrm>
              <a:off x="2207069" y="3108906"/>
              <a:ext cx="465369" cy="51707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BE1390-D35E-86A6-A7B0-DA37CECAA356}"/>
                </a:ext>
              </a:extLst>
            </p:cNvPr>
            <p:cNvSpPr txBox="1"/>
            <p:nvPr/>
          </p:nvSpPr>
          <p:spPr>
            <a:xfrm>
              <a:off x="2411180" y="1527506"/>
              <a:ext cx="990600" cy="382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 </a:t>
              </a:r>
              <a:r>
                <a:rPr lang="ko-KR" altLang="en-US" b="1" dirty="0"/>
                <a:t>함수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5924BB-B7AC-9E58-6CCF-4E893DE15501}"/>
                </a:ext>
              </a:extLst>
            </p:cNvPr>
            <p:cNvSpPr txBox="1"/>
            <p:nvPr/>
          </p:nvSpPr>
          <p:spPr>
            <a:xfrm>
              <a:off x="5181598" y="1527506"/>
              <a:ext cx="1001483" cy="382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B </a:t>
              </a:r>
              <a:r>
                <a:rPr lang="ko-KR" altLang="en-US" b="1" dirty="0"/>
                <a:t>함수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EB7A08C-1FFB-C9B5-79F5-F59D74845C17}"/>
                </a:ext>
              </a:extLst>
            </p:cNvPr>
            <p:cNvCxnSpPr>
              <a:cxnSpLocks/>
            </p:cNvCxnSpPr>
            <p:nvPr/>
          </p:nvCxnSpPr>
          <p:spPr>
            <a:xfrm>
              <a:off x="5625191" y="3728218"/>
              <a:ext cx="0" cy="1370581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E66DD2F-74F2-8404-BAA0-53EAA43CEE41}"/>
                </a:ext>
              </a:extLst>
            </p:cNvPr>
            <p:cNvSpPr/>
            <p:nvPr/>
          </p:nvSpPr>
          <p:spPr>
            <a:xfrm>
              <a:off x="1070430" y="2854306"/>
              <a:ext cx="1094014" cy="5092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 </a:t>
              </a:r>
              <a:r>
                <a:rPr lang="ko-KR" altLang="en-US" dirty="0">
                  <a:solidFill>
                    <a:schemeClr val="tx1"/>
                  </a:solidFill>
                </a:rPr>
                <a:t>함수 호출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3428170-B4C2-BECC-FED0-A5A91DFA7069}"/>
                </a:ext>
              </a:extLst>
            </p:cNvPr>
            <p:cNvCxnSpPr>
              <a:cxnSpLocks/>
            </p:cNvCxnSpPr>
            <p:nvPr/>
          </p:nvCxnSpPr>
          <p:spPr>
            <a:xfrm>
              <a:off x="2852052" y="2713009"/>
              <a:ext cx="0" cy="335268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B8FC050-73F8-86DA-4C36-387BF0B593CF}"/>
                </a:ext>
              </a:extLst>
            </p:cNvPr>
            <p:cNvSpPr/>
            <p:nvPr/>
          </p:nvSpPr>
          <p:spPr>
            <a:xfrm>
              <a:off x="2792572" y="3108906"/>
              <a:ext cx="108857" cy="103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0CB370-363E-D889-62A7-682C0C8CA3D7}"/>
                </a:ext>
              </a:extLst>
            </p:cNvPr>
            <p:cNvSpPr txBox="1"/>
            <p:nvPr/>
          </p:nvSpPr>
          <p:spPr>
            <a:xfrm>
              <a:off x="-49242" y="4369054"/>
              <a:ext cx="1749568" cy="35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A </a:t>
              </a:r>
              <a:r>
                <a:rPr lang="ko-KR" altLang="en-US" sz="1600" dirty="0"/>
                <a:t>함수 실행 중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30D5EE8-4578-77CE-4068-A33513445D0A}"/>
                </a:ext>
              </a:extLst>
            </p:cNvPr>
            <p:cNvGrpSpPr/>
            <p:nvPr/>
          </p:nvGrpSpPr>
          <p:grpSpPr>
            <a:xfrm>
              <a:off x="1475010" y="3455902"/>
              <a:ext cx="1094014" cy="2248476"/>
              <a:chOff x="3203185" y="-733353"/>
              <a:chExt cx="969713" cy="171327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D44D254-FCE7-D77A-A3EA-EF46447DBBCC}"/>
                  </a:ext>
                </a:extLst>
              </p:cNvPr>
              <p:cNvSpPr/>
              <p:nvPr/>
            </p:nvSpPr>
            <p:spPr>
              <a:xfrm>
                <a:off x="3206791" y="-733353"/>
                <a:ext cx="966107" cy="254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2A8000C-DE81-4F78-7913-F10382F624BE}"/>
                  </a:ext>
                </a:extLst>
              </p:cNvPr>
              <p:cNvSpPr/>
              <p:nvPr/>
            </p:nvSpPr>
            <p:spPr>
              <a:xfrm rot="16200000">
                <a:off x="2379010" y="96660"/>
                <a:ext cx="1694687" cy="463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0C36CAA-825D-0134-A8D0-5C46852B3E6B}"/>
                  </a:ext>
                </a:extLst>
              </p:cNvPr>
              <p:cNvSpPr/>
              <p:nvPr/>
            </p:nvSpPr>
            <p:spPr>
              <a:xfrm>
                <a:off x="3203185" y="954424"/>
                <a:ext cx="966107" cy="254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EA03780-FC1A-CF22-7DBF-E2A29CE5B3B6}"/>
                </a:ext>
              </a:extLst>
            </p:cNvPr>
            <p:cNvCxnSpPr>
              <a:cxnSpLocks/>
            </p:cNvCxnSpPr>
            <p:nvPr/>
          </p:nvCxnSpPr>
          <p:spPr>
            <a:xfrm>
              <a:off x="3397124" y="3118956"/>
              <a:ext cx="1626633" cy="15803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5ABFB52-FA7F-99B6-CA21-195CFD54D7B3}"/>
                </a:ext>
              </a:extLst>
            </p:cNvPr>
            <p:cNvSpPr/>
            <p:nvPr/>
          </p:nvSpPr>
          <p:spPr>
            <a:xfrm>
              <a:off x="5078184" y="2878942"/>
              <a:ext cx="1094014" cy="50920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B </a:t>
              </a:r>
              <a:r>
                <a:rPr lang="ko-KR" altLang="en-US" sz="1700" dirty="0"/>
                <a:t>함수 실행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12F5539-F086-B8EA-A137-CC46A4B2C94C}"/>
                </a:ext>
              </a:extLst>
            </p:cNvPr>
            <p:cNvSpPr/>
            <p:nvPr/>
          </p:nvSpPr>
          <p:spPr>
            <a:xfrm>
              <a:off x="5089067" y="5704378"/>
              <a:ext cx="1094014" cy="50920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B </a:t>
              </a:r>
              <a:r>
                <a:rPr lang="ko-KR" altLang="en-US" sz="1700" dirty="0"/>
                <a:t>함수 완료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0FE1E89-82BA-FEF7-ACBA-F73FCCF79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9314" y="3363507"/>
              <a:ext cx="1594743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5CD92A2-182B-48DE-CAA7-F013715252B3}"/>
                </a:ext>
              </a:extLst>
            </p:cNvPr>
            <p:cNvGrpSpPr/>
            <p:nvPr/>
          </p:nvGrpSpPr>
          <p:grpSpPr>
            <a:xfrm flipH="1">
              <a:off x="6290579" y="3429000"/>
              <a:ext cx="824595" cy="2220685"/>
              <a:chOff x="3203185" y="-733353"/>
              <a:chExt cx="969713" cy="17132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CE815AA-B950-AA34-CC3B-226F0987F6D2}"/>
                  </a:ext>
                </a:extLst>
              </p:cNvPr>
              <p:cNvSpPr/>
              <p:nvPr/>
            </p:nvSpPr>
            <p:spPr>
              <a:xfrm>
                <a:off x="3206791" y="-733353"/>
                <a:ext cx="966107" cy="254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A11A541-BDB6-6A91-22A7-43DEB04D34B5}"/>
                  </a:ext>
                </a:extLst>
              </p:cNvPr>
              <p:cNvSpPr/>
              <p:nvPr/>
            </p:nvSpPr>
            <p:spPr>
              <a:xfrm rot="16200000">
                <a:off x="2379010" y="96660"/>
                <a:ext cx="1694687" cy="463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B3DA604-BF2A-BC94-EEF4-45A66CBB6386}"/>
                  </a:ext>
                </a:extLst>
              </p:cNvPr>
              <p:cNvSpPr/>
              <p:nvPr/>
            </p:nvSpPr>
            <p:spPr>
              <a:xfrm>
                <a:off x="3203185" y="954424"/>
                <a:ext cx="966107" cy="254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1AF46A-85A4-E12F-2EF7-B59A31C1C3EB}"/>
                </a:ext>
              </a:extLst>
            </p:cNvPr>
            <p:cNvSpPr txBox="1"/>
            <p:nvPr/>
          </p:nvSpPr>
          <p:spPr>
            <a:xfrm>
              <a:off x="7217606" y="4374575"/>
              <a:ext cx="1636412" cy="35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B </a:t>
              </a:r>
              <a:r>
                <a:rPr lang="ko-KR" altLang="en-US" sz="1600" dirty="0"/>
                <a:t>함수 실행 중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F3DC3B6-C0F6-91EA-88DA-DABAD212B933}"/>
                </a:ext>
              </a:extLst>
            </p:cNvPr>
            <p:cNvCxnSpPr>
              <a:cxnSpLocks/>
            </p:cNvCxnSpPr>
            <p:nvPr/>
          </p:nvCxnSpPr>
          <p:spPr>
            <a:xfrm>
              <a:off x="3459500" y="3757037"/>
              <a:ext cx="1626633" cy="15803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F39C4D-363B-F440-28EA-1C4E9BD313CD}"/>
                </a:ext>
              </a:extLst>
            </p:cNvPr>
            <p:cNvSpPr txBox="1"/>
            <p:nvPr/>
          </p:nvSpPr>
          <p:spPr>
            <a:xfrm>
              <a:off x="3940241" y="3342000"/>
              <a:ext cx="617326" cy="35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92D050"/>
                  </a:solidFill>
                </a:rPr>
                <a:t>반환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E03BC0-80BF-19C9-FA03-B92C8A504055}"/>
                </a:ext>
              </a:extLst>
            </p:cNvPr>
            <p:cNvSpPr txBox="1"/>
            <p:nvPr/>
          </p:nvSpPr>
          <p:spPr>
            <a:xfrm>
              <a:off x="3741214" y="3784631"/>
              <a:ext cx="1232844" cy="35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완료 확인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C1D0245-9B77-0BE4-4915-76EA2415C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111" y="4176865"/>
              <a:ext cx="1594743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6B9C3E-073D-B6CC-9C1F-2D0A131D7A91}"/>
                </a:ext>
              </a:extLst>
            </p:cNvPr>
            <p:cNvSpPr txBox="1"/>
            <p:nvPr/>
          </p:nvSpPr>
          <p:spPr>
            <a:xfrm>
              <a:off x="4026441" y="4217740"/>
              <a:ext cx="617326" cy="35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92D050"/>
                  </a:solidFill>
                </a:rPr>
                <a:t>반환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D2D3C5A-42ED-C741-4B14-767D30EA6654}"/>
                </a:ext>
              </a:extLst>
            </p:cNvPr>
            <p:cNvCxnSpPr>
              <a:cxnSpLocks/>
            </p:cNvCxnSpPr>
            <p:nvPr/>
          </p:nvCxnSpPr>
          <p:spPr>
            <a:xfrm>
              <a:off x="3468686" y="4725330"/>
              <a:ext cx="1626633" cy="15803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9F7A02-4669-C3F2-7720-A40B462C87C8}"/>
                </a:ext>
              </a:extLst>
            </p:cNvPr>
            <p:cNvSpPr txBox="1"/>
            <p:nvPr/>
          </p:nvSpPr>
          <p:spPr>
            <a:xfrm>
              <a:off x="3750399" y="4752924"/>
              <a:ext cx="1206337" cy="35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완료 확인</a:t>
              </a: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4F26A22-DEB7-F54B-8704-727D27E24D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5297" y="5145158"/>
              <a:ext cx="1594743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7CB333-EF31-EDAB-2AA6-C367AFB66D7F}"/>
                </a:ext>
              </a:extLst>
            </p:cNvPr>
            <p:cNvSpPr txBox="1"/>
            <p:nvPr/>
          </p:nvSpPr>
          <p:spPr>
            <a:xfrm>
              <a:off x="4035627" y="5186033"/>
              <a:ext cx="617326" cy="35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92D050"/>
                  </a:solidFill>
                </a:rPr>
                <a:t>반환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A0C649C-7089-66B7-E22D-19BD04FA17C7}"/>
                </a:ext>
              </a:extLst>
            </p:cNvPr>
            <p:cNvCxnSpPr>
              <a:cxnSpLocks/>
            </p:cNvCxnSpPr>
            <p:nvPr/>
          </p:nvCxnSpPr>
          <p:spPr>
            <a:xfrm>
              <a:off x="3485947" y="5591000"/>
              <a:ext cx="1626633" cy="15803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E26306-2D02-F9AE-4BD1-DB4DEDD85BB8}"/>
                </a:ext>
              </a:extLst>
            </p:cNvPr>
            <p:cNvSpPr txBox="1"/>
            <p:nvPr/>
          </p:nvSpPr>
          <p:spPr>
            <a:xfrm>
              <a:off x="3767659" y="5618594"/>
              <a:ext cx="1189076" cy="35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완료 확인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70775A6-3597-16D7-5E3E-A415C8177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2660" y="6010828"/>
              <a:ext cx="1594744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7BAD0DA-70F2-8AE8-E172-0AD7695D31DB}"/>
                </a:ext>
              </a:extLst>
            </p:cNvPr>
            <p:cNvSpPr txBox="1"/>
            <p:nvPr/>
          </p:nvSpPr>
          <p:spPr>
            <a:xfrm>
              <a:off x="4035667" y="6100805"/>
              <a:ext cx="617326" cy="35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92D050"/>
                  </a:solidFill>
                </a:rPr>
                <a:t>완료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789CEC8-0C88-718C-4068-78234633A480}"/>
                </a:ext>
              </a:extLst>
            </p:cNvPr>
            <p:cNvSpPr/>
            <p:nvPr/>
          </p:nvSpPr>
          <p:spPr>
            <a:xfrm>
              <a:off x="2307766" y="5941944"/>
              <a:ext cx="1094014" cy="50920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 </a:t>
              </a:r>
              <a:r>
                <a:rPr lang="ko-KR" altLang="en-US" sz="1700" dirty="0"/>
                <a:t>함수 완료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867F27-DEEC-5527-3AA9-CBBB72B098AA}"/>
              </a:ext>
            </a:extLst>
          </p:cNvPr>
          <p:cNvGrpSpPr/>
          <p:nvPr/>
        </p:nvGrpSpPr>
        <p:grpSpPr>
          <a:xfrm>
            <a:off x="11029137" y="6447280"/>
            <a:ext cx="806277" cy="165517"/>
            <a:chOff x="6142016" y="5527569"/>
            <a:chExt cx="806277" cy="16551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C206CFA-5DF6-BEF1-E84A-2EF72F77F7AB}"/>
                </a:ext>
              </a:extLst>
            </p:cNvPr>
            <p:cNvSpPr/>
            <p:nvPr/>
          </p:nvSpPr>
          <p:spPr>
            <a:xfrm flipH="1">
              <a:off x="678209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6A5EF77-62D8-0A78-19D0-963467E772CC}"/>
                </a:ext>
              </a:extLst>
            </p:cNvPr>
            <p:cNvSpPr/>
            <p:nvPr/>
          </p:nvSpPr>
          <p:spPr>
            <a:xfrm flipH="1">
              <a:off x="656873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ACBEE6B-8A70-3320-48E3-F46371A930F6}"/>
                </a:ext>
              </a:extLst>
            </p:cNvPr>
            <p:cNvSpPr/>
            <p:nvPr/>
          </p:nvSpPr>
          <p:spPr>
            <a:xfrm flipH="1">
              <a:off x="6355376" y="552756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96E1171-508B-DAF1-A46E-8373DCB2897A}"/>
                </a:ext>
              </a:extLst>
            </p:cNvPr>
            <p:cNvSpPr/>
            <p:nvPr/>
          </p:nvSpPr>
          <p:spPr>
            <a:xfrm flipH="1">
              <a:off x="614201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587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가지 조합</a:t>
            </a:r>
            <a:endParaRPr lang="ko-KR" altLang="en-US" sz="36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CC5C18-8426-98C3-0A1A-844AB6A50D96}"/>
              </a:ext>
            </a:extLst>
          </p:cNvPr>
          <p:cNvSpPr txBox="1"/>
          <p:nvPr/>
        </p:nvSpPr>
        <p:spPr>
          <a:xfrm>
            <a:off x="469231" y="923924"/>
            <a:ext cx="322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비동기와 블로킹</a:t>
            </a:r>
            <a:endParaRPr lang="ko-KR" altLang="en-US" sz="28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3152E-426F-F84B-C4C5-19E5313A3667}"/>
              </a:ext>
            </a:extLst>
          </p:cNvPr>
          <p:cNvSpPr txBox="1"/>
          <p:nvPr/>
        </p:nvSpPr>
        <p:spPr>
          <a:xfrm>
            <a:off x="6982040" y="1184412"/>
            <a:ext cx="4740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effectLst/>
                <a:latin typeface="-apple-system"/>
              </a:rPr>
              <a:t>다른 작업이 진행되는 동안 자신의 작업을 멈추고 기다리는 </a:t>
            </a:r>
            <a:r>
              <a:rPr lang="en-US" altLang="ko-KR" sz="2000" b="0" i="0" dirty="0">
                <a:effectLst/>
                <a:latin typeface="-apple-system"/>
              </a:rPr>
              <a:t>(Blocking), </a:t>
            </a:r>
          </a:p>
          <a:p>
            <a:r>
              <a:rPr lang="ko-KR" altLang="en-US" sz="2000" b="0" i="0" dirty="0">
                <a:effectLst/>
                <a:latin typeface="-apple-system"/>
              </a:rPr>
              <a:t>다른 작업의 결과를 바로 처리하지 않아 순서대로 작업을 수행하지 않는 </a:t>
            </a:r>
            <a:r>
              <a:rPr lang="en-US" altLang="ko-KR" sz="2000" b="0" i="0" dirty="0">
                <a:effectLst/>
                <a:latin typeface="-apple-system"/>
              </a:rPr>
              <a:t>(Async) </a:t>
            </a:r>
            <a:r>
              <a:rPr lang="ko-KR" altLang="en-US" sz="2000" b="0" i="0" dirty="0">
                <a:effectLst/>
                <a:latin typeface="-apple-system"/>
              </a:rPr>
              <a:t>방식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C0BA-7FDB-4E6E-53B1-E95A7CF9EE05}"/>
              </a:ext>
            </a:extLst>
          </p:cNvPr>
          <p:cNvSpPr txBox="1"/>
          <p:nvPr/>
        </p:nvSpPr>
        <p:spPr>
          <a:xfrm>
            <a:off x="6746280" y="5640384"/>
            <a:ext cx="517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0" i="0" dirty="0">
                <a:effectLst/>
                <a:latin typeface="-apple-system"/>
              </a:rPr>
              <a:t>실무에서 맞추기가 쉽지 않아 다룰 일이 거의 없다</a:t>
            </a:r>
            <a:r>
              <a:rPr lang="en-US" altLang="ko-KR" sz="1800" b="0" i="0" dirty="0"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6CA16C8-336E-53AD-9496-34D3E18F89A8}"/>
              </a:ext>
            </a:extLst>
          </p:cNvPr>
          <p:cNvSpPr/>
          <p:nvPr/>
        </p:nvSpPr>
        <p:spPr>
          <a:xfrm>
            <a:off x="2565698" y="2007432"/>
            <a:ext cx="545770" cy="150083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CAD866D-F38E-9364-4DEA-78E724618AF0}"/>
              </a:ext>
            </a:extLst>
          </p:cNvPr>
          <p:cNvSpPr/>
          <p:nvPr/>
        </p:nvSpPr>
        <p:spPr>
          <a:xfrm>
            <a:off x="5211384" y="2007432"/>
            <a:ext cx="545770" cy="441819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DCB9C9-2AE5-68B7-6A20-FE58BA9C26F8}"/>
              </a:ext>
            </a:extLst>
          </p:cNvPr>
          <p:cNvSpPr/>
          <p:nvPr/>
        </p:nvSpPr>
        <p:spPr>
          <a:xfrm>
            <a:off x="2316203" y="2115582"/>
            <a:ext cx="1044759" cy="49207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제어권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365683-6179-C39E-0F15-D71A7EAE998F}"/>
              </a:ext>
            </a:extLst>
          </p:cNvPr>
          <p:cNvCxnSpPr>
            <a:cxnSpLocks/>
          </p:cNvCxnSpPr>
          <p:nvPr/>
        </p:nvCxnSpPr>
        <p:spPr>
          <a:xfrm>
            <a:off x="2220040" y="3050983"/>
            <a:ext cx="444417" cy="4996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461218-6728-03D1-5A22-0F90CA0FD1AD}"/>
              </a:ext>
            </a:extLst>
          </p:cNvPr>
          <p:cNvSpPr txBox="1"/>
          <p:nvPr/>
        </p:nvSpPr>
        <p:spPr>
          <a:xfrm>
            <a:off x="2414961" y="1522783"/>
            <a:ext cx="94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 </a:t>
            </a:r>
            <a:r>
              <a:rPr lang="ko-KR" altLang="en-US" b="1" dirty="0"/>
              <a:t>함수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84447-81A2-0D27-326D-1A9CD83C5A80}"/>
              </a:ext>
            </a:extLst>
          </p:cNvPr>
          <p:cNvSpPr txBox="1"/>
          <p:nvPr/>
        </p:nvSpPr>
        <p:spPr>
          <a:xfrm>
            <a:off x="5060648" y="1522783"/>
            <a:ext cx="95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 </a:t>
            </a:r>
            <a:r>
              <a:rPr lang="ko-KR" altLang="en-US" b="1" dirty="0"/>
              <a:t>함수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8387EE-BA00-0A9D-6EC3-D4BCBFECFFE0}"/>
              </a:ext>
            </a:extLst>
          </p:cNvPr>
          <p:cNvCxnSpPr>
            <a:cxnSpLocks/>
          </p:cNvCxnSpPr>
          <p:nvPr/>
        </p:nvCxnSpPr>
        <p:spPr>
          <a:xfrm>
            <a:off x="5478826" y="3393709"/>
            <a:ext cx="0" cy="73197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36571C3-EC96-8F6A-4927-A8208768D366}"/>
              </a:ext>
            </a:extLst>
          </p:cNvPr>
          <p:cNvSpPr/>
          <p:nvPr/>
        </p:nvSpPr>
        <p:spPr>
          <a:xfrm>
            <a:off x="1134575" y="2804948"/>
            <a:ext cx="1044759" cy="4920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 </a:t>
            </a:r>
            <a:r>
              <a:rPr lang="ko-KR" altLang="en-US" dirty="0">
                <a:solidFill>
                  <a:schemeClr val="tx1"/>
                </a:solidFill>
              </a:rPr>
              <a:t>함수 호출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B7676D7-89DA-B8AD-FDE4-50A13D003F59}"/>
              </a:ext>
            </a:extLst>
          </p:cNvPr>
          <p:cNvCxnSpPr>
            <a:cxnSpLocks/>
          </p:cNvCxnSpPr>
          <p:nvPr/>
        </p:nvCxnSpPr>
        <p:spPr>
          <a:xfrm>
            <a:off x="2835984" y="2668405"/>
            <a:ext cx="0" cy="32398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865E621-9E85-7A5C-1BE4-0D208CA829EA}"/>
              </a:ext>
            </a:extLst>
          </p:cNvPr>
          <p:cNvSpPr/>
          <p:nvPr/>
        </p:nvSpPr>
        <p:spPr>
          <a:xfrm>
            <a:off x="2779182" y="3050983"/>
            <a:ext cx="103956" cy="99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E7D96-E9A7-2D2A-7D12-85B56053924B}"/>
              </a:ext>
            </a:extLst>
          </p:cNvPr>
          <p:cNvSpPr txBox="1"/>
          <p:nvPr/>
        </p:nvSpPr>
        <p:spPr>
          <a:xfrm>
            <a:off x="193420" y="3658465"/>
            <a:ext cx="131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 </a:t>
            </a:r>
            <a:r>
              <a:rPr lang="ko-KR" altLang="en-US" sz="1600" dirty="0"/>
              <a:t>함수 실행 </a:t>
            </a:r>
            <a:endParaRPr lang="en-US" altLang="ko-KR" sz="1600" dirty="0"/>
          </a:p>
          <a:p>
            <a:pPr algn="ctr"/>
            <a:r>
              <a:rPr lang="ko-KR" altLang="en-US" sz="1600" dirty="0"/>
              <a:t>멈춤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C55FDE-FD97-5BB4-6BB0-0A58C1D17ED4}"/>
              </a:ext>
            </a:extLst>
          </p:cNvPr>
          <p:cNvGrpSpPr/>
          <p:nvPr/>
        </p:nvGrpSpPr>
        <p:grpSpPr>
          <a:xfrm>
            <a:off x="1526648" y="3544281"/>
            <a:ext cx="1044759" cy="792489"/>
            <a:chOff x="3203185" y="-733353"/>
            <a:chExt cx="969713" cy="171327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B88B414-F5B4-0A3B-F756-5DBA12F545F8}"/>
                </a:ext>
              </a:extLst>
            </p:cNvPr>
            <p:cNvSpPr/>
            <p:nvPr/>
          </p:nvSpPr>
          <p:spPr>
            <a:xfrm>
              <a:off x="3206791" y="-733353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E442104-E29F-A23D-3588-850C9C9AD587}"/>
                </a:ext>
              </a:extLst>
            </p:cNvPr>
            <p:cNvSpPr/>
            <p:nvPr/>
          </p:nvSpPr>
          <p:spPr>
            <a:xfrm rot="16200000">
              <a:off x="2379010" y="96660"/>
              <a:ext cx="1694687" cy="463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0FB8984-CEC5-1F2F-DEC8-8E361D544296}"/>
                </a:ext>
              </a:extLst>
            </p:cNvPr>
            <p:cNvSpPr/>
            <p:nvPr/>
          </p:nvSpPr>
          <p:spPr>
            <a:xfrm>
              <a:off x="3203185" y="954424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642C66-3EE4-C9F4-DDFD-5B5BB15C96CE}"/>
              </a:ext>
            </a:extLst>
          </p:cNvPr>
          <p:cNvCxnSpPr>
            <a:cxnSpLocks/>
          </p:cNvCxnSpPr>
          <p:nvPr/>
        </p:nvCxnSpPr>
        <p:spPr>
          <a:xfrm>
            <a:off x="3201990" y="3074790"/>
            <a:ext cx="1707924" cy="117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F8326F1-AF8D-3B14-94E2-9D54E7636A6A}"/>
              </a:ext>
            </a:extLst>
          </p:cNvPr>
          <p:cNvSpPr/>
          <p:nvPr/>
        </p:nvSpPr>
        <p:spPr>
          <a:xfrm>
            <a:off x="4956446" y="4268739"/>
            <a:ext cx="1044759" cy="4920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B </a:t>
            </a:r>
            <a:r>
              <a:rPr lang="ko-KR" altLang="en-US" sz="1700" dirty="0"/>
              <a:t>함수 완료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539AF94-E45D-46FF-9422-34B4C85E8E77}"/>
              </a:ext>
            </a:extLst>
          </p:cNvPr>
          <p:cNvGrpSpPr/>
          <p:nvPr/>
        </p:nvGrpSpPr>
        <p:grpSpPr>
          <a:xfrm flipH="1">
            <a:off x="6119700" y="3360310"/>
            <a:ext cx="754629" cy="765375"/>
            <a:chOff x="3203185" y="-733353"/>
            <a:chExt cx="969713" cy="171327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0174726-B77E-ECFB-D8DB-75447139D79C}"/>
                </a:ext>
              </a:extLst>
            </p:cNvPr>
            <p:cNvSpPr/>
            <p:nvPr/>
          </p:nvSpPr>
          <p:spPr>
            <a:xfrm>
              <a:off x="3206791" y="-733353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54EA0A1-30E0-9C4B-ACFE-2E5107F3A423}"/>
                </a:ext>
              </a:extLst>
            </p:cNvPr>
            <p:cNvSpPr/>
            <p:nvPr/>
          </p:nvSpPr>
          <p:spPr>
            <a:xfrm rot="16200000">
              <a:off x="2379010" y="96660"/>
              <a:ext cx="1694687" cy="463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99DF013-4B7B-C3F1-50FC-8160FCAC6091}"/>
                </a:ext>
              </a:extLst>
            </p:cNvPr>
            <p:cNvSpPr/>
            <p:nvPr/>
          </p:nvSpPr>
          <p:spPr>
            <a:xfrm>
              <a:off x="3203185" y="954424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DB0FBC-7AF4-FA52-FF9D-DE540A790A18}"/>
              </a:ext>
            </a:extLst>
          </p:cNvPr>
          <p:cNvSpPr txBox="1"/>
          <p:nvPr/>
        </p:nvSpPr>
        <p:spPr>
          <a:xfrm>
            <a:off x="6945153" y="3572177"/>
            <a:ext cx="156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 </a:t>
            </a:r>
            <a:r>
              <a:rPr lang="ko-KR" altLang="en-US" sz="1600" dirty="0"/>
              <a:t>함수 실행 중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8A887C1-05F7-605A-6D27-C11B065783CF}"/>
              </a:ext>
            </a:extLst>
          </p:cNvPr>
          <p:cNvCxnSpPr>
            <a:cxnSpLocks/>
          </p:cNvCxnSpPr>
          <p:nvPr/>
        </p:nvCxnSpPr>
        <p:spPr>
          <a:xfrm flipH="1">
            <a:off x="3105417" y="4527304"/>
            <a:ext cx="1734442" cy="308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B5E484-9D3D-746A-091F-3FB2A0B501B9}"/>
              </a:ext>
            </a:extLst>
          </p:cNvPr>
          <p:cNvSpPr txBox="1"/>
          <p:nvPr/>
        </p:nvSpPr>
        <p:spPr>
          <a:xfrm>
            <a:off x="3215953" y="4073963"/>
            <a:ext cx="167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결과</a:t>
            </a: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9D4E4D9D-42D6-A9EB-77E6-D338FFC38ECE}"/>
              </a:ext>
            </a:extLst>
          </p:cNvPr>
          <p:cNvSpPr/>
          <p:nvPr/>
        </p:nvSpPr>
        <p:spPr>
          <a:xfrm>
            <a:off x="2565697" y="4359272"/>
            <a:ext cx="545770" cy="23245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25FBAF1-74FF-63BA-4456-D9D0CD1705EC}"/>
              </a:ext>
            </a:extLst>
          </p:cNvPr>
          <p:cNvSpPr/>
          <p:nvPr/>
        </p:nvSpPr>
        <p:spPr>
          <a:xfrm>
            <a:off x="4956446" y="2843979"/>
            <a:ext cx="1044759" cy="49207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제어권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0F87579-1F34-9A12-F1C2-4B24B0F5B5B1}"/>
              </a:ext>
            </a:extLst>
          </p:cNvPr>
          <p:cNvGrpSpPr/>
          <p:nvPr/>
        </p:nvGrpSpPr>
        <p:grpSpPr>
          <a:xfrm>
            <a:off x="1134575" y="4602011"/>
            <a:ext cx="1470617" cy="1114745"/>
            <a:chOff x="3203185" y="-733353"/>
            <a:chExt cx="969713" cy="171327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4662638-ADE1-030E-1C7B-C82919F309E7}"/>
                </a:ext>
              </a:extLst>
            </p:cNvPr>
            <p:cNvSpPr/>
            <p:nvPr/>
          </p:nvSpPr>
          <p:spPr>
            <a:xfrm>
              <a:off x="3206791" y="-733353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17FE004-C2CA-4BC4-8AA4-A3EC0D5448AC}"/>
                </a:ext>
              </a:extLst>
            </p:cNvPr>
            <p:cNvSpPr/>
            <p:nvPr/>
          </p:nvSpPr>
          <p:spPr>
            <a:xfrm rot="16200000">
              <a:off x="2379010" y="96660"/>
              <a:ext cx="1694687" cy="463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66FBA91-0F73-9EE6-DB2A-5DFA16E5C676}"/>
                </a:ext>
              </a:extLst>
            </p:cNvPr>
            <p:cNvSpPr/>
            <p:nvPr/>
          </p:nvSpPr>
          <p:spPr>
            <a:xfrm>
              <a:off x="3203185" y="954424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231F6A9-ADE6-6789-0052-FEDC78C524B7}"/>
              </a:ext>
            </a:extLst>
          </p:cNvPr>
          <p:cNvSpPr txBox="1"/>
          <p:nvPr/>
        </p:nvSpPr>
        <p:spPr>
          <a:xfrm>
            <a:off x="230680" y="4882882"/>
            <a:ext cx="902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 </a:t>
            </a:r>
            <a:r>
              <a:rPr lang="ko-KR" altLang="en-US" sz="1600" dirty="0"/>
              <a:t>함수 </a:t>
            </a:r>
            <a:endParaRPr lang="en-US" altLang="ko-KR" sz="1600" dirty="0"/>
          </a:p>
          <a:p>
            <a:pPr algn="ctr"/>
            <a:r>
              <a:rPr lang="ko-KR" altLang="en-US" sz="1600" dirty="0"/>
              <a:t>실행</a:t>
            </a:r>
            <a:endParaRPr lang="en-US" altLang="ko-KR" sz="16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3D5096D-DA67-3402-ACF8-E369687FDC80}"/>
              </a:ext>
            </a:extLst>
          </p:cNvPr>
          <p:cNvSpPr/>
          <p:nvPr/>
        </p:nvSpPr>
        <p:spPr>
          <a:xfrm>
            <a:off x="2803945" y="4502076"/>
            <a:ext cx="103956" cy="99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F29B9F0-F773-9E9E-7A19-C4F8A6C16E26}"/>
              </a:ext>
            </a:extLst>
          </p:cNvPr>
          <p:cNvSpPr/>
          <p:nvPr/>
        </p:nvSpPr>
        <p:spPr>
          <a:xfrm>
            <a:off x="2786604" y="5216842"/>
            <a:ext cx="103956" cy="99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A65D25A-3B4E-3B8C-F3E7-1A4452741E4A}"/>
              </a:ext>
            </a:extLst>
          </p:cNvPr>
          <p:cNvGrpSpPr/>
          <p:nvPr/>
        </p:nvGrpSpPr>
        <p:grpSpPr>
          <a:xfrm>
            <a:off x="1945419" y="5216842"/>
            <a:ext cx="661715" cy="503662"/>
            <a:chOff x="3203185" y="-733353"/>
            <a:chExt cx="969713" cy="171327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8D7B888-A3A1-96ED-9119-F632E3CDD965}"/>
                </a:ext>
              </a:extLst>
            </p:cNvPr>
            <p:cNvSpPr/>
            <p:nvPr/>
          </p:nvSpPr>
          <p:spPr>
            <a:xfrm>
              <a:off x="3206791" y="-733353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3F52BF9-BD65-55EB-8EFC-FE492069C5E8}"/>
                </a:ext>
              </a:extLst>
            </p:cNvPr>
            <p:cNvSpPr/>
            <p:nvPr/>
          </p:nvSpPr>
          <p:spPr>
            <a:xfrm rot="16200000">
              <a:off x="2379010" y="96660"/>
              <a:ext cx="1694687" cy="463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097EF1C-42E7-3A31-8432-23374B487D99}"/>
                </a:ext>
              </a:extLst>
            </p:cNvPr>
            <p:cNvSpPr/>
            <p:nvPr/>
          </p:nvSpPr>
          <p:spPr>
            <a:xfrm>
              <a:off x="3203185" y="954424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0585C8F-4857-877D-D47E-02CBEDA413EF}"/>
              </a:ext>
            </a:extLst>
          </p:cNvPr>
          <p:cNvSpPr txBox="1"/>
          <p:nvPr/>
        </p:nvSpPr>
        <p:spPr>
          <a:xfrm>
            <a:off x="1129625" y="5150612"/>
            <a:ext cx="87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결과</a:t>
            </a:r>
            <a:endParaRPr lang="en-US" altLang="ko-KR" sz="1600" dirty="0"/>
          </a:p>
          <a:p>
            <a:pPr algn="ctr"/>
            <a:r>
              <a:rPr lang="ko-KR" altLang="en-US" sz="1600" dirty="0"/>
              <a:t>일 처리</a:t>
            </a:r>
            <a:endParaRPr lang="en-US" altLang="ko-KR" sz="1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F00A41C-CA87-264A-7615-07D6F43CAC3D}"/>
              </a:ext>
            </a:extLst>
          </p:cNvPr>
          <p:cNvSpPr/>
          <p:nvPr/>
        </p:nvSpPr>
        <p:spPr>
          <a:xfrm>
            <a:off x="2333543" y="5715235"/>
            <a:ext cx="1044759" cy="4920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A </a:t>
            </a:r>
            <a:r>
              <a:rPr lang="ko-KR" altLang="en-US" sz="1700" dirty="0"/>
              <a:t>함수 완료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56E864D-4359-59BD-C415-AFF04DFA1439}"/>
              </a:ext>
            </a:extLst>
          </p:cNvPr>
          <p:cNvCxnSpPr>
            <a:cxnSpLocks/>
          </p:cNvCxnSpPr>
          <p:nvPr/>
        </p:nvCxnSpPr>
        <p:spPr>
          <a:xfrm>
            <a:off x="2838582" y="5389020"/>
            <a:ext cx="0" cy="32398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08EC31-AC06-B058-976D-AEBDFA731D8C}"/>
              </a:ext>
            </a:extLst>
          </p:cNvPr>
          <p:cNvGrpSpPr/>
          <p:nvPr/>
        </p:nvGrpSpPr>
        <p:grpSpPr>
          <a:xfrm>
            <a:off x="11029137" y="6447280"/>
            <a:ext cx="806277" cy="165517"/>
            <a:chOff x="6142016" y="5527569"/>
            <a:chExt cx="806277" cy="16551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96D88C8-ED8E-4300-9E40-D4E8D28BD8CF}"/>
                </a:ext>
              </a:extLst>
            </p:cNvPr>
            <p:cNvSpPr/>
            <p:nvPr/>
          </p:nvSpPr>
          <p:spPr>
            <a:xfrm flipH="1">
              <a:off x="678209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E4799E0-E802-EE26-9387-919CB2D9EA51}"/>
                </a:ext>
              </a:extLst>
            </p:cNvPr>
            <p:cNvSpPr/>
            <p:nvPr/>
          </p:nvSpPr>
          <p:spPr>
            <a:xfrm flipH="1">
              <a:off x="6568736" y="552756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A95EED2-8E72-4560-BE95-F84088088763}"/>
                </a:ext>
              </a:extLst>
            </p:cNvPr>
            <p:cNvSpPr/>
            <p:nvPr/>
          </p:nvSpPr>
          <p:spPr>
            <a:xfrm flipH="1">
              <a:off x="635537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B07AAC1-B5D9-A459-7982-64B63AF30F96}"/>
                </a:ext>
              </a:extLst>
            </p:cNvPr>
            <p:cNvSpPr/>
            <p:nvPr/>
          </p:nvSpPr>
          <p:spPr>
            <a:xfrm flipH="1">
              <a:off x="614201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0024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가지 조합</a:t>
            </a:r>
            <a:endParaRPr lang="ko-KR" altLang="en-US" sz="36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CC5C18-8426-98C3-0A1A-844AB6A50D96}"/>
              </a:ext>
            </a:extLst>
          </p:cNvPr>
          <p:cNvSpPr txBox="1"/>
          <p:nvPr/>
        </p:nvSpPr>
        <p:spPr>
          <a:xfrm>
            <a:off x="469231" y="923924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비동기와 논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블로킹</a:t>
            </a:r>
            <a:endParaRPr lang="ko-KR" altLang="en-US" sz="28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5A5E0-E0A2-04A6-E850-4954AEDA8E90}"/>
              </a:ext>
            </a:extLst>
          </p:cNvPr>
          <p:cNvSpPr txBox="1"/>
          <p:nvPr/>
        </p:nvSpPr>
        <p:spPr>
          <a:xfrm>
            <a:off x="7123002" y="1185534"/>
            <a:ext cx="4599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effectLst/>
                <a:latin typeface="-apple-system"/>
              </a:rPr>
              <a:t>다른 작업이 진행되는 동안에 자신의 작업을 처리하고</a:t>
            </a:r>
            <a:r>
              <a:rPr lang="en-US" altLang="ko-KR" sz="2000" b="0" i="0" dirty="0">
                <a:effectLst/>
                <a:latin typeface="-apple-system"/>
              </a:rPr>
              <a:t>(Non Blocking), </a:t>
            </a:r>
          </a:p>
          <a:p>
            <a:r>
              <a:rPr lang="ko-KR" altLang="en-US" sz="2000" b="0" i="0" dirty="0">
                <a:effectLst/>
                <a:latin typeface="-apple-system"/>
              </a:rPr>
              <a:t>다른 작업의 결과를 바로 처리하지 않아 작업 순서가 지켜지지 않는 </a:t>
            </a:r>
            <a:r>
              <a:rPr lang="en-US" altLang="ko-KR" sz="2000" b="0" i="0" dirty="0">
                <a:effectLst/>
                <a:latin typeface="-apple-system"/>
              </a:rPr>
              <a:t>(Async) </a:t>
            </a:r>
            <a:r>
              <a:rPr lang="ko-KR" altLang="en-US" sz="2000" b="0" i="0" dirty="0">
                <a:effectLst/>
                <a:latin typeface="-apple-system"/>
              </a:rPr>
              <a:t>방식</a:t>
            </a:r>
            <a:endParaRPr lang="ko-KR" altLang="en-US" sz="2000" dirty="0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5AA5077B-FDF2-2194-93D7-3F1A58C7D6F7}"/>
              </a:ext>
            </a:extLst>
          </p:cNvPr>
          <p:cNvSpPr/>
          <p:nvPr/>
        </p:nvSpPr>
        <p:spPr>
          <a:xfrm>
            <a:off x="2565698" y="2007431"/>
            <a:ext cx="545770" cy="46485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4FCAAB04-89F9-B8D8-A41B-84ADDC061557}"/>
              </a:ext>
            </a:extLst>
          </p:cNvPr>
          <p:cNvSpPr/>
          <p:nvPr/>
        </p:nvSpPr>
        <p:spPr>
          <a:xfrm>
            <a:off x="5211384" y="2007432"/>
            <a:ext cx="545770" cy="441819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13B98BB-78C5-2E8E-B335-E43785F7158A}"/>
              </a:ext>
            </a:extLst>
          </p:cNvPr>
          <p:cNvSpPr/>
          <p:nvPr/>
        </p:nvSpPr>
        <p:spPr>
          <a:xfrm>
            <a:off x="2316203" y="2115582"/>
            <a:ext cx="1044759" cy="49207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제어권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EB4A9BF-D557-2886-33BE-B4E3FDB6683E}"/>
              </a:ext>
            </a:extLst>
          </p:cNvPr>
          <p:cNvCxnSpPr>
            <a:cxnSpLocks/>
          </p:cNvCxnSpPr>
          <p:nvPr/>
        </p:nvCxnSpPr>
        <p:spPr>
          <a:xfrm>
            <a:off x="2220040" y="3050983"/>
            <a:ext cx="444417" cy="4996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05F9CAC-5731-49FE-835F-4E321CB342F8}"/>
              </a:ext>
            </a:extLst>
          </p:cNvPr>
          <p:cNvSpPr txBox="1"/>
          <p:nvPr/>
        </p:nvSpPr>
        <p:spPr>
          <a:xfrm>
            <a:off x="2414961" y="1522783"/>
            <a:ext cx="94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 </a:t>
            </a:r>
            <a:r>
              <a:rPr lang="ko-KR" altLang="en-US" b="1" dirty="0"/>
              <a:t>함수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51ECC7-3D60-48CF-C39B-B7C68D010DED}"/>
              </a:ext>
            </a:extLst>
          </p:cNvPr>
          <p:cNvSpPr txBox="1"/>
          <p:nvPr/>
        </p:nvSpPr>
        <p:spPr>
          <a:xfrm>
            <a:off x="5060648" y="1522783"/>
            <a:ext cx="95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 </a:t>
            </a:r>
            <a:r>
              <a:rPr lang="ko-KR" altLang="en-US" b="1" dirty="0"/>
              <a:t>함수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499ED5B-A488-8D21-E937-944DEED0732C}"/>
              </a:ext>
            </a:extLst>
          </p:cNvPr>
          <p:cNvCxnSpPr>
            <a:cxnSpLocks/>
          </p:cNvCxnSpPr>
          <p:nvPr/>
        </p:nvCxnSpPr>
        <p:spPr>
          <a:xfrm>
            <a:off x="5478826" y="3393709"/>
            <a:ext cx="0" cy="116740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48AF087-CA09-4B86-1B26-3E93AC88AC15}"/>
              </a:ext>
            </a:extLst>
          </p:cNvPr>
          <p:cNvSpPr/>
          <p:nvPr/>
        </p:nvSpPr>
        <p:spPr>
          <a:xfrm>
            <a:off x="1134575" y="2804948"/>
            <a:ext cx="1044759" cy="4920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 </a:t>
            </a:r>
            <a:r>
              <a:rPr lang="ko-KR" altLang="en-US" dirty="0">
                <a:solidFill>
                  <a:schemeClr val="tx1"/>
                </a:solidFill>
              </a:rPr>
              <a:t>함수 호출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3DA9B77-4826-FA84-2B10-F821BBEFB121}"/>
              </a:ext>
            </a:extLst>
          </p:cNvPr>
          <p:cNvCxnSpPr>
            <a:cxnSpLocks/>
          </p:cNvCxnSpPr>
          <p:nvPr/>
        </p:nvCxnSpPr>
        <p:spPr>
          <a:xfrm>
            <a:off x="2835984" y="2668405"/>
            <a:ext cx="0" cy="32398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6081736-ABAB-F09B-9659-DBA9593E4071}"/>
              </a:ext>
            </a:extLst>
          </p:cNvPr>
          <p:cNvSpPr/>
          <p:nvPr/>
        </p:nvSpPr>
        <p:spPr>
          <a:xfrm>
            <a:off x="2779182" y="3050983"/>
            <a:ext cx="103956" cy="99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FDCB98-C77A-8BAF-85A9-FEE26649F6D1}"/>
              </a:ext>
            </a:extLst>
          </p:cNvPr>
          <p:cNvSpPr txBox="1"/>
          <p:nvPr/>
        </p:nvSpPr>
        <p:spPr>
          <a:xfrm>
            <a:off x="65314" y="4268739"/>
            <a:ext cx="167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</a:t>
            </a:r>
            <a:r>
              <a:rPr lang="ko-KR" altLang="en-US" sz="1600" dirty="0"/>
              <a:t>함수 실행 중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42B3E04-491B-913B-BA12-B1A5F9B8EB44}"/>
              </a:ext>
            </a:extLst>
          </p:cNvPr>
          <p:cNvGrpSpPr/>
          <p:nvPr/>
        </p:nvGrpSpPr>
        <p:grpSpPr>
          <a:xfrm>
            <a:off x="1520940" y="3386306"/>
            <a:ext cx="1044759" cy="2352441"/>
            <a:chOff x="3203185" y="-733353"/>
            <a:chExt cx="969713" cy="171327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23EC0D6-F765-E36E-8263-6862F8CFA012}"/>
                </a:ext>
              </a:extLst>
            </p:cNvPr>
            <p:cNvSpPr/>
            <p:nvPr/>
          </p:nvSpPr>
          <p:spPr>
            <a:xfrm>
              <a:off x="3206791" y="-733353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74EFEA-3C5F-9114-885B-F32A55DDAF45}"/>
                </a:ext>
              </a:extLst>
            </p:cNvPr>
            <p:cNvSpPr/>
            <p:nvPr/>
          </p:nvSpPr>
          <p:spPr>
            <a:xfrm rot="16200000">
              <a:off x="2379010" y="96660"/>
              <a:ext cx="1694687" cy="463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6F60D74-BE8F-F463-316B-160F4D824F10}"/>
                </a:ext>
              </a:extLst>
            </p:cNvPr>
            <p:cNvSpPr/>
            <p:nvPr/>
          </p:nvSpPr>
          <p:spPr>
            <a:xfrm>
              <a:off x="3203185" y="954424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71C3F8D-1B6D-165A-F6A9-9C8EAACB84AF}"/>
              </a:ext>
            </a:extLst>
          </p:cNvPr>
          <p:cNvCxnSpPr>
            <a:cxnSpLocks/>
          </p:cNvCxnSpPr>
          <p:nvPr/>
        </p:nvCxnSpPr>
        <p:spPr>
          <a:xfrm>
            <a:off x="3201990" y="3074790"/>
            <a:ext cx="1707924" cy="117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9ECC39F-BDC4-FA9A-2CB6-939CFE8A0148}"/>
              </a:ext>
            </a:extLst>
          </p:cNvPr>
          <p:cNvSpPr/>
          <p:nvPr/>
        </p:nvSpPr>
        <p:spPr>
          <a:xfrm>
            <a:off x="4961890" y="2828755"/>
            <a:ext cx="1044759" cy="4920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B </a:t>
            </a:r>
            <a:r>
              <a:rPr lang="ko-KR" altLang="en-US" sz="1700" dirty="0"/>
              <a:t>함수 실행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109D00B-0B13-3CD2-0401-FD4636ED92DC}"/>
              </a:ext>
            </a:extLst>
          </p:cNvPr>
          <p:cNvSpPr/>
          <p:nvPr/>
        </p:nvSpPr>
        <p:spPr>
          <a:xfrm>
            <a:off x="4956446" y="4729844"/>
            <a:ext cx="1044759" cy="4920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B </a:t>
            </a:r>
            <a:r>
              <a:rPr lang="ko-KR" altLang="en-US" sz="1700" dirty="0"/>
              <a:t>함수 완료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C4F5928-E5D2-F801-8196-4B849BC3D262}"/>
              </a:ext>
            </a:extLst>
          </p:cNvPr>
          <p:cNvGrpSpPr/>
          <p:nvPr/>
        </p:nvGrpSpPr>
        <p:grpSpPr>
          <a:xfrm flipH="1">
            <a:off x="6119700" y="3360310"/>
            <a:ext cx="787470" cy="1369534"/>
            <a:chOff x="3203185" y="-733353"/>
            <a:chExt cx="969713" cy="171327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1F0F5B-3218-C22F-CF70-637CDFA31624}"/>
                </a:ext>
              </a:extLst>
            </p:cNvPr>
            <p:cNvSpPr/>
            <p:nvPr/>
          </p:nvSpPr>
          <p:spPr>
            <a:xfrm>
              <a:off x="3206791" y="-733353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8676B0E-A89B-E2B9-721A-6A0188AAE93E}"/>
                </a:ext>
              </a:extLst>
            </p:cNvPr>
            <p:cNvSpPr/>
            <p:nvPr/>
          </p:nvSpPr>
          <p:spPr>
            <a:xfrm rot="16200000">
              <a:off x="2379010" y="96660"/>
              <a:ext cx="1694687" cy="463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4E6AE4-0191-054E-4F60-1033F8F004C5}"/>
                </a:ext>
              </a:extLst>
            </p:cNvPr>
            <p:cNvSpPr/>
            <p:nvPr/>
          </p:nvSpPr>
          <p:spPr>
            <a:xfrm>
              <a:off x="3203185" y="954424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3B2F2A7-DAF8-48F1-03B5-9B05B6228B5D}"/>
              </a:ext>
            </a:extLst>
          </p:cNvPr>
          <p:cNvSpPr txBox="1"/>
          <p:nvPr/>
        </p:nvSpPr>
        <p:spPr>
          <a:xfrm>
            <a:off x="6994139" y="3857744"/>
            <a:ext cx="156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 </a:t>
            </a:r>
            <a:r>
              <a:rPr lang="ko-KR" altLang="en-US" sz="1600" dirty="0"/>
              <a:t>함수 실행 중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85C5BBF-F06D-5492-DB16-20CD617FE3C4}"/>
              </a:ext>
            </a:extLst>
          </p:cNvPr>
          <p:cNvSpPr/>
          <p:nvPr/>
        </p:nvSpPr>
        <p:spPr>
          <a:xfrm>
            <a:off x="2316203" y="5788715"/>
            <a:ext cx="1044759" cy="4920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/>
              <a:t>A </a:t>
            </a:r>
            <a:r>
              <a:rPr lang="ko-KR" altLang="en-US" sz="1700" dirty="0"/>
              <a:t>함수 완료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9BFE8A2-7937-FE74-787A-C5E141813C29}"/>
              </a:ext>
            </a:extLst>
          </p:cNvPr>
          <p:cNvCxnSpPr>
            <a:cxnSpLocks/>
          </p:cNvCxnSpPr>
          <p:nvPr/>
        </p:nvCxnSpPr>
        <p:spPr>
          <a:xfrm flipH="1">
            <a:off x="3111468" y="4972790"/>
            <a:ext cx="1734442" cy="308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C9A29F8-0E11-039C-7607-020E7B33039E}"/>
              </a:ext>
            </a:extLst>
          </p:cNvPr>
          <p:cNvSpPr txBox="1"/>
          <p:nvPr/>
        </p:nvSpPr>
        <p:spPr>
          <a:xfrm>
            <a:off x="3222004" y="4519449"/>
            <a:ext cx="167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결과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683C3FC-04EC-3B0D-E3FF-629105136C9F}"/>
              </a:ext>
            </a:extLst>
          </p:cNvPr>
          <p:cNvCxnSpPr>
            <a:cxnSpLocks/>
          </p:cNvCxnSpPr>
          <p:nvPr/>
        </p:nvCxnSpPr>
        <p:spPr>
          <a:xfrm>
            <a:off x="2847125" y="5281788"/>
            <a:ext cx="0" cy="3239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56AFDDB5-61DE-99BC-6B67-F3A02FE0A7FB}"/>
              </a:ext>
            </a:extLst>
          </p:cNvPr>
          <p:cNvSpPr/>
          <p:nvPr/>
        </p:nvSpPr>
        <p:spPr>
          <a:xfrm>
            <a:off x="2813381" y="4986762"/>
            <a:ext cx="103956" cy="99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1A0EF53-7C5E-AFA3-B507-7A0C583E0147}"/>
              </a:ext>
            </a:extLst>
          </p:cNvPr>
          <p:cNvGrpSpPr/>
          <p:nvPr/>
        </p:nvGrpSpPr>
        <p:grpSpPr>
          <a:xfrm>
            <a:off x="2057075" y="5322139"/>
            <a:ext cx="585727" cy="331634"/>
            <a:chOff x="3203185" y="-733353"/>
            <a:chExt cx="969713" cy="171327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E1FBB6-0BED-D428-05C5-6CB7F45A01EA}"/>
                </a:ext>
              </a:extLst>
            </p:cNvPr>
            <p:cNvSpPr/>
            <p:nvPr/>
          </p:nvSpPr>
          <p:spPr>
            <a:xfrm>
              <a:off x="3206791" y="-733353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B12F25F-3B5E-0E62-F193-19CFB11DF35B}"/>
                </a:ext>
              </a:extLst>
            </p:cNvPr>
            <p:cNvSpPr/>
            <p:nvPr/>
          </p:nvSpPr>
          <p:spPr>
            <a:xfrm rot="16200000">
              <a:off x="2379010" y="96660"/>
              <a:ext cx="1694687" cy="463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DC21AED-0A9D-A2C9-FBD8-341F37E50A14}"/>
                </a:ext>
              </a:extLst>
            </p:cNvPr>
            <p:cNvSpPr/>
            <p:nvPr/>
          </p:nvSpPr>
          <p:spPr>
            <a:xfrm>
              <a:off x="3203185" y="954424"/>
              <a:ext cx="966107" cy="25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A5F3860-39CC-56FF-BAC1-791FD145FA4F}"/>
              </a:ext>
            </a:extLst>
          </p:cNvPr>
          <p:cNvSpPr txBox="1"/>
          <p:nvPr/>
        </p:nvSpPr>
        <p:spPr>
          <a:xfrm>
            <a:off x="1744362" y="4710642"/>
            <a:ext cx="87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결과</a:t>
            </a:r>
            <a:endParaRPr lang="en-US" altLang="ko-KR" sz="1600" dirty="0"/>
          </a:p>
          <a:p>
            <a:pPr algn="ctr"/>
            <a:r>
              <a:rPr lang="ko-KR" altLang="en-US" sz="1600" dirty="0"/>
              <a:t>일 처리</a:t>
            </a:r>
            <a:endParaRPr lang="en-US" altLang="ko-KR" sz="1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2333B3F-DE5B-7A1B-7027-2F1185E64DDA}"/>
              </a:ext>
            </a:extLst>
          </p:cNvPr>
          <p:cNvGrpSpPr/>
          <p:nvPr/>
        </p:nvGrpSpPr>
        <p:grpSpPr>
          <a:xfrm>
            <a:off x="11029137" y="6447280"/>
            <a:ext cx="806277" cy="165517"/>
            <a:chOff x="6142016" y="5527569"/>
            <a:chExt cx="806277" cy="16551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FE030A6-00F1-14E7-01BF-A0834CF0C441}"/>
                </a:ext>
              </a:extLst>
            </p:cNvPr>
            <p:cNvSpPr/>
            <p:nvPr/>
          </p:nvSpPr>
          <p:spPr>
            <a:xfrm flipH="1">
              <a:off x="6782096" y="552756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1D6374-C0F7-35EE-6F29-344DC2FD95CE}"/>
                </a:ext>
              </a:extLst>
            </p:cNvPr>
            <p:cNvSpPr/>
            <p:nvPr/>
          </p:nvSpPr>
          <p:spPr>
            <a:xfrm flipH="1">
              <a:off x="656873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8233D0B-D587-6542-0A0D-22D076B2ABD8}"/>
                </a:ext>
              </a:extLst>
            </p:cNvPr>
            <p:cNvSpPr/>
            <p:nvPr/>
          </p:nvSpPr>
          <p:spPr>
            <a:xfrm flipH="1">
              <a:off x="635537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73E3DE7-ABBF-7F21-8992-9A4003BB7D4A}"/>
                </a:ext>
              </a:extLst>
            </p:cNvPr>
            <p:cNvSpPr/>
            <p:nvPr/>
          </p:nvSpPr>
          <p:spPr>
            <a:xfrm flipH="1">
              <a:off x="614201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0333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22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/>
              </a:rPr>
              <a:t>Reference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CC5C18-8426-98C3-0A1A-844AB6A50D96}"/>
              </a:ext>
            </a:extLst>
          </p:cNvPr>
          <p:cNvSpPr txBox="1"/>
          <p:nvPr/>
        </p:nvSpPr>
        <p:spPr>
          <a:xfrm>
            <a:off x="469231" y="1125310"/>
            <a:ext cx="85404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/>
                <a:hlinkClick r:id="rId2"/>
              </a:rPr>
              <a:t>https://inpa.tistory.com/entry/</a:t>
            </a:r>
            <a:r>
              <a:rPr lang="ko-KR" altLang="en-US" sz="2000" dirty="0">
                <a:effectLst/>
                <a:latin typeface="Apple Color Emoji"/>
                <a:hlinkClick r:id="rId2"/>
              </a:rPr>
              <a:t>👩‍💻</a:t>
            </a:r>
            <a:r>
              <a:rPr lang="en-US" altLang="ko-KR" sz="2000" dirty="0">
                <a:effectLst/>
                <a:hlinkClick r:id="rId2"/>
              </a:rPr>
              <a:t>-</a:t>
            </a:r>
            <a:r>
              <a:rPr lang="ko-KR" altLang="en-US" sz="2000" dirty="0">
                <a:effectLst/>
                <a:hlinkClick r:id="rId2"/>
              </a:rPr>
              <a:t>동기비동기</a:t>
            </a:r>
            <a:r>
              <a:rPr lang="en-US" altLang="ko-KR" sz="2000" dirty="0">
                <a:effectLst/>
                <a:hlinkClick r:id="rId2"/>
              </a:rPr>
              <a:t>-</a:t>
            </a:r>
            <a:r>
              <a:rPr lang="ko-KR" altLang="en-US" sz="2000" dirty="0" err="1">
                <a:effectLst/>
                <a:hlinkClick r:id="rId2"/>
              </a:rPr>
              <a:t>블로킹논블로킹</a:t>
            </a:r>
            <a:r>
              <a:rPr lang="en-US" altLang="ko-KR" sz="2000" dirty="0">
                <a:effectLst/>
                <a:hlinkClick r:id="rId2"/>
              </a:rPr>
              <a:t>-</a:t>
            </a:r>
            <a:r>
              <a:rPr lang="ko-KR" altLang="en-US" sz="2000" dirty="0">
                <a:effectLst/>
                <a:hlinkClick r:id="rId2"/>
              </a:rPr>
              <a:t>개념</a:t>
            </a:r>
            <a:r>
              <a:rPr lang="en-US" altLang="ko-KR" sz="2000" dirty="0">
                <a:effectLst/>
                <a:hlinkClick r:id="rId2"/>
              </a:rPr>
              <a:t>-</a:t>
            </a:r>
            <a:r>
              <a:rPr lang="ko-KR" altLang="en-US" sz="2000" dirty="0">
                <a:effectLst/>
                <a:hlinkClick r:id="rId2"/>
              </a:rPr>
              <a:t>정리</a:t>
            </a:r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  <a:hlinkClick r:id="rId3"/>
              </a:rPr>
              <a:t>https://velog.io/@nittre/</a:t>
            </a:r>
            <a:r>
              <a:rPr lang="ko-KR" altLang="en-US" sz="2000" dirty="0">
                <a:effectLst/>
                <a:hlinkClick r:id="rId3"/>
              </a:rPr>
              <a:t>블로킹</a:t>
            </a:r>
            <a:r>
              <a:rPr lang="en-US" altLang="ko-KR" sz="2000" dirty="0">
                <a:effectLst/>
                <a:hlinkClick r:id="rId3"/>
              </a:rPr>
              <a:t>-Vs.-</a:t>
            </a:r>
            <a:r>
              <a:rPr lang="ko-KR" altLang="en-US" sz="2000" dirty="0" err="1">
                <a:effectLst/>
                <a:hlinkClick r:id="rId3"/>
              </a:rPr>
              <a:t>논블로킹</a:t>
            </a:r>
            <a:r>
              <a:rPr lang="en-US" altLang="ko-KR" sz="2000" dirty="0">
                <a:effectLst/>
                <a:hlinkClick r:id="rId3"/>
              </a:rPr>
              <a:t>-</a:t>
            </a:r>
            <a:r>
              <a:rPr lang="ko-KR" altLang="en-US" sz="2000" dirty="0">
                <a:effectLst/>
                <a:hlinkClick r:id="rId3"/>
              </a:rPr>
              <a:t>동기</a:t>
            </a:r>
            <a:r>
              <a:rPr lang="en-US" altLang="ko-KR" sz="2000" dirty="0">
                <a:effectLst/>
                <a:hlinkClick r:id="rId3"/>
              </a:rPr>
              <a:t>-Vs.-</a:t>
            </a:r>
            <a:r>
              <a:rPr lang="ko-KR" altLang="en-US" sz="2000" dirty="0">
                <a:effectLst/>
                <a:hlinkClick r:id="rId3"/>
              </a:rPr>
              <a:t>비동기</a:t>
            </a:r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  <a:hlinkClick r:id="rId4"/>
              </a:rPr>
              <a:t>https://velog.io/@ddclub12/</a:t>
            </a:r>
            <a:r>
              <a:rPr lang="ko-KR" altLang="en-US" sz="2000" dirty="0">
                <a:effectLst/>
                <a:hlinkClick r:id="rId4"/>
              </a:rPr>
              <a:t>동기비동기</a:t>
            </a:r>
            <a:r>
              <a:rPr lang="en-US" altLang="ko-KR" sz="2000" dirty="0">
                <a:effectLst/>
                <a:hlinkClick r:id="rId4"/>
              </a:rPr>
              <a:t>-VS-</a:t>
            </a:r>
            <a:r>
              <a:rPr lang="ko-KR" altLang="en-US" sz="2000" dirty="0" err="1">
                <a:effectLst/>
                <a:hlinkClick r:id="rId4"/>
              </a:rPr>
              <a:t>블로킹논블로킹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유튜브</a:t>
            </a:r>
            <a:endParaRPr lang="en-US" altLang="ko-KR" sz="2000" b="1" dirty="0"/>
          </a:p>
          <a:p>
            <a:r>
              <a:rPr lang="en-US" altLang="ko-KR" sz="2000" dirty="0">
                <a:hlinkClick r:id="rId5"/>
              </a:rPr>
              <a:t>https://www.youtube.com/watch?v=oEIoqGd-Sns</a:t>
            </a:r>
            <a:endParaRPr lang="en-US" altLang="ko-KR" sz="2000" dirty="0"/>
          </a:p>
          <a:p>
            <a:r>
              <a:rPr lang="en-US" altLang="ko-KR" sz="2000" dirty="0">
                <a:hlinkClick r:id="rId6"/>
              </a:rPr>
              <a:t>https://www.youtube.com/watch?v=IdpkfygWIMk</a:t>
            </a:r>
            <a:endParaRPr lang="en-US" altLang="ko-KR" sz="2000" dirty="0"/>
          </a:p>
          <a:p>
            <a:r>
              <a:rPr lang="en-US" altLang="ko-KR" sz="2000" dirty="0">
                <a:hlinkClick r:id="rId7"/>
              </a:rPr>
              <a:t>https://www.youtube.com/watch?v=ohz7uHnza6A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4045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4332205" y="2513834"/>
            <a:ext cx="176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6095999" y="357189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7058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982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 </a:t>
            </a:r>
            <a:r>
              <a:rPr lang="en-US" altLang="ko-KR" sz="3600" i="1" dirty="0">
                <a:latin typeface="G마켓 산스 Bold" panose="02000000000000000000" pitchFamily="50" charset="-127"/>
                <a:ea typeface="G마켓 산스 Bold" panose="02000000000000000000"/>
              </a:rPr>
              <a:t>(Synchronous) VS 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비동기 </a:t>
            </a:r>
            <a:r>
              <a:rPr lang="en-US" altLang="ko-KR" sz="3600" i="1" dirty="0">
                <a:latin typeface="G마켓 산스 Bold" panose="02000000000000000000" pitchFamily="50" charset="-127"/>
                <a:ea typeface="G마켓 산스 Bold" panose="02000000000000000000"/>
              </a:rPr>
              <a:t>(Asynchronous)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A04E2F6-2C4C-141C-EE80-F799DAA0FAB8}"/>
              </a:ext>
            </a:extLst>
          </p:cNvPr>
          <p:cNvGrpSpPr/>
          <p:nvPr/>
        </p:nvGrpSpPr>
        <p:grpSpPr>
          <a:xfrm>
            <a:off x="4040639" y="1330431"/>
            <a:ext cx="4110718" cy="1077218"/>
            <a:chOff x="2507796" y="1342319"/>
            <a:chExt cx="4110718" cy="10772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A18152-932E-1542-33EE-2C5C0141C0EE}"/>
                </a:ext>
              </a:extLst>
            </p:cNvPr>
            <p:cNvSpPr txBox="1"/>
            <p:nvPr/>
          </p:nvSpPr>
          <p:spPr>
            <a:xfrm>
              <a:off x="2507796" y="1342319"/>
              <a:ext cx="11511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u="sng" dirty="0"/>
                <a:t>Syn</a:t>
              </a:r>
              <a:endParaRPr lang="ko-KR" altLang="en-US" sz="4000" u="sn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76CBD4-9C01-7B8E-D1AA-E113A7E2D837}"/>
                </a:ext>
              </a:extLst>
            </p:cNvPr>
            <p:cNvSpPr txBox="1"/>
            <p:nvPr/>
          </p:nvSpPr>
          <p:spPr>
            <a:xfrm>
              <a:off x="4781550" y="1342319"/>
              <a:ext cx="18369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u="sng" dirty="0"/>
                <a:t>chrono</a:t>
              </a:r>
              <a:endParaRPr lang="ko-KR" altLang="en-US" sz="4000" u="sng" dirty="0"/>
            </a:p>
          </p:txBody>
        </p:sp>
        <p:sp>
          <p:nvSpPr>
            <p:cNvPr id="33" name="더하기 기호 32">
              <a:extLst>
                <a:ext uri="{FF2B5EF4-FFF2-40B4-BE49-F238E27FC236}">
                  <a16:creationId xmlns:a16="http://schemas.microsoft.com/office/drawing/2014/main" id="{12C157B5-CEEB-018C-BF17-4A99734FFCCE}"/>
                </a:ext>
              </a:extLst>
            </p:cNvPr>
            <p:cNvSpPr/>
            <p:nvPr/>
          </p:nvSpPr>
          <p:spPr>
            <a:xfrm>
              <a:off x="3858986" y="1524000"/>
              <a:ext cx="571500" cy="526205"/>
            </a:xfrm>
            <a:prstGeom prst="mathPlus">
              <a:avLst>
                <a:gd name="adj1" fmla="val 1395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DEAE7F-E042-1709-BC5E-73B74AE1E9E8}"/>
                </a:ext>
              </a:extLst>
            </p:cNvPr>
            <p:cNvSpPr txBox="1"/>
            <p:nvPr/>
          </p:nvSpPr>
          <p:spPr>
            <a:xfrm>
              <a:off x="2683328" y="2050205"/>
              <a:ext cx="707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함께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9D062B-0C1A-1E34-641D-6752CA08DCEF}"/>
                </a:ext>
              </a:extLst>
            </p:cNvPr>
            <p:cNvSpPr txBox="1"/>
            <p:nvPr/>
          </p:nvSpPr>
          <p:spPr>
            <a:xfrm>
              <a:off x="5388427" y="2050205"/>
              <a:ext cx="707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시간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41508A1-6737-9F42-2F91-5929C12B4ECB}"/>
              </a:ext>
            </a:extLst>
          </p:cNvPr>
          <p:cNvSpPr txBox="1"/>
          <p:nvPr/>
        </p:nvSpPr>
        <p:spPr>
          <a:xfrm>
            <a:off x="1800619" y="3105834"/>
            <a:ext cx="859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데이터베이스에서 같은 시간에</a:t>
            </a:r>
            <a:endParaRPr lang="en-US" altLang="ko-KR" dirty="0"/>
          </a:p>
          <a:p>
            <a:r>
              <a:rPr lang="ko-KR" altLang="en-US" dirty="0"/>
              <a:t>두 개의 다른 데이터베이스 저장소에서 같은 데이터를 가지고 있도록 맞춰주는 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C1E25-490C-0C3C-D1AE-B1631A0B8C66}"/>
              </a:ext>
            </a:extLst>
          </p:cNvPr>
          <p:cNvSpPr txBox="1"/>
          <p:nvPr/>
        </p:nvSpPr>
        <p:spPr>
          <a:xfrm>
            <a:off x="4346801" y="4800699"/>
            <a:ext cx="323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대상들의 시간이 맞춰지는가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55B9C3-A5AC-6AD5-F03C-7099136D6730}"/>
              </a:ext>
            </a:extLst>
          </p:cNvPr>
          <p:cNvGrpSpPr/>
          <p:nvPr/>
        </p:nvGrpSpPr>
        <p:grpSpPr>
          <a:xfrm>
            <a:off x="10458202" y="6441968"/>
            <a:ext cx="1446685" cy="165518"/>
            <a:chOff x="6142016" y="5527568"/>
            <a:chExt cx="1446685" cy="1655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9BED6DC-399F-088E-57A9-86E20D15704D}"/>
                </a:ext>
              </a:extLst>
            </p:cNvPr>
            <p:cNvSpPr/>
            <p:nvPr/>
          </p:nvSpPr>
          <p:spPr>
            <a:xfrm flipH="1">
              <a:off x="699545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2BB2119-0BF6-B92F-EC19-0978C76A8BB7}"/>
                </a:ext>
              </a:extLst>
            </p:cNvPr>
            <p:cNvSpPr/>
            <p:nvPr/>
          </p:nvSpPr>
          <p:spPr>
            <a:xfrm flipH="1">
              <a:off x="678209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2CD8EC2-281A-CA0F-3C30-9362FCA04240}"/>
                </a:ext>
              </a:extLst>
            </p:cNvPr>
            <p:cNvSpPr/>
            <p:nvPr/>
          </p:nvSpPr>
          <p:spPr>
            <a:xfrm flipH="1">
              <a:off x="656873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609A47B-065A-1784-CE61-5D4F0FC188EA}"/>
                </a:ext>
              </a:extLst>
            </p:cNvPr>
            <p:cNvSpPr/>
            <p:nvPr/>
          </p:nvSpPr>
          <p:spPr>
            <a:xfrm flipH="1">
              <a:off x="635537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6E21771-29D9-AC45-6A10-65F2EA0C6DE6}"/>
                </a:ext>
              </a:extLst>
            </p:cNvPr>
            <p:cNvSpPr/>
            <p:nvPr/>
          </p:nvSpPr>
          <p:spPr>
            <a:xfrm flipH="1">
              <a:off x="6142016" y="552756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40A547B-AAAD-8F7B-B38B-CCBB27913C8F}"/>
                </a:ext>
              </a:extLst>
            </p:cNvPr>
            <p:cNvSpPr/>
            <p:nvPr/>
          </p:nvSpPr>
          <p:spPr>
            <a:xfrm flipH="1">
              <a:off x="7208816" y="552756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5C525C-927B-B74D-C652-9212CDBB4A87}"/>
                </a:ext>
              </a:extLst>
            </p:cNvPr>
            <p:cNvSpPr/>
            <p:nvPr/>
          </p:nvSpPr>
          <p:spPr>
            <a:xfrm flipH="1">
              <a:off x="7422504" y="552756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004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421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 </a:t>
            </a:r>
            <a:r>
              <a:rPr lang="en-US" altLang="ko-KR" sz="3600" i="1" dirty="0">
                <a:latin typeface="G마켓 산스 Bold" panose="02000000000000000000" pitchFamily="50" charset="-127"/>
                <a:ea typeface="G마켓 산스 Bold" panose="02000000000000000000"/>
              </a:rPr>
              <a:t>(Synchronous)</a:t>
            </a:r>
            <a:endParaRPr lang="ko-KR" altLang="en-US" sz="36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A0C696-3F03-848E-05D5-5135914DBB91}"/>
              </a:ext>
            </a:extLst>
          </p:cNvPr>
          <p:cNvSpPr txBox="1"/>
          <p:nvPr/>
        </p:nvSpPr>
        <p:spPr>
          <a:xfrm>
            <a:off x="1977894" y="4246096"/>
            <a:ext cx="8236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작업들이 같이 시작해서 같이 끝났다</a:t>
            </a:r>
            <a:r>
              <a:rPr lang="en-US" altLang="ko-KR" sz="2000" dirty="0"/>
              <a:t>.</a:t>
            </a:r>
          </a:p>
          <a:p>
            <a:pPr algn="ctr"/>
            <a:r>
              <a:rPr lang="ko-KR" altLang="en-US" sz="2000" dirty="0"/>
              <a:t>요청한 작업에 대해 완료 여부를 따져 순차대로 바로 처리한다</a:t>
            </a:r>
            <a:r>
              <a:rPr lang="en-US" altLang="ko-KR" sz="2000" dirty="0"/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F4A80B4-2953-D83C-24AA-BDF4FC60667F}"/>
              </a:ext>
            </a:extLst>
          </p:cNvPr>
          <p:cNvGrpSpPr/>
          <p:nvPr/>
        </p:nvGrpSpPr>
        <p:grpSpPr>
          <a:xfrm>
            <a:off x="826373" y="1703618"/>
            <a:ext cx="3502653" cy="2095500"/>
            <a:chOff x="1151275" y="1104902"/>
            <a:chExt cx="3502653" cy="2095500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B7C3291F-A995-DB02-AB7F-C54D92EA704D}"/>
                </a:ext>
              </a:extLst>
            </p:cNvPr>
            <p:cNvSpPr/>
            <p:nvPr/>
          </p:nvSpPr>
          <p:spPr>
            <a:xfrm>
              <a:off x="2275259" y="1453439"/>
              <a:ext cx="2373086" cy="53641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DFFF50-01B9-A794-0192-D9C06A71AAEB}"/>
                </a:ext>
              </a:extLst>
            </p:cNvPr>
            <p:cNvSpPr txBox="1"/>
            <p:nvPr/>
          </p:nvSpPr>
          <p:spPr>
            <a:xfrm>
              <a:off x="1168713" y="1517723"/>
              <a:ext cx="1074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1"/>
                  </a:solidFill>
                </a:rPr>
                <a:t>함수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A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0E4A16-D17C-BA3C-17B1-53A99F585A06}"/>
                </a:ext>
              </a:extLst>
            </p:cNvPr>
            <p:cNvSpPr txBox="1"/>
            <p:nvPr/>
          </p:nvSpPr>
          <p:spPr>
            <a:xfrm>
              <a:off x="1151275" y="2391714"/>
              <a:ext cx="1095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00B0F0"/>
                  </a:solidFill>
                </a:rPr>
                <a:t>함수 </a:t>
              </a:r>
              <a:r>
                <a:rPr lang="en-US" altLang="ko-KR" sz="2000" b="1" dirty="0">
                  <a:solidFill>
                    <a:srgbClr val="00B0F0"/>
                  </a:solidFill>
                </a:rPr>
                <a:t>B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1916A9C3-E481-860B-F5B9-B18056156C79}"/>
                </a:ext>
              </a:extLst>
            </p:cNvPr>
            <p:cNvSpPr/>
            <p:nvPr/>
          </p:nvSpPr>
          <p:spPr>
            <a:xfrm>
              <a:off x="2275259" y="2326211"/>
              <a:ext cx="2373086" cy="53641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EDDCD51-875F-382C-686B-59096149E6D2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76" y="1104902"/>
              <a:ext cx="5583" cy="209550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867749F-C949-A2ED-32AC-E86662900BB3}"/>
                </a:ext>
              </a:extLst>
            </p:cNvPr>
            <p:cNvCxnSpPr>
              <a:cxnSpLocks/>
            </p:cNvCxnSpPr>
            <p:nvPr/>
          </p:nvCxnSpPr>
          <p:spPr>
            <a:xfrm>
              <a:off x="4648345" y="1104902"/>
              <a:ext cx="5583" cy="209550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1A0C12-75AB-0ECE-C5A9-BB355D3DCDE5}"/>
              </a:ext>
            </a:extLst>
          </p:cNvPr>
          <p:cNvGrpSpPr/>
          <p:nvPr/>
        </p:nvGrpSpPr>
        <p:grpSpPr>
          <a:xfrm>
            <a:off x="5484305" y="1703618"/>
            <a:ext cx="5881322" cy="2095500"/>
            <a:chOff x="5761891" y="1124133"/>
            <a:chExt cx="5881322" cy="2095500"/>
          </a:xfrm>
        </p:grpSpPr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9226F3EB-CEE1-A92A-8F47-D253B71A1F20}"/>
                </a:ext>
              </a:extLst>
            </p:cNvPr>
            <p:cNvSpPr/>
            <p:nvPr/>
          </p:nvSpPr>
          <p:spPr>
            <a:xfrm>
              <a:off x="6885875" y="1799243"/>
              <a:ext cx="2373086" cy="53641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681021-36C9-C86F-953C-0FF3D24911E0}"/>
                </a:ext>
              </a:extLst>
            </p:cNvPr>
            <p:cNvSpPr txBox="1"/>
            <p:nvPr/>
          </p:nvSpPr>
          <p:spPr>
            <a:xfrm>
              <a:off x="5779329" y="1879854"/>
              <a:ext cx="1074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1"/>
                  </a:solidFill>
                </a:rPr>
                <a:t>함수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A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9EA22A-3AAF-8C89-7C87-74896A5B4276}"/>
                </a:ext>
              </a:extLst>
            </p:cNvPr>
            <p:cNvSpPr txBox="1"/>
            <p:nvPr/>
          </p:nvSpPr>
          <p:spPr>
            <a:xfrm>
              <a:off x="5761891" y="2753845"/>
              <a:ext cx="1095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00B0F0"/>
                  </a:solidFill>
                </a:rPr>
                <a:t>함수 </a:t>
              </a:r>
              <a:r>
                <a:rPr lang="en-US" altLang="ko-KR" sz="2000" b="1" dirty="0">
                  <a:solidFill>
                    <a:srgbClr val="00B0F0"/>
                  </a:solidFill>
                </a:rPr>
                <a:t>B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F8C2FCA2-BA6C-6930-9414-70F94CF46D44}"/>
                </a:ext>
              </a:extLst>
            </p:cNvPr>
            <p:cNvSpPr/>
            <p:nvPr/>
          </p:nvSpPr>
          <p:spPr>
            <a:xfrm>
              <a:off x="9264544" y="2672015"/>
              <a:ext cx="2373086" cy="53641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6B92014-E5F6-F5CB-B960-28934B4D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880292" y="1124133"/>
              <a:ext cx="5583" cy="209550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F1C4FF5-95A2-110C-D936-9A82EF48FB6B}"/>
                </a:ext>
              </a:extLst>
            </p:cNvPr>
            <p:cNvCxnSpPr>
              <a:cxnSpLocks/>
            </p:cNvCxnSpPr>
            <p:nvPr/>
          </p:nvCxnSpPr>
          <p:spPr>
            <a:xfrm>
              <a:off x="11637630" y="1124133"/>
              <a:ext cx="5583" cy="209550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1F2A56F-4831-8DB0-99FE-3990315F6979}"/>
              </a:ext>
            </a:extLst>
          </p:cNvPr>
          <p:cNvCxnSpPr>
            <a:cxnSpLocks/>
          </p:cNvCxnSpPr>
          <p:nvPr/>
        </p:nvCxnSpPr>
        <p:spPr>
          <a:xfrm>
            <a:off x="8975792" y="1661225"/>
            <a:ext cx="5583" cy="209550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103853B-AB82-FE7A-A627-A5C2DF8A49D2}"/>
              </a:ext>
            </a:extLst>
          </p:cNvPr>
          <p:cNvCxnSpPr>
            <a:cxnSpLocks/>
          </p:cNvCxnSpPr>
          <p:nvPr/>
        </p:nvCxnSpPr>
        <p:spPr>
          <a:xfrm>
            <a:off x="5976183" y="5032001"/>
            <a:ext cx="0" cy="33526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CB0AFF-8849-8D2D-B76D-046ADC9EF944}"/>
              </a:ext>
            </a:extLst>
          </p:cNvPr>
          <p:cNvSpPr txBox="1"/>
          <p:nvPr/>
        </p:nvSpPr>
        <p:spPr>
          <a:xfrm>
            <a:off x="1977894" y="5587320"/>
            <a:ext cx="8236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둘 이상의 작업이 동시에 시작해</a:t>
            </a:r>
            <a:r>
              <a:rPr lang="en-US" altLang="ko-KR" sz="2000" dirty="0"/>
              <a:t>, </a:t>
            </a:r>
            <a:r>
              <a:rPr lang="ko-KR" altLang="en-US" sz="2000" dirty="0"/>
              <a:t>동시에 끝나게 한다</a:t>
            </a:r>
            <a:r>
              <a:rPr lang="en-US" altLang="ko-KR" sz="2000" dirty="0"/>
              <a:t>.</a:t>
            </a:r>
          </a:p>
          <a:p>
            <a:pPr algn="ctr"/>
            <a:r>
              <a:rPr lang="ko-KR" altLang="en-US" sz="2000" dirty="0"/>
              <a:t>작업 중에 다른 작업이 끼어들지 못하게 한다</a:t>
            </a:r>
            <a:r>
              <a:rPr lang="en-US" altLang="ko-KR" sz="2000" dirty="0"/>
              <a:t>.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F4315D33-5AC6-9CAF-CE91-5950660D01FF}"/>
              </a:ext>
            </a:extLst>
          </p:cNvPr>
          <p:cNvSpPr/>
          <p:nvPr/>
        </p:nvSpPr>
        <p:spPr>
          <a:xfrm>
            <a:off x="6608288" y="1753556"/>
            <a:ext cx="4734317" cy="53641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320FA16-AC8E-4AF3-53D1-2B5BCC20FA8A}"/>
              </a:ext>
            </a:extLst>
          </p:cNvPr>
          <p:cNvSpPr/>
          <p:nvPr/>
        </p:nvSpPr>
        <p:spPr>
          <a:xfrm>
            <a:off x="8581155" y="2444532"/>
            <a:ext cx="737333" cy="429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319E83-818E-F215-82F5-21AAD712FEB1}"/>
              </a:ext>
            </a:extLst>
          </p:cNvPr>
          <p:cNvSpPr/>
          <p:nvPr/>
        </p:nvSpPr>
        <p:spPr>
          <a:xfrm>
            <a:off x="8606779" y="3318523"/>
            <a:ext cx="737333" cy="429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382FC6-C337-0B5B-5D35-136185050B18}"/>
              </a:ext>
            </a:extLst>
          </p:cNvPr>
          <p:cNvCxnSpPr>
            <a:cxnSpLocks/>
          </p:cNvCxnSpPr>
          <p:nvPr/>
        </p:nvCxnSpPr>
        <p:spPr>
          <a:xfrm>
            <a:off x="8975445" y="2924927"/>
            <a:ext cx="0" cy="33526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C1A4A9B3-EE6E-E5C2-FC2B-FDE34E6380A7}"/>
              </a:ext>
            </a:extLst>
          </p:cNvPr>
          <p:cNvSpPr/>
          <p:nvPr/>
        </p:nvSpPr>
        <p:spPr>
          <a:xfrm>
            <a:off x="7128497" y="3412992"/>
            <a:ext cx="1218259" cy="25194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7D28ACEA-C846-BB3F-408F-58DFEC88E51A}"/>
              </a:ext>
            </a:extLst>
          </p:cNvPr>
          <p:cNvSpPr/>
          <p:nvPr/>
        </p:nvSpPr>
        <p:spPr>
          <a:xfrm rot="18945139">
            <a:off x="7414469" y="3283009"/>
            <a:ext cx="571500" cy="526205"/>
          </a:xfrm>
          <a:prstGeom prst="mathPlus">
            <a:avLst>
              <a:gd name="adj1" fmla="val 139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4B9A2E-05D4-D22A-38CD-B18D653A370F}"/>
              </a:ext>
            </a:extLst>
          </p:cNvPr>
          <p:cNvGrpSpPr/>
          <p:nvPr/>
        </p:nvGrpSpPr>
        <p:grpSpPr>
          <a:xfrm>
            <a:off x="10458202" y="6441968"/>
            <a:ext cx="1446685" cy="165518"/>
            <a:chOff x="6142016" y="5527568"/>
            <a:chExt cx="1446685" cy="1655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3D6CB7C-72B8-FAAC-BC31-52C37DCD43E5}"/>
                </a:ext>
              </a:extLst>
            </p:cNvPr>
            <p:cNvSpPr/>
            <p:nvPr/>
          </p:nvSpPr>
          <p:spPr>
            <a:xfrm flipH="1">
              <a:off x="699545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5D8FD0E-E6EC-128B-4AD8-4B378BC834ED}"/>
                </a:ext>
              </a:extLst>
            </p:cNvPr>
            <p:cNvSpPr/>
            <p:nvPr/>
          </p:nvSpPr>
          <p:spPr>
            <a:xfrm flipH="1">
              <a:off x="678209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BA6472A-D956-A566-EDD9-068FF4CAB1E5}"/>
                </a:ext>
              </a:extLst>
            </p:cNvPr>
            <p:cNvSpPr/>
            <p:nvPr/>
          </p:nvSpPr>
          <p:spPr>
            <a:xfrm flipH="1">
              <a:off x="656873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B196638-FABA-A4CA-5FF2-659755D1C20F}"/>
                </a:ext>
              </a:extLst>
            </p:cNvPr>
            <p:cNvSpPr/>
            <p:nvPr/>
          </p:nvSpPr>
          <p:spPr>
            <a:xfrm flipH="1">
              <a:off x="6355376" y="552756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084098D-4740-7128-4B7C-7A4C419E6E26}"/>
                </a:ext>
              </a:extLst>
            </p:cNvPr>
            <p:cNvSpPr/>
            <p:nvPr/>
          </p:nvSpPr>
          <p:spPr>
            <a:xfrm flipH="1">
              <a:off x="614201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6774174-5EE4-40EE-7C0E-289FACD209EB}"/>
                </a:ext>
              </a:extLst>
            </p:cNvPr>
            <p:cNvSpPr/>
            <p:nvPr/>
          </p:nvSpPr>
          <p:spPr>
            <a:xfrm flipH="1">
              <a:off x="7208816" y="552756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A2D0C7D-51AD-EE3A-DD76-B6438F91C358}"/>
                </a:ext>
              </a:extLst>
            </p:cNvPr>
            <p:cNvSpPr/>
            <p:nvPr/>
          </p:nvSpPr>
          <p:spPr>
            <a:xfrm flipH="1">
              <a:off x="7422504" y="552756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658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4947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비동기 </a:t>
            </a:r>
            <a:r>
              <a:rPr lang="en-US" altLang="ko-KR" sz="3600" i="1" dirty="0">
                <a:latin typeface="G마켓 산스 Bold" panose="02000000000000000000" pitchFamily="50" charset="-127"/>
                <a:ea typeface="G마켓 산스 Bold" panose="02000000000000000000"/>
              </a:rPr>
              <a:t>(Asynchronous)</a:t>
            </a:r>
            <a:endParaRPr lang="ko-KR" altLang="en-US" sz="36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D8A015-D103-97AF-7F98-2BB2305D0B95}"/>
              </a:ext>
            </a:extLst>
          </p:cNvPr>
          <p:cNvGrpSpPr/>
          <p:nvPr/>
        </p:nvGrpSpPr>
        <p:grpSpPr>
          <a:xfrm>
            <a:off x="826373" y="1703618"/>
            <a:ext cx="3518755" cy="2095500"/>
            <a:chOff x="1151275" y="1104902"/>
            <a:chExt cx="3518755" cy="2095500"/>
          </a:xfrm>
        </p:grpSpPr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9D4EC8EB-BB32-1DCC-1191-2FA36233D815}"/>
                </a:ext>
              </a:extLst>
            </p:cNvPr>
            <p:cNvSpPr/>
            <p:nvPr/>
          </p:nvSpPr>
          <p:spPr>
            <a:xfrm>
              <a:off x="2275259" y="1453439"/>
              <a:ext cx="2373086" cy="53641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4330FD-2C69-9229-FF1B-1C3E59ABEB59}"/>
                </a:ext>
              </a:extLst>
            </p:cNvPr>
            <p:cNvSpPr txBox="1"/>
            <p:nvPr/>
          </p:nvSpPr>
          <p:spPr>
            <a:xfrm>
              <a:off x="1168713" y="1517723"/>
              <a:ext cx="1074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1"/>
                  </a:solidFill>
                </a:rPr>
                <a:t>함수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A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81AC5B-FB04-CEA1-6453-3E65268304FF}"/>
                </a:ext>
              </a:extLst>
            </p:cNvPr>
            <p:cNvSpPr txBox="1"/>
            <p:nvPr/>
          </p:nvSpPr>
          <p:spPr>
            <a:xfrm>
              <a:off x="1151275" y="2391714"/>
              <a:ext cx="1095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00B0F0"/>
                  </a:solidFill>
                </a:rPr>
                <a:t>함수 </a:t>
              </a:r>
              <a:r>
                <a:rPr lang="en-US" altLang="ko-KR" sz="2000" b="1" dirty="0">
                  <a:solidFill>
                    <a:srgbClr val="00B0F0"/>
                  </a:solidFill>
                </a:rPr>
                <a:t>B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A3E7475B-708C-3312-C501-F3C0EE168BE7}"/>
                </a:ext>
              </a:extLst>
            </p:cNvPr>
            <p:cNvSpPr/>
            <p:nvPr/>
          </p:nvSpPr>
          <p:spPr>
            <a:xfrm>
              <a:off x="2889415" y="2326211"/>
              <a:ext cx="1280257" cy="53641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2501D44-FFF5-F012-34C9-4ABD2C17E4A4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76" y="1104902"/>
              <a:ext cx="5583" cy="209550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3F21B4-23B2-8977-9448-699895D6B5EE}"/>
                </a:ext>
              </a:extLst>
            </p:cNvPr>
            <p:cNvCxnSpPr>
              <a:cxnSpLocks/>
            </p:cNvCxnSpPr>
            <p:nvPr/>
          </p:nvCxnSpPr>
          <p:spPr>
            <a:xfrm>
              <a:off x="4664447" y="1104902"/>
              <a:ext cx="5583" cy="209550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E88D2F-13E3-36BC-5211-193CCC1A6043}"/>
              </a:ext>
            </a:extLst>
          </p:cNvPr>
          <p:cNvGrpSpPr/>
          <p:nvPr/>
        </p:nvGrpSpPr>
        <p:grpSpPr>
          <a:xfrm>
            <a:off x="5484305" y="1703618"/>
            <a:ext cx="5881322" cy="2095500"/>
            <a:chOff x="5761891" y="1124133"/>
            <a:chExt cx="5881322" cy="209550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CE0FF858-A836-202C-10EA-F738127689C1}"/>
                </a:ext>
              </a:extLst>
            </p:cNvPr>
            <p:cNvSpPr/>
            <p:nvPr/>
          </p:nvSpPr>
          <p:spPr>
            <a:xfrm>
              <a:off x="6885875" y="1799243"/>
              <a:ext cx="2373086" cy="53641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2FB9A9-5C3D-E2D4-4073-8A8C69CE5C43}"/>
                </a:ext>
              </a:extLst>
            </p:cNvPr>
            <p:cNvSpPr txBox="1"/>
            <p:nvPr/>
          </p:nvSpPr>
          <p:spPr>
            <a:xfrm>
              <a:off x="5779329" y="1879854"/>
              <a:ext cx="1074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1"/>
                  </a:solidFill>
                </a:rPr>
                <a:t>함수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A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DFA0E1-3A3D-1244-ED6A-21A222FCA81B}"/>
                </a:ext>
              </a:extLst>
            </p:cNvPr>
            <p:cNvSpPr txBox="1"/>
            <p:nvPr/>
          </p:nvSpPr>
          <p:spPr>
            <a:xfrm>
              <a:off x="5761891" y="2753845"/>
              <a:ext cx="1095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00B0F0"/>
                  </a:solidFill>
                </a:rPr>
                <a:t>함수 </a:t>
              </a:r>
              <a:r>
                <a:rPr lang="en-US" altLang="ko-KR" sz="2000" b="1" dirty="0">
                  <a:solidFill>
                    <a:srgbClr val="00B0F0"/>
                  </a:solidFill>
                </a:rPr>
                <a:t>B</a:t>
              </a:r>
              <a:endParaRPr lang="ko-KR" altLang="en-US" sz="2000" b="1" dirty="0">
                <a:solidFill>
                  <a:srgbClr val="00B0F0"/>
                </a:solidFill>
              </a:endParaRPr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8EC9B075-9EBE-DC50-D347-E244F9F15A8D}"/>
                </a:ext>
              </a:extLst>
            </p:cNvPr>
            <p:cNvSpPr/>
            <p:nvPr/>
          </p:nvSpPr>
          <p:spPr>
            <a:xfrm>
              <a:off x="8120883" y="2672015"/>
              <a:ext cx="3516747" cy="53641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431A6F9-EA09-726E-12F5-1BC64E653D18}"/>
                </a:ext>
              </a:extLst>
            </p:cNvPr>
            <p:cNvCxnSpPr>
              <a:cxnSpLocks/>
            </p:cNvCxnSpPr>
            <p:nvPr/>
          </p:nvCxnSpPr>
          <p:spPr>
            <a:xfrm>
              <a:off x="6880292" y="1124133"/>
              <a:ext cx="5583" cy="209550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EEA8990-7550-609F-342A-F00F2AFAB336}"/>
                </a:ext>
              </a:extLst>
            </p:cNvPr>
            <p:cNvCxnSpPr>
              <a:cxnSpLocks/>
            </p:cNvCxnSpPr>
            <p:nvPr/>
          </p:nvCxnSpPr>
          <p:spPr>
            <a:xfrm>
              <a:off x="11637630" y="1124133"/>
              <a:ext cx="5583" cy="209550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D8703EC-C130-3B8F-F72C-41091DA6D3FE}"/>
              </a:ext>
            </a:extLst>
          </p:cNvPr>
          <p:cNvCxnSpPr>
            <a:cxnSpLocks/>
          </p:cNvCxnSpPr>
          <p:nvPr/>
        </p:nvCxnSpPr>
        <p:spPr>
          <a:xfrm>
            <a:off x="8975792" y="1661225"/>
            <a:ext cx="0" cy="1329205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6B6DDD9-1CE6-845C-8399-0713AE0EDA0D}"/>
              </a:ext>
            </a:extLst>
          </p:cNvPr>
          <p:cNvCxnSpPr>
            <a:cxnSpLocks/>
          </p:cNvCxnSpPr>
          <p:nvPr/>
        </p:nvCxnSpPr>
        <p:spPr>
          <a:xfrm flipH="1">
            <a:off x="3844770" y="2859449"/>
            <a:ext cx="2302" cy="9458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BE61795-AAF6-B51C-CB86-29B3C67AB6B6}"/>
              </a:ext>
            </a:extLst>
          </p:cNvPr>
          <p:cNvCxnSpPr>
            <a:cxnSpLocks/>
          </p:cNvCxnSpPr>
          <p:nvPr/>
        </p:nvCxnSpPr>
        <p:spPr>
          <a:xfrm flipH="1">
            <a:off x="2555879" y="2812019"/>
            <a:ext cx="3051" cy="99327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BF34598-49A8-3ADA-9045-81E5104D067D}"/>
              </a:ext>
            </a:extLst>
          </p:cNvPr>
          <p:cNvCxnSpPr>
            <a:cxnSpLocks/>
          </p:cNvCxnSpPr>
          <p:nvPr/>
        </p:nvCxnSpPr>
        <p:spPr>
          <a:xfrm>
            <a:off x="7837714" y="2990430"/>
            <a:ext cx="0" cy="808688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1004C12-5C65-1ACC-7719-3B585948EB2B}"/>
              </a:ext>
            </a:extLst>
          </p:cNvPr>
          <p:cNvSpPr txBox="1"/>
          <p:nvPr/>
        </p:nvSpPr>
        <p:spPr>
          <a:xfrm>
            <a:off x="1977894" y="4246096"/>
            <a:ext cx="8236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작업들의 시작과 끝이 다르다</a:t>
            </a:r>
            <a:r>
              <a:rPr lang="en-US" altLang="ko-KR" sz="2000" dirty="0"/>
              <a:t>.</a:t>
            </a:r>
          </a:p>
          <a:p>
            <a:pPr algn="ctr"/>
            <a:r>
              <a:rPr lang="ko-KR" altLang="en-US" sz="2000" dirty="0"/>
              <a:t>작업이 완료될 때까지 기다리지 않고 다른 작업을 실행한다</a:t>
            </a:r>
            <a:r>
              <a:rPr lang="en-US" altLang="ko-KR" sz="2000" dirty="0"/>
              <a:t>.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870BB2-B092-8B27-B08B-72C2F6C91285}"/>
              </a:ext>
            </a:extLst>
          </p:cNvPr>
          <p:cNvCxnSpPr>
            <a:cxnSpLocks/>
          </p:cNvCxnSpPr>
          <p:nvPr/>
        </p:nvCxnSpPr>
        <p:spPr>
          <a:xfrm>
            <a:off x="5976183" y="5032001"/>
            <a:ext cx="0" cy="33526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30D3314-105D-0D4E-AEB5-8A94A057D376}"/>
              </a:ext>
            </a:extLst>
          </p:cNvPr>
          <p:cNvSpPr txBox="1"/>
          <p:nvPr/>
        </p:nvSpPr>
        <p:spPr>
          <a:xfrm>
            <a:off x="1977894" y="5587320"/>
            <a:ext cx="8236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작업 중에 끼어들어도 괜찮다</a:t>
            </a:r>
            <a:r>
              <a:rPr lang="en-US" altLang="ko-KR" sz="2000" dirty="0"/>
              <a:t>.</a:t>
            </a:r>
          </a:p>
          <a:p>
            <a:pPr algn="ctr"/>
            <a:r>
              <a:rPr lang="ko-KR" altLang="en-US" sz="2000" dirty="0"/>
              <a:t>작업들의 시작과 종료 시기를 신경 쓰지 않는다</a:t>
            </a:r>
            <a:r>
              <a:rPr lang="en-US" altLang="ko-KR" sz="2000" dirty="0"/>
              <a:t>.</a:t>
            </a:r>
          </a:p>
          <a:p>
            <a:pPr algn="ctr"/>
            <a:r>
              <a:rPr lang="ko-KR" altLang="en-US" sz="2000" dirty="0"/>
              <a:t>작업을 순차적으로 처리 하지 않아도 되고 바로 처리 하지 않아도 된다</a:t>
            </a:r>
            <a:r>
              <a:rPr lang="en-US" altLang="ko-KR" sz="20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5B2BB3-A03F-A225-FB3F-0B6C63D7A544}"/>
              </a:ext>
            </a:extLst>
          </p:cNvPr>
          <p:cNvGrpSpPr/>
          <p:nvPr/>
        </p:nvGrpSpPr>
        <p:grpSpPr>
          <a:xfrm>
            <a:off x="10458202" y="6441968"/>
            <a:ext cx="1446685" cy="165518"/>
            <a:chOff x="6142016" y="5527568"/>
            <a:chExt cx="1446685" cy="1655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4AD34E2-B424-DAE8-634A-59C94806D7BE}"/>
                </a:ext>
              </a:extLst>
            </p:cNvPr>
            <p:cNvSpPr/>
            <p:nvPr/>
          </p:nvSpPr>
          <p:spPr>
            <a:xfrm flipH="1">
              <a:off x="699545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4B44839-B3DA-6DD8-7D23-F0EC25502A9D}"/>
                </a:ext>
              </a:extLst>
            </p:cNvPr>
            <p:cNvSpPr/>
            <p:nvPr/>
          </p:nvSpPr>
          <p:spPr>
            <a:xfrm flipH="1">
              <a:off x="678209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CCACD46-0838-BA60-22E5-6ECC227C5E62}"/>
                </a:ext>
              </a:extLst>
            </p:cNvPr>
            <p:cNvSpPr/>
            <p:nvPr/>
          </p:nvSpPr>
          <p:spPr>
            <a:xfrm flipH="1">
              <a:off x="6568736" y="552756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4DE5EB5-CB7F-8932-56EF-41BD1E7EC90E}"/>
                </a:ext>
              </a:extLst>
            </p:cNvPr>
            <p:cNvSpPr/>
            <p:nvPr/>
          </p:nvSpPr>
          <p:spPr>
            <a:xfrm flipH="1">
              <a:off x="635537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990E44D-B63B-2829-8E4F-20C153D5A08F}"/>
                </a:ext>
              </a:extLst>
            </p:cNvPr>
            <p:cNvSpPr/>
            <p:nvPr/>
          </p:nvSpPr>
          <p:spPr>
            <a:xfrm flipH="1">
              <a:off x="614201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18160F-F8F4-B425-3596-7B6A658963E9}"/>
                </a:ext>
              </a:extLst>
            </p:cNvPr>
            <p:cNvSpPr/>
            <p:nvPr/>
          </p:nvSpPr>
          <p:spPr>
            <a:xfrm flipH="1">
              <a:off x="7208816" y="552756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1919C05-1845-563B-BFCE-7C12DBBB0ABA}"/>
                </a:ext>
              </a:extLst>
            </p:cNvPr>
            <p:cNvSpPr/>
            <p:nvPr/>
          </p:nvSpPr>
          <p:spPr>
            <a:xfrm flipH="1">
              <a:off x="7422504" y="552756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74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998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블로킹 </a:t>
            </a:r>
            <a:r>
              <a:rPr lang="en-US" altLang="ko-KR" sz="3600" i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(Blocking)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</a:t>
            </a:r>
            <a:r>
              <a:rPr lang="ko-KR" altLang="en-US" sz="3600" i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논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블로킹 </a:t>
            </a:r>
            <a:r>
              <a:rPr lang="en-US" altLang="ko-KR" sz="3600" i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(Non-Blocking)</a:t>
            </a:r>
            <a:endParaRPr lang="ko-KR" altLang="en-US" sz="36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1C3AAA-07CF-1A82-E4A6-F6BA6770A324}"/>
              </a:ext>
            </a:extLst>
          </p:cNvPr>
          <p:cNvSpPr txBox="1"/>
          <p:nvPr/>
        </p:nvSpPr>
        <p:spPr>
          <a:xfrm>
            <a:off x="859969" y="2807151"/>
            <a:ext cx="1047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-apple-system"/>
              </a:rPr>
              <a:t>Blocking</a:t>
            </a:r>
            <a:r>
              <a:rPr lang="ko-KR" altLang="en-US" b="0" i="0" dirty="0">
                <a:effectLst/>
                <a:latin typeface="-apple-system"/>
              </a:rPr>
              <a:t>과 </a:t>
            </a:r>
            <a:r>
              <a:rPr lang="en-US" altLang="ko-KR" b="0" i="0" dirty="0">
                <a:effectLst/>
                <a:latin typeface="-apple-system"/>
              </a:rPr>
              <a:t>Non-Blocking</a:t>
            </a:r>
            <a:r>
              <a:rPr lang="ko-KR" altLang="en-US" b="0" i="0" dirty="0">
                <a:effectLst/>
                <a:latin typeface="-apple-system"/>
              </a:rPr>
              <a:t>은 호출된 함수가 호출한 </a:t>
            </a:r>
            <a:r>
              <a:rPr lang="ko-KR" altLang="en-US" b="0" i="0" dirty="0" err="1">
                <a:effectLst/>
                <a:latin typeface="-apple-system"/>
              </a:rPr>
              <a:t>함수에게</a:t>
            </a:r>
            <a:r>
              <a:rPr lang="ko-KR" altLang="en-US" b="0" i="0" dirty="0">
                <a:effectLst/>
                <a:latin typeface="-apple-system"/>
              </a:rPr>
              <a:t> 제어권을 바로 주느냐 안 </a:t>
            </a:r>
            <a:r>
              <a:rPr lang="ko-KR" altLang="en-US" b="0" i="0" dirty="0" err="1">
                <a:effectLst/>
                <a:latin typeface="-apple-system"/>
              </a:rPr>
              <a:t>주느냐로</a:t>
            </a:r>
            <a:r>
              <a:rPr lang="ko-KR" altLang="en-US" b="0" i="0" dirty="0">
                <a:effectLst/>
                <a:latin typeface="-apple-system"/>
              </a:rPr>
              <a:t> 구분된다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r>
              <a:rPr lang="ko-KR" altLang="en-US" b="0" i="0" dirty="0">
                <a:effectLst/>
                <a:latin typeface="-apple-system"/>
              </a:rPr>
              <a:t> </a:t>
            </a:r>
            <a:endParaRPr lang="en-US" altLang="ko-KR" b="0" i="0" dirty="0">
              <a:effectLst/>
              <a:latin typeface="-apple-system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3ADFF40-D991-E8D9-EB54-DC6C50A30E23}"/>
              </a:ext>
            </a:extLst>
          </p:cNvPr>
          <p:cNvSpPr/>
          <p:nvPr/>
        </p:nvSpPr>
        <p:spPr>
          <a:xfrm>
            <a:off x="5548992" y="1963950"/>
            <a:ext cx="1094014" cy="50920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제어권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BAD25-87F1-F55C-B26C-9020C6F3F576}"/>
              </a:ext>
            </a:extLst>
          </p:cNvPr>
          <p:cNvSpPr txBox="1"/>
          <p:nvPr/>
        </p:nvSpPr>
        <p:spPr>
          <a:xfrm>
            <a:off x="2234291" y="3681518"/>
            <a:ext cx="772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누가 제어권을 가지고 있고 제어권을 어떻게 처리하느냐，</a:t>
            </a:r>
            <a:endParaRPr lang="en-US" altLang="ko-KR" dirty="0"/>
          </a:p>
          <a:p>
            <a:pPr algn="ctr"/>
            <a:r>
              <a:rPr lang="ko-KR" altLang="en-US" dirty="0"/>
              <a:t>처리하고 있는 작업이 전체 흐름을 막느냐 안 </a:t>
            </a:r>
            <a:r>
              <a:rPr lang="ko-KR" altLang="en-US" dirty="0" err="1"/>
              <a:t>막느냐에</a:t>
            </a:r>
            <a:r>
              <a:rPr lang="ko-KR" altLang="en-US" dirty="0"/>
              <a:t> 따라 달라진다</a:t>
            </a:r>
            <a:r>
              <a:rPr lang="en-US" altLang="ko-KR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10BDEB-446C-5116-055F-CD503C18BC12}"/>
              </a:ext>
            </a:extLst>
          </p:cNvPr>
          <p:cNvGrpSpPr/>
          <p:nvPr/>
        </p:nvGrpSpPr>
        <p:grpSpPr>
          <a:xfrm>
            <a:off x="10458202" y="6441968"/>
            <a:ext cx="1446685" cy="165518"/>
            <a:chOff x="6142016" y="5527568"/>
            <a:chExt cx="1446685" cy="16551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99F6B0-04E0-2FC3-5176-01A49DCE7E4C}"/>
                </a:ext>
              </a:extLst>
            </p:cNvPr>
            <p:cNvSpPr/>
            <p:nvPr/>
          </p:nvSpPr>
          <p:spPr>
            <a:xfrm flipH="1">
              <a:off x="699545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E174AA2-4AEE-B73B-1FA0-36AE14D20ACF}"/>
                </a:ext>
              </a:extLst>
            </p:cNvPr>
            <p:cNvSpPr/>
            <p:nvPr/>
          </p:nvSpPr>
          <p:spPr>
            <a:xfrm flipH="1">
              <a:off x="6782096" y="552756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FC19FA5-DADE-05FE-1952-7D87211B94B9}"/>
                </a:ext>
              </a:extLst>
            </p:cNvPr>
            <p:cNvSpPr/>
            <p:nvPr/>
          </p:nvSpPr>
          <p:spPr>
            <a:xfrm flipH="1">
              <a:off x="656873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7738B0D-B117-7D16-C22E-30F6ACA13ED0}"/>
                </a:ext>
              </a:extLst>
            </p:cNvPr>
            <p:cNvSpPr/>
            <p:nvPr/>
          </p:nvSpPr>
          <p:spPr>
            <a:xfrm flipH="1">
              <a:off x="635537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C059CFA-9272-5560-90D2-A4A46AE3C844}"/>
                </a:ext>
              </a:extLst>
            </p:cNvPr>
            <p:cNvSpPr/>
            <p:nvPr/>
          </p:nvSpPr>
          <p:spPr>
            <a:xfrm flipH="1">
              <a:off x="614201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90D9893-E688-FF30-7986-195DB1D65383}"/>
                </a:ext>
              </a:extLst>
            </p:cNvPr>
            <p:cNvSpPr/>
            <p:nvPr/>
          </p:nvSpPr>
          <p:spPr>
            <a:xfrm flipH="1">
              <a:off x="7208816" y="552756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B2426FD-F8E5-769C-687B-E50A1F511E9A}"/>
                </a:ext>
              </a:extLst>
            </p:cNvPr>
            <p:cNvSpPr/>
            <p:nvPr/>
          </p:nvSpPr>
          <p:spPr>
            <a:xfrm flipH="1">
              <a:off x="7422504" y="552756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147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785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블로킹 </a:t>
            </a:r>
            <a:r>
              <a:rPr lang="en-US" altLang="ko-KR" sz="3600" i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(Blocking)</a:t>
            </a:r>
            <a:endParaRPr lang="ko-KR" altLang="en-US" sz="36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CCF2FE-C84C-A661-AE83-EF8AD01608BA}"/>
              </a:ext>
            </a:extLst>
          </p:cNvPr>
          <p:cNvSpPr txBox="1"/>
          <p:nvPr/>
        </p:nvSpPr>
        <p:spPr>
          <a:xfrm>
            <a:off x="469231" y="1103538"/>
            <a:ext cx="51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작업의 실행이 현재 작업의 실행을 막는다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DCCAD2-B4BB-261D-99E6-44E81FE05BCE}"/>
              </a:ext>
            </a:extLst>
          </p:cNvPr>
          <p:cNvGrpSpPr/>
          <p:nvPr/>
        </p:nvGrpSpPr>
        <p:grpSpPr>
          <a:xfrm>
            <a:off x="1593890" y="1625812"/>
            <a:ext cx="7988696" cy="5073525"/>
            <a:chOff x="1593890" y="1625812"/>
            <a:chExt cx="7988696" cy="5073525"/>
          </a:xfrm>
        </p:grpSpPr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0968F161-612B-A6A7-5C6B-3FD1464EDE9E}"/>
                </a:ext>
              </a:extLst>
            </p:cNvPr>
            <p:cNvSpPr/>
            <p:nvPr/>
          </p:nvSpPr>
          <p:spPr>
            <a:xfrm>
              <a:off x="4299783" y="2127333"/>
              <a:ext cx="571500" cy="4572004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BA66C207-55EC-6D96-829E-FE37AC7073C7}"/>
                </a:ext>
              </a:extLst>
            </p:cNvPr>
            <p:cNvSpPr/>
            <p:nvPr/>
          </p:nvSpPr>
          <p:spPr>
            <a:xfrm>
              <a:off x="6798055" y="2127333"/>
              <a:ext cx="571500" cy="4572004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0C64ED1-268A-8C02-A5B9-5F6D9C13F803}"/>
                </a:ext>
              </a:extLst>
            </p:cNvPr>
            <p:cNvSpPr/>
            <p:nvPr/>
          </p:nvSpPr>
          <p:spPr>
            <a:xfrm>
              <a:off x="4038526" y="2239248"/>
              <a:ext cx="1094014" cy="50920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제어권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C396B35-F96D-9AE1-5DCA-17D4CDBB0780}"/>
                </a:ext>
              </a:extLst>
            </p:cNvPr>
            <p:cNvCxnSpPr>
              <a:cxnSpLocks/>
            </p:cNvCxnSpPr>
            <p:nvPr/>
          </p:nvCxnSpPr>
          <p:spPr>
            <a:xfrm>
              <a:off x="3937829" y="3207212"/>
              <a:ext cx="465369" cy="51707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26760-DCCA-A857-06F6-D97B3331901F}"/>
                </a:ext>
              </a:extLst>
            </p:cNvPr>
            <p:cNvSpPr txBox="1"/>
            <p:nvPr/>
          </p:nvSpPr>
          <p:spPr>
            <a:xfrm>
              <a:off x="4141940" y="1625812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 </a:t>
              </a:r>
              <a:r>
                <a:rPr lang="ko-KR" altLang="en-US" b="1" dirty="0"/>
                <a:t>함수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10F51D-1A94-BFAC-6A08-B089B168E255}"/>
                </a:ext>
              </a:extLst>
            </p:cNvPr>
            <p:cNvSpPr txBox="1"/>
            <p:nvPr/>
          </p:nvSpPr>
          <p:spPr>
            <a:xfrm>
              <a:off x="6640212" y="1625812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B </a:t>
              </a:r>
              <a:r>
                <a:rPr lang="ko-KR" altLang="en-US" b="1" dirty="0"/>
                <a:t>함수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CB477FD-3737-C3E6-4F96-C764F5E1DD00}"/>
                </a:ext>
              </a:extLst>
            </p:cNvPr>
            <p:cNvCxnSpPr>
              <a:cxnSpLocks/>
            </p:cNvCxnSpPr>
            <p:nvPr/>
          </p:nvCxnSpPr>
          <p:spPr>
            <a:xfrm>
              <a:off x="4807777" y="3272761"/>
              <a:ext cx="1658265" cy="25460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6788CA1-C606-DD83-ADE7-AB9C2AF59508}"/>
                </a:ext>
              </a:extLst>
            </p:cNvPr>
            <p:cNvSpPr/>
            <p:nvPr/>
          </p:nvSpPr>
          <p:spPr>
            <a:xfrm>
              <a:off x="6536798" y="3272761"/>
              <a:ext cx="1094014" cy="50920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제어권</a:t>
              </a:r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53BE9CC-3781-FF46-E794-B22F9D596632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5" y="3826524"/>
              <a:ext cx="0" cy="1370581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216EC23-525B-9F80-0CEE-75BF0920F92F}"/>
                </a:ext>
              </a:extLst>
            </p:cNvPr>
            <p:cNvSpPr/>
            <p:nvPr/>
          </p:nvSpPr>
          <p:spPr>
            <a:xfrm>
              <a:off x="6536798" y="5308538"/>
              <a:ext cx="1094014" cy="50920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B </a:t>
              </a:r>
              <a:r>
                <a:rPr lang="ko-KR" altLang="en-US" sz="1700" dirty="0"/>
                <a:t>함수 완료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C8698E-F099-B1C3-74B5-B85C4A424206}"/>
                </a:ext>
              </a:extLst>
            </p:cNvPr>
            <p:cNvSpPr/>
            <p:nvPr/>
          </p:nvSpPr>
          <p:spPr>
            <a:xfrm>
              <a:off x="4035805" y="5309557"/>
              <a:ext cx="1094014" cy="50920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제어권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96FD404-1C4D-EED1-D960-AFEC9E530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8612" y="5563138"/>
              <a:ext cx="1094014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D38999-53AC-C700-30F1-0E32C8B55510}"/>
                </a:ext>
              </a:extLst>
            </p:cNvPr>
            <p:cNvSpPr txBox="1"/>
            <p:nvPr/>
          </p:nvSpPr>
          <p:spPr>
            <a:xfrm rot="640525">
              <a:off x="5065391" y="2977306"/>
              <a:ext cx="1274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제어권</a:t>
              </a:r>
              <a:r>
                <a:rPr lang="ko-KR" altLang="en-US" sz="1600" dirty="0"/>
                <a:t> 넘김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3CE881-0291-7594-38FC-FD45EA16A25F}"/>
                </a:ext>
              </a:extLst>
            </p:cNvPr>
            <p:cNvSpPr txBox="1"/>
            <p:nvPr/>
          </p:nvSpPr>
          <p:spPr>
            <a:xfrm>
              <a:off x="8308007" y="4342537"/>
              <a:ext cx="1274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B </a:t>
              </a:r>
              <a:r>
                <a:rPr lang="ko-KR" altLang="en-US" sz="1600" dirty="0"/>
                <a:t>함수 실행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B174C71-8D7B-412B-671E-AD1824629689}"/>
                </a:ext>
              </a:extLst>
            </p:cNvPr>
            <p:cNvSpPr/>
            <p:nvPr/>
          </p:nvSpPr>
          <p:spPr>
            <a:xfrm>
              <a:off x="2801190" y="2952612"/>
              <a:ext cx="1094014" cy="5092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 </a:t>
              </a:r>
              <a:r>
                <a:rPr lang="ko-KR" altLang="en-US" dirty="0">
                  <a:solidFill>
                    <a:schemeClr val="tx1"/>
                  </a:solidFill>
                </a:rPr>
                <a:t>함수 호출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54FC75E-86A6-7AB0-E7AE-760FC96D9D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2812" y="2811315"/>
              <a:ext cx="0" cy="335268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DEA2D26-6DE2-29F9-04AD-F47B6D565C31}"/>
                </a:ext>
              </a:extLst>
            </p:cNvPr>
            <p:cNvSpPr/>
            <p:nvPr/>
          </p:nvSpPr>
          <p:spPr>
            <a:xfrm>
              <a:off x="4523332" y="3207212"/>
              <a:ext cx="108857" cy="103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CF00AC-0689-5A12-B74F-2E1111CFB82D}"/>
                </a:ext>
              </a:extLst>
            </p:cNvPr>
            <p:cNvSpPr txBox="1"/>
            <p:nvPr/>
          </p:nvSpPr>
          <p:spPr>
            <a:xfrm>
              <a:off x="1593890" y="4208234"/>
              <a:ext cx="1815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A </a:t>
              </a:r>
              <a:r>
                <a:rPr lang="ko-KR" altLang="en-US" sz="1600" dirty="0"/>
                <a:t>함수 실행 멈춤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CF8044-0B13-07BD-2B39-8755DD45B05B}"/>
                </a:ext>
              </a:extLst>
            </p:cNvPr>
            <p:cNvSpPr txBox="1"/>
            <p:nvPr/>
          </p:nvSpPr>
          <p:spPr>
            <a:xfrm>
              <a:off x="5114763" y="5764646"/>
              <a:ext cx="1487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제어권</a:t>
              </a:r>
              <a:r>
                <a:rPr lang="ko-KR" altLang="en-US" sz="1600" dirty="0"/>
                <a:t> 돌려줌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83B51FF-2888-BE7A-9F74-7C7E2C3FFE2E}"/>
                </a:ext>
              </a:extLst>
            </p:cNvPr>
            <p:cNvGrpSpPr/>
            <p:nvPr/>
          </p:nvGrpSpPr>
          <p:grpSpPr>
            <a:xfrm>
              <a:off x="3349119" y="3547189"/>
              <a:ext cx="969713" cy="1700524"/>
              <a:chOff x="3153250" y="3477252"/>
              <a:chExt cx="969713" cy="170052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96FCF6A-D8A4-98FF-8670-0CEFD753DA80}"/>
                  </a:ext>
                </a:extLst>
              </p:cNvPr>
              <p:cNvSpPr/>
              <p:nvPr/>
            </p:nvSpPr>
            <p:spPr>
              <a:xfrm>
                <a:off x="3156856" y="3477252"/>
                <a:ext cx="96610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D0550BA-E2F0-654C-EB7C-EDFE5C3408E1}"/>
                  </a:ext>
                </a:extLst>
              </p:cNvPr>
              <p:cNvSpPr/>
              <p:nvPr/>
            </p:nvSpPr>
            <p:spPr>
              <a:xfrm rot="16200000">
                <a:off x="2329075" y="4307265"/>
                <a:ext cx="1694686" cy="463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7426ACA-FCAC-1881-7B5E-1448EB5BB7CE}"/>
                  </a:ext>
                </a:extLst>
              </p:cNvPr>
              <p:cNvSpPr/>
              <p:nvPr/>
            </p:nvSpPr>
            <p:spPr>
              <a:xfrm>
                <a:off x="3154134" y="5132057"/>
                <a:ext cx="96610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4D94A65-92CF-0FF4-BCAE-0AAFC677CB65}"/>
                </a:ext>
              </a:extLst>
            </p:cNvPr>
            <p:cNvGrpSpPr/>
            <p:nvPr/>
          </p:nvGrpSpPr>
          <p:grpSpPr>
            <a:xfrm rot="10800000">
              <a:off x="7341900" y="3837994"/>
              <a:ext cx="969713" cy="1359111"/>
              <a:chOff x="3153250" y="3477252"/>
              <a:chExt cx="969713" cy="1700524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9E90FF4-5614-E0BB-BA3E-5879B10B4BB5}"/>
                  </a:ext>
                </a:extLst>
              </p:cNvPr>
              <p:cNvSpPr/>
              <p:nvPr/>
            </p:nvSpPr>
            <p:spPr>
              <a:xfrm>
                <a:off x="3156856" y="3477252"/>
                <a:ext cx="96610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2DDFF1A-7E17-692C-14FE-C539855604F3}"/>
                  </a:ext>
                </a:extLst>
              </p:cNvPr>
              <p:cNvSpPr/>
              <p:nvPr/>
            </p:nvSpPr>
            <p:spPr>
              <a:xfrm rot="16200000">
                <a:off x="2329075" y="4307265"/>
                <a:ext cx="1694686" cy="463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6D67607-24E4-63BA-F15C-A1D3F85E38E2}"/>
                  </a:ext>
                </a:extLst>
              </p:cNvPr>
              <p:cNvSpPr/>
              <p:nvPr/>
            </p:nvSpPr>
            <p:spPr>
              <a:xfrm>
                <a:off x="3154134" y="5132057"/>
                <a:ext cx="96610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9DB86D68-7760-6A61-FF85-B661BE1E5470}"/>
                </a:ext>
              </a:extLst>
            </p:cNvPr>
            <p:cNvGrpSpPr/>
            <p:nvPr/>
          </p:nvGrpSpPr>
          <p:grpSpPr>
            <a:xfrm>
              <a:off x="3358609" y="5907834"/>
              <a:ext cx="969713" cy="791503"/>
              <a:chOff x="3153250" y="3477252"/>
              <a:chExt cx="969713" cy="170052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CB61721-436C-931D-7DE3-BA9C7503FEF1}"/>
                  </a:ext>
                </a:extLst>
              </p:cNvPr>
              <p:cNvSpPr/>
              <p:nvPr/>
            </p:nvSpPr>
            <p:spPr>
              <a:xfrm>
                <a:off x="3156856" y="3477252"/>
                <a:ext cx="96610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CB042A2-975B-A23C-289E-9805A2B98270}"/>
                  </a:ext>
                </a:extLst>
              </p:cNvPr>
              <p:cNvSpPr/>
              <p:nvPr/>
            </p:nvSpPr>
            <p:spPr>
              <a:xfrm rot="16200000">
                <a:off x="2329075" y="4307265"/>
                <a:ext cx="1694686" cy="463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D4CA97-7268-409C-FE49-D5697EE69010}"/>
              </a:ext>
            </a:extLst>
          </p:cNvPr>
          <p:cNvGrpSpPr/>
          <p:nvPr/>
        </p:nvGrpSpPr>
        <p:grpSpPr>
          <a:xfrm>
            <a:off x="10458202" y="6441968"/>
            <a:ext cx="1446685" cy="165518"/>
            <a:chOff x="6142016" y="5527568"/>
            <a:chExt cx="1446685" cy="165518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0765BF-E8ED-5BE3-5C8D-88AC177EDDA4}"/>
                </a:ext>
              </a:extLst>
            </p:cNvPr>
            <p:cNvSpPr/>
            <p:nvPr/>
          </p:nvSpPr>
          <p:spPr>
            <a:xfrm flipH="1">
              <a:off x="6995456" y="552756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2CF656D-F3A1-B653-968A-E1BE235D7F1C}"/>
                </a:ext>
              </a:extLst>
            </p:cNvPr>
            <p:cNvSpPr/>
            <p:nvPr/>
          </p:nvSpPr>
          <p:spPr>
            <a:xfrm flipH="1">
              <a:off x="678209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9C3FF7B-66C6-4A99-1A55-FA8EF8B25594}"/>
                </a:ext>
              </a:extLst>
            </p:cNvPr>
            <p:cNvSpPr/>
            <p:nvPr/>
          </p:nvSpPr>
          <p:spPr>
            <a:xfrm flipH="1">
              <a:off x="656873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F218D73-20ED-E6F4-EF55-B5122E7766AB}"/>
                </a:ext>
              </a:extLst>
            </p:cNvPr>
            <p:cNvSpPr/>
            <p:nvPr/>
          </p:nvSpPr>
          <p:spPr>
            <a:xfrm flipH="1">
              <a:off x="635537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D101432-889A-6921-7899-7B635BC04702}"/>
                </a:ext>
              </a:extLst>
            </p:cNvPr>
            <p:cNvSpPr/>
            <p:nvPr/>
          </p:nvSpPr>
          <p:spPr>
            <a:xfrm flipH="1">
              <a:off x="614201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87E9DE0-C752-5AFB-CE38-77D4F01D22A9}"/>
                </a:ext>
              </a:extLst>
            </p:cNvPr>
            <p:cNvSpPr/>
            <p:nvPr/>
          </p:nvSpPr>
          <p:spPr>
            <a:xfrm flipH="1">
              <a:off x="7208816" y="552756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13CE49A-EBE6-2BB4-006B-BE3DF6606C0B}"/>
                </a:ext>
              </a:extLst>
            </p:cNvPr>
            <p:cNvSpPr/>
            <p:nvPr/>
          </p:nvSpPr>
          <p:spPr>
            <a:xfrm flipH="1">
              <a:off x="7422504" y="552756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07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논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블로킹 </a:t>
            </a:r>
            <a:r>
              <a:rPr lang="en-US" altLang="ko-KR" sz="3600" i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(Non-Blocking)</a:t>
            </a:r>
            <a:endParaRPr lang="ko-KR" altLang="en-US" sz="36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82389B-B293-E24A-D868-7D284EBFBA98}"/>
              </a:ext>
            </a:extLst>
          </p:cNvPr>
          <p:cNvSpPr txBox="1"/>
          <p:nvPr/>
        </p:nvSpPr>
        <p:spPr>
          <a:xfrm>
            <a:off x="469231" y="1103538"/>
            <a:ext cx="483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작업의 실행이 현재 작업을 막지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AE4554-551C-C37E-D25A-10C28D9028F5}"/>
              </a:ext>
            </a:extLst>
          </p:cNvPr>
          <p:cNvGrpSpPr/>
          <p:nvPr/>
        </p:nvGrpSpPr>
        <p:grpSpPr>
          <a:xfrm>
            <a:off x="2134360" y="1626631"/>
            <a:ext cx="5496524" cy="5073525"/>
            <a:chOff x="1938419" y="1555875"/>
            <a:chExt cx="5496524" cy="5073525"/>
          </a:xfrm>
        </p:grpSpPr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0D01F4E8-78BD-E4A8-3865-8F2ABB365A99}"/>
                </a:ext>
              </a:extLst>
            </p:cNvPr>
            <p:cNvSpPr/>
            <p:nvPr/>
          </p:nvSpPr>
          <p:spPr>
            <a:xfrm>
              <a:off x="4103914" y="2057396"/>
              <a:ext cx="571500" cy="4572004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808E97F3-A537-7C92-EEF1-FB81C7F2AB65}"/>
                </a:ext>
              </a:extLst>
            </p:cNvPr>
            <p:cNvSpPr/>
            <p:nvPr/>
          </p:nvSpPr>
          <p:spPr>
            <a:xfrm>
              <a:off x="6602186" y="2057396"/>
              <a:ext cx="571500" cy="4572004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BCAC96C-9FDF-206B-924B-1B60EF5B0706}"/>
                </a:ext>
              </a:extLst>
            </p:cNvPr>
            <p:cNvSpPr/>
            <p:nvPr/>
          </p:nvSpPr>
          <p:spPr>
            <a:xfrm>
              <a:off x="3842657" y="2169311"/>
              <a:ext cx="1094014" cy="50920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제어권</a:t>
              </a:r>
              <a:endParaRPr lang="ko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8E2DDD0-7F68-88F5-A27F-A0CFA6F3AB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1960" y="3137275"/>
              <a:ext cx="465369" cy="51707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31B858-D1EB-E986-B19A-90691D8718D7}"/>
                </a:ext>
              </a:extLst>
            </p:cNvPr>
            <p:cNvSpPr txBox="1"/>
            <p:nvPr/>
          </p:nvSpPr>
          <p:spPr>
            <a:xfrm>
              <a:off x="3946071" y="1555875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 </a:t>
              </a:r>
              <a:r>
                <a:rPr lang="ko-KR" altLang="en-US" b="1" dirty="0"/>
                <a:t>함수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5DAB08-0F90-1897-DF0C-534C504D7D72}"/>
                </a:ext>
              </a:extLst>
            </p:cNvPr>
            <p:cNvSpPr txBox="1"/>
            <p:nvPr/>
          </p:nvSpPr>
          <p:spPr>
            <a:xfrm>
              <a:off x="6444343" y="1555875"/>
              <a:ext cx="88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B </a:t>
              </a:r>
              <a:r>
                <a:rPr lang="ko-KR" altLang="en-US" b="1" dirty="0"/>
                <a:t>함수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3925792-B588-B79E-BB45-C83EB1C5CC49}"/>
                </a:ext>
              </a:extLst>
            </p:cNvPr>
            <p:cNvCxnSpPr>
              <a:cxnSpLocks/>
            </p:cNvCxnSpPr>
            <p:nvPr/>
          </p:nvCxnSpPr>
          <p:spPr>
            <a:xfrm>
              <a:off x="6887936" y="3756587"/>
              <a:ext cx="0" cy="1370581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497CE0E-E84A-495B-55ED-608BA2628EB9}"/>
                </a:ext>
              </a:extLst>
            </p:cNvPr>
            <p:cNvSpPr/>
            <p:nvPr/>
          </p:nvSpPr>
          <p:spPr>
            <a:xfrm>
              <a:off x="2605321" y="2882675"/>
              <a:ext cx="1094014" cy="5092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 </a:t>
              </a:r>
              <a:r>
                <a:rPr lang="ko-KR" altLang="en-US" dirty="0">
                  <a:solidFill>
                    <a:schemeClr val="tx1"/>
                  </a:solidFill>
                </a:rPr>
                <a:t>함수 호출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D217639-C9EB-F4D4-5D04-8DC2BF4E8B7D}"/>
                </a:ext>
              </a:extLst>
            </p:cNvPr>
            <p:cNvCxnSpPr>
              <a:cxnSpLocks/>
            </p:cNvCxnSpPr>
            <p:nvPr/>
          </p:nvCxnSpPr>
          <p:spPr>
            <a:xfrm>
              <a:off x="4386943" y="2741378"/>
              <a:ext cx="0" cy="335268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2BE11F4-7CDC-370E-FDFB-900FAA853D6E}"/>
                </a:ext>
              </a:extLst>
            </p:cNvPr>
            <p:cNvSpPr/>
            <p:nvPr/>
          </p:nvSpPr>
          <p:spPr>
            <a:xfrm>
              <a:off x="4327463" y="3137275"/>
              <a:ext cx="108857" cy="103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5113E0-AE32-1D8E-CC0F-C8F7C83E86EB}"/>
                </a:ext>
              </a:extLst>
            </p:cNvPr>
            <p:cNvSpPr txBox="1"/>
            <p:nvPr/>
          </p:nvSpPr>
          <p:spPr>
            <a:xfrm>
              <a:off x="1938419" y="4801681"/>
              <a:ext cx="1334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A </a:t>
              </a:r>
              <a:r>
                <a:rPr lang="ko-KR" altLang="en-US" sz="1600" dirty="0"/>
                <a:t>함수 실행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7E1CB39-922D-8C9D-3611-B10E430A5A71}"/>
                </a:ext>
              </a:extLst>
            </p:cNvPr>
            <p:cNvGrpSpPr/>
            <p:nvPr/>
          </p:nvGrpSpPr>
          <p:grpSpPr>
            <a:xfrm>
              <a:off x="3212676" y="3488201"/>
              <a:ext cx="969712" cy="3141199"/>
              <a:chOff x="3203186" y="-733353"/>
              <a:chExt cx="969712" cy="170052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0718128-C9E4-D5EE-3950-D1F064C33B8D}"/>
                  </a:ext>
                </a:extLst>
              </p:cNvPr>
              <p:cNvSpPr/>
              <p:nvPr/>
            </p:nvSpPr>
            <p:spPr>
              <a:xfrm>
                <a:off x="3206791" y="-733353"/>
                <a:ext cx="966107" cy="254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5A15E9B-79EE-7F97-DE53-3CE33479424C}"/>
                  </a:ext>
                </a:extLst>
              </p:cNvPr>
              <p:cNvSpPr/>
              <p:nvPr/>
            </p:nvSpPr>
            <p:spPr>
              <a:xfrm rot="16200000">
                <a:off x="2379010" y="96660"/>
                <a:ext cx="1694687" cy="463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B4892B9-7714-2C83-B68C-C7D1304A8F99}"/>
                </a:ext>
              </a:extLst>
            </p:cNvPr>
            <p:cNvCxnSpPr>
              <a:cxnSpLocks/>
            </p:cNvCxnSpPr>
            <p:nvPr/>
          </p:nvCxnSpPr>
          <p:spPr>
            <a:xfrm>
              <a:off x="4659869" y="3147325"/>
              <a:ext cx="1574030" cy="172272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30327E8-ECBF-B84A-0C56-61EEEB8983C2}"/>
                </a:ext>
              </a:extLst>
            </p:cNvPr>
            <p:cNvSpPr/>
            <p:nvPr/>
          </p:nvSpPr>
          <p:spPr>
            <a:xfrm>
              <a:off x="6340929" y="3064997"/>
              <a:ext cx="1094014" cy="50920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B </a:t>
              </a:r>
              <a:r>
                <a:rPr lang="ko-KR" altLang="en-US" sz="1700" dirty="0"/>
                <a:t>함수 실행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6B24965-649D-FBEA-B100-7915180641BC}"/>
                </a:ext>
              </a:extLst>
            </p:cNvPr>
            <p:cNvSpPr/>
            <p:nvPr/>
          </p:nvSpPr>
          <p:spPr>
            <a:xfrm>
              <a:off x="6340929" y="5245261"/>
              <a:ext cx="1094014" cy="50920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B </a:t>
              </a:r>
              <a:r>
                <a:rPr lang="ko-KR" altLang="en-US" sz="1700" dirty="0"/>
                <a:t>함수 완료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43998E-DA77-5923-D920-FA2EBE080E62}"/>
                </a:ext>
              </a:extLst>
            </p:cNvPr>
            <p:cNvSpPr txBox="1"/>
            <p:nvPr/>
          </p:nvSpPr>
          <p:spPr>
            <a:xfrm rot="429366">
              <a:off x="4469053" y="2831164"/>
              <a:ext cx="19902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실행 시킴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err="1"/>
                <a:t>제어권</a:t>
              </a:r>
              <a:r>
                <a:rPr lang="ko-KR" altLang="en-US" sz="1600" dirty="0"/>
                <a:t> 반환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A3377D-E59F-01B4-D2B1-6386F5244E3C}"/>
              </a:ext>
            </a:extLst>
          </p:cNvPr>
          <p:cNvGrpSpPr/>
          <p:nvPr/>
        </p:nvGrpSpPr>
        <p:grpSpPr>
          <a:xfrm>
            <a:off x="10458202" y="6441968"/>
            <a:ext cx="1446685" cy="165518"/>
            <a:chOff x="6142016" y="5527568"/>
            <a:chExt cx="1446685" cy="1655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9FF4210-BA08-A82B-510B-1CB0B9281BC9}"/>
                </a:ext>
              </a:extLst>
            </p:cNvPr>
            <p:cNvSpPr/>
            <p:nvPr/>
          </p:nvSpPr>
          <p:spPr>
            <a:xfrm flipH="1">
              <a:off x="699545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361FE16-F9D3-CEC2-B23F-9E7D36574F68}"/>
                </a:ext>
              </a:extLst>
            </p:cNvPr>
            <p:cNvSpPr/>
            <p:nvPr/>
          </p:nvSpPr>
          <p:spPr>
            <a:xfrm flipH="1">
              <a:off x="678209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B3EA5BD-9A74-7B7C-AC49-5BCBA03820B7}"/>
                </a:ext>
              </a:extLst>
            </p:cNvPr>
            <p:cNvSpPr/>
            <p:nvPr/>
          </p:nvSpPr>
          <p:spPr>
            <a:xfrm flipH="1">
              <a:off x="656873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182232F-5DCE-512F-AFA4-68F345D2A523}"/>
                </a:ext>
              </a:extLst>
            </p:cNvPr>
            <p:cNvSpPr/>
            <p:nvPr/>
          </p:nvSpPr>
          <p:spPr>
            <a:xfrm flipH="1">
              <a:off x="635537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A68AD3B-141B-9429-B9AA-4D8A91056DF7}"/>
                </a:ext>
              </a:extLst>
            </p:cNvPr>
            <p:cNvSpPr/>
            <p:nvPr/>
          </p:nvSpPr>
          <p:spPr>
            <a:xfrm flipH="1">
              <a:off x="614201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839087C-CE5A-3533-0057-77D8848A26E5}"/>
                </a:ext>
              </a:extLst>
            </p:cNvPr>
            <p:cNvSpPr/>
            <p:nvPr/>
          </p:nvSpPr>
          <p:spPr>
            <a:xfrm flipH="1">
              <a:off x="7208816" y="5527568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727D1F8-F841-B90A-F087-218AB61CF9AA}"/>
                </a:ext>
              </a:extLst>
            </p:cNvPr>
            <p:cNvSpPr/>
            <p:nvPr/>
          </p:nvSpPr>
          <p:spPr>
            <a:xfrm flipH="1">
              <a:off x="7422504" y="552756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55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AF7270-FE53-4895-5720-223A24B7C57E}"/>
              </a:ext>
            </a:extLst>
          </p:cNvPr>
          <p:cNvSpPr txBox="1"/>
          <p:nvPr/>
        </p:nvSpPr>
        <p:spPr>
          <a:xfrm>
            <a:off x="469231" y="174175"/>
            <a:ext cx="982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동기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=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블로킹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비동기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=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논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블로킹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altLang="ko-KR" sz="36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49B2EE-B18D-3DEB-A3F2-95040B32EE93}"/>
              </a:ext>
            </a:extLst>
          </p:cNvPr>
          <p:cNvGrpSpPr/>
          <p:nvPr/>
        </p:nvGrpSpPr>
        <p:grpSpPr>
          <a:xfrm>
            <a:off x="1807028" y="2500035"/>
            <a:ext cx="8577942" cy="1874258"/>
            <a:chOff x="1845129" y="2062572"/>
            <a:chExt cx="8577942" cy="187425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913084C-E21B-076F-D637-56115535005E}"/>
                </a:ext>
              </a:extLst>
            </p:cNvPr>
            <p:cNvGrpSpPr/>
            <p:nvPr/>
          </p:nvGrpSpPr>
          <p:grpSpPr>
            <a:xfrm>
              <a:off x="2536604" y="2062572"/>
              <a:ext cx="7118790" cy="707886"/>
              <a:chOff x="2052424" y="2126328"/>
              <a:chExt cx="7118790" cy="70788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8BCE57-0088-3824-71FB-5F7A1C6D4B16}"/>
                  </a:ext>
                </a:extLst>
              </p:cNvPr>
              <p:cNvSpPr txBox="1"/>
              <p:nvPr/>
            </p:nvSpPr>
            <p:spPr>
              <a:xfrm>
                <a:off x="2052424" y="2126328"/>
                <a:ext cx="29985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/>
                  <a:t>동기 </a:t>
                </a:r>
                <a:r>
                  <a:rPr lang="en-US" altLang="ko-KR" sz="2000" b="1" dirty="0"/>
                  <a:t>(Synchronous)</a:t>
                </a:r>
              </a:p>
              <a:p>
                <a:pPr algn="ctr"/>
                <a:r>
                  <a:rPr lang="ko-KR" altLang="en-US" sz="2000" b="1" dirty="0"/>
                  <a:t>비동기 </a:t>
                </a:r>
                <a:r>
                  <a:rPr lang="en-US" altLang="ko-KR" sz="2000" b="1" dirty="0"/>
                  <a:t>(Asynchronous)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4FE6BE-4C45-6189-17C2-A8471408ADF7}"/>
                  </a:ext>
                </a:extLst>
              </p:cNvPr>
              <p:cNvSpPr txBox="1"/>
              <p:nvPr/>
            </p:nvSpPr>
            <p:spPr>
              <a:xfrm>
                <a:off x="6014824" y="2126328"/>
                <a:ext cx="31563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/>
                  <a:t>블로킹 </a:t>
                </a:r>
                <a:r>
                  <a:rPr lang="en-US" altLang="ko-KR" sz="2000" b="1" dirty="0"/>
                  <a:t>(Blocking)</a:t>
                </a:r>
              </a:p>
              <a:p>
                <a:pPr algn="ctr"/>
                <a:r>
                  <a:rPr lang="ko-KR" altLang="en-US" sz="2000" b="1" dirty="0"/>
                  <a:t>논</a:t>
                </a:r>
                <a:r>
                  <a:rPr lang="en-US" altLang="ko-KR" sz="2000" b="1" dirty="0"/>
                  <a:t>-</a:t>
                </a:r>
                <a:r>
                  <a:rPr lang="ko-KR" altLang="en-US" sz="2000" b="1" dirty="0"/>
                  <a:t>블로킹 </a:t>
                </a:r>
                <a:r>
                  <a:rPr lang="en-US" altLang="ko-KR" sz="2000" b="1" dirty="0"/>
                  <a:t>(Non-Blocking)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1DC5B6-AA83-1321-7B8C-8FB2491EEA25}"/>
                </a:ext>
              </a:extLst>
            </p:cNvPr>
            <p:cNvSpPr txBox="1"/>
            <p:nvPr/>
          </p:nvSpPr>
          <p:spPr>
            <a:xfrm>
              <a:off x="2739110" y="2921167"/>
              <a:ext cx="23554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시간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타이밍</a:t>
              </a:r>
              <a:endParaRPr lang="en-US" altLang="ko-KR" sz="2000" dirty="0"/>
            </a:p>
            <a:p>
              <a:pPr algn="ctr"/>
              <a:r>
                <a:rPr lang="ko-KR" altLang="en-US" sz="2000" dirty="0"/>
                <a:t>대상들의 시간을 일치시키는가</a:t>
              </a:r>
              <a:r>
                <a:rPr lang="en-US" altLang="ko-KR" sz="2000" dirty="0"/>
                <a:t>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788B86-F7D9-1188-7E76-E3622085087B}"/>
                </a:ext>
              </a:extLst>
            </p:cNvPr>
            <p:cNvSpPr txBox="1"/>
            <p:nvPr/>
          </p:nvSpPr>
          <p:spPr>
            <a:xfrm>
              <a:off x="6658061" y="2921167"/>
              <a:ext cx="28382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/>
                <a:t>제어권</a:t>
              </a:r>
              <a:endParaRPr lang="en-US" altLang="ko-KR" sz="2000" dirty="0"/>
            </a:p>
            <a:p>
              <a:pPr algn="ctr"/>
              <a:r>
                <a:rPr lang="ko-KR" altLang="en-US" sz="2000" dirty="0"/>
                <a:t>제어할 수 없는 대상을 어떻게 처리하는가</a:t>
              </a:r>
              <a:r>
                <a:rPr lang="en-US" altLang="ko-KR" sz="2000" dirty="0"/>
                <a:t>?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BDB1081-6147-6529-9633-CF9DA3CC6E5A}"/>
                </a:ext>
              </a:extLst>
            </p:cNvPr>
            <p:cNvCxnSpPr>
              <a:cxnSpLocks/>
            </p:cNvCxnSpPr>
            <p:nvPr/>
          </p:nvCxnSpPr>
          <p:spPr>
            <a:xfrm>
              <a:off x="1845129" y="2845812"/>
              <a:ext cx="8577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57FDF3-E99C-D5AA-D18A-56FB1B5AE16D}"/>
              </a:ext>
            </a:extLst>
          </p:cNvPr>
          <p:cNvGrpSpPr/>
          <p:nvPr/>
        </p:nvGrpSpPr>
        <p:grpSpPr>
          <a:xfrm>
            <a:off x="10458202" y="6441968"/>
            <a:ext cx="1446685" cy="165518"/>
            <a:chOff x="6142016" y="5527568"/>
            <a:chExt cx="1446685" cy="16551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64BC271-352A-AB5E-F5FF-F9FFD2AC33E8}"/>
                </a:ext>
              </a:extLst>
            </p:cNvPr>
            <p:cNvSpPr/>
            <p:nvPr/>
          </p:nvSpPr>
          <p:spPr>
            <a:xfrm flipH="1">
              <a:off x="699545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CE5958-4F5E-CD92-B11B-498179358E1D}"/>
                </a:ext>
              </a:extLst>
            </p:cNvPr>
            <p:cNvSpPr/>
            <p:nvPr/>
          </p:nvSpPr>
          <p:spPr>
            <a:xfrm flipH="1">
              <a:off x="678209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F96392C-E35E-4B64-B302-350C31B051CA}"/>
                </a:ext>
              </a:extLst>
            </p:cNvPr>
            <p:cNvSpPr/>
            <p:nvPr/>
          </p:nvSpPr>
          <p:spPr>
            <a:xfrm flipH="1">
              <a:off x="656873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02C07B-EA39-E804-FCFD-432D3D88E4CA}"/>
                </a:ext>
              </a:extLst>
            </p:cNvPr>
            <p:cNvSpPr/>
            <p:nvPr/>
          </p:nvSpPr>
          <p:spPr>
            <a:xfrm flipH="1">
              <a:off x="635537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E0E8FF8-8C5E-B7F6-D25E-4818B8EB91A8}"/>
                </a:ext>
              </a:extLst>
            </p:cNvPr>
            <p:cNvSpPr/>
            <p:nvPr/>
          </p:nvSpPr>
          <p:spPr>
            <a:xfrm flipH="1">
              <a:off x="6142016" y="552756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8B5AE02-8D37-6AA7-8D13-032484F36E82}"/>
                </a:ext>
              </a:extLst>
            </p:cNvPr>
            <p:cNvSpPr/>
            <p:nvPr/>
          </p:nvSpPr>
          <p:spPr>
            <a:xfrm flipH="1">
              <a:off x="7208816" y="552756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3708D59-47DC-B93C-C949-1E7D2FF517DA}"/>
                </a:ext>
              </a:extLst>
            </p:cNvPr>
            <p:cNvSpPr/>
            <p:nvPr/>
          </p:nvSpPr>
          <p:spPr>
            <a:xfrm flipH="1">
              <a:off x="7422504" y="5527568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391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788B86-F7D9-1188-7E76-E3622085087B}"/>
              </a:ext>
            </a:extLst>
          </p:cNvPr>
          <p:cNvSpPr txBox="1"/>
          <p:nvPr/>
        </p:nvSpPr>
        <p:spPr>
          <a:xfrm>
            <a:off x="4118243" y="2059394"/>
            <a:ext cx="395551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800" dirty="0"/>
              <a:t>동기와 블로킹</a:t>
            </a:r>
            <a:endParaRPr lang="en-US" altLang="ko-KR" sz="28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800" dirty="0"/>
              <a:t>동기와 논</a:t>
            </a:r>
            <a:r>
              <a:rPr lang="en-US" altLang="ko-KR" sz="2800" dirty="0"/>
              <a:t>-</a:t>
            </a:r>
            <a:r>
              <a:rPr lang="ko-KR" altLang="en-US" sz="2800" dirty="0"/>
              <a:t>블로킹</a:t>
            </a:r>
            <a:endParaRPr lang="en-US" altLang="ko-KR" sz="28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800" dirty="0"/>
              <a:t>비동기와 블로킹</a:t>
            </a:r>
            <a:endParaRPr lang="en-US" altLang="ko-KR" sz="28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800" dirty="0"/>
              <a:t>비동기와 논</a:t>
            </a:r>
            <a:r>
              <a:rPr lang="en-US" altLang="ko-KR" sz="2800" dirty="0"/>
              <a:t>-</a:t>
            </a:r>
            <a:r>
              <a:rPr lang="ko-KR" altLang="en-US" sz="2800" dirty="0"/>
              <a:t>블로킹</a:t>
            </a:r>
            <a:endParaRPr lang="en-US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24209-5085-C8B2-256B-AF0F4599EFE5}"/>
              </a:ext>
            </a:extLst>
          </p:cNvPr>
          <p:cNvSpPr txBox="1"/>
          <p:nvPr/>
        </p:nvSpPr>
        <p:spPr>
          <a:xfrm>
            <a:off x="469231" y="174175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가지 조합</a:t>
            </a:r>
            <a:endParaRPr lang="ko-KR" altLang="en-US" sz="3600" i="1" dirty="0">
              <a:latin typeface="G마켓 산스 Bold" panose="02000000000000000000" pitchFamily="50" charset="-127"/>
              <a:ea typeface="G마켓 산스 Bold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7595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679</Words>
  <Application>Microsoft Office PowerPoint</Application>
  <PresentationFormat>와이드스크린</PresentationFormat>
  <Paragraphs>167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Apple Color Emoji</vt:lpstr>
      <vt:lpstr>-apple-system</vt:lpstr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학술정보인프라부 ]</dc:creator>
  <cp:lastModifiedBy>예진 최</cp:lastModifiedBy>
  <cp:revision>1</cp:revision>
  <dcterms:created xsi:type="dcterms:W3CDTF">2022-05-24T05:24:49Z</dcterms:created>
  <dcterms:modified xsi:type="dcterms:W3CDTF">2024-03-26T02:30:34Z</dcterms:modified>
</cp:coreProperties>
</file>