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31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46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42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57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889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521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4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689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29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22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3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9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01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09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61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95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16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A5AA831-12B3-4942-9A8C-8C4CF2CE7049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68D1F9-49C5-48FE-B618-272E23FF3F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48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4F6C3-AA5B-42DB-B97D-61F02ECDD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Untamed</a:t>
            </a:r>
            <a:r>
              <a:rPr lang="de-DE" dirty="0"/>
              <a:t> Seas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229160-15B1-4714-9C0C-89C5F2CBF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kooperatives Hybrid-Abenteuer</a:t>
            </a:r>
          </a:p>
        </p:txBody>
      </p:sp>
    </p:spTree>
    <p:extLst>
      <p:ext uri="{BB962C8B-B14F-4D97-AF65-F5344CB8AC3E}">
        <p14:creationId xmlns:p14="http://schemas.microsoft.com/office/powerpoint/2010/main" val="426568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E10E5-E24F-4668-AE8B-173E8889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-Box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BE2707-68E6-46A2-BBBF-C1033EC75A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Begebt euch mit 4 kuriosen Charakteren auf eine gemeinsame Reise in unbekannte Gewässer.</a:t>
            </a:r>
          </a:p>
          <a:p>
            <a:endParaRPr lang="de-DE" dirty="0"/>
          </a:p>
          <a:p>
            <a:r>
              <a:rPr lang="de-DE" dirty="0"/>
              <a:t>Trefft Entscheidungen in Dialogen und Kämpfen und erlebt ein individuelles Abenteuer.</a:t>
            </a:r>
          </a:p>
          <a:p>
            <a:endParaRPr lang="de-DE" dirty="0"/>
          </a:p>
          <a:p>
            <a:r>
              <a:rPr lang="de-DE" dirty="0"/>
              <a:t>Ihr verliert einen Arm im Kampf? Ersetzt ihn doch einfach durch den Tentakel eures Gegners und erschafft einen einzigartigen Helden.</a:t>
            </a:r>
          </a:p>
        </p:txBody>
      </p:sp>
    </p:spTree>
    <p:extLst>
      <p:ext uri="{BB962C8B-B14F-4D97-AF65-F5344CB8AC3E}">
        <p14:creationId xmlns:p14="http://schemas.microsoft.com/office/powerpoint/2010/main" val="291152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E078099-E9FE-4C71-9474-D0148EB49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94" y="1876508"/>
            <a:ext cx="3876649" cy="39913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B6C86E-56E8-497B-A840-AD26BECD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Ereignis-system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26F0DAA-E5C6-4EDF-AAFA-12AF8A931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4" y="1863754"/>
            <a:ext cx="5809524" cy="457295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68B187A9-3BB7-4FC9-AF85-9B72FE7C683B}"/>
              </a:ext>
            </a:extLst>
          </p:cNvPr>
          <p:cNvSpPr/>
          <p:nvPr/>
        </p:nvSpPr>
        <p:spPr>
          <a:xfrm>
            <a:off x="4026637" y="5233919"/>
            <a:ext cx="5459270" cy="138156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0050AE-E9C8-4722-A8D5-D8D8BFD51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560" y="5292479"/>
            <a:ext cx="5295423" cy="12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5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D159F-9993-44C9-A0F5-B4835DCE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Charakterentwicklung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473CDA7-17F6-436D-B498-60C5CC887B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61878" y="1466010"/>
            <a:ext cx="3872350" cy="5163135"/>
          </a:xfrm>
        </p:spPr>
      </p:pic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94AD9E1F-AE0C-4C64-ABBB-4D2BFB4E0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57394" y="1744858"/>
            <a:ext cx="3872349" cy="460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4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24857-C65D-4CF2-90D0-F62699FB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Kampf-System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1F1F8F-0910-4790-81AA-3A3B0E1F2B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74223" y="1254038"/>
            <a:ext cx="3877946" cy="517059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CB1BCC8-5E2A-4DEA-8EFB-D8F22E1367E3}"/>
              </a:ext>
            </a:extLst>
          </p:cNvPr>
          <p:cNvSpPr txBox="1"/>
          <p:nvPr/>
        </p:nvSpPr>
        <p:spPr>
          <a:xfrm>
            <a:off x="993913" y="2043485"/>
            <a:ext cx="42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TODO Gegner </a:t>
            </a:r>
            <a:r>
              <a:rPr lang="de-DE" dirty="0" err="1"/>
              <a:t>ansicht</a:t>
            </a:r>
            <a:r>
              <a:rPr lang="de-DE" dirty="0"/>
              <a:t> </a:t>
            </a:r>
            <a:r>
              <a:rPr lang="de-DE"/>
              <a:t>skizze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723226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62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Tw Cen MT</vt:lpstr>
      <vt:lpstr>Tropfen</vt:lpstr>
      <vt:lpstr>Untamed Seas</vt:lpstr>
      <vt:lpstr>Back-of-the-Box</vt:lpstr>
      <vt:lpstr>Ereignis-system</vt:lpstr>
      <vt:lpstr>Charakterentwicklung</vt:lpstr>
      <vt:lpstr>Kampf-System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Untamed Seas</dc:title>
  <dc:creator>Jan Bartels</dc:creator>
  <cp:lastModifiedBy>Jan Bartels</cp:lastModifiedBy>
  <cp:revision>2</cp:revision>
  <dcterms:created xsi:type="dcterms:W3CDTF">2021-11-10T17:26:11Z</dcterms:created>
  <dcterms:modified xsi:type="dcterms:W3CDTF">2021-11-10T18:21:49Z</dcterms:modified>
</cp:coreProperties>
</file>