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82" r:id="rId4"/>
    <p:sldId id="283" r:id="rId5"/>
    <p:sldId id="284" r:id="rId6"/>
    <p:sldId id="262" r:id="rId7"/>
    <p:sldId id="287" r:id="rId8"/>
    <p:sldId id="288" r:id="rId9"/>
    <p:sldId id="289" r:id="rId10"/>
    <p:sldId id="290" r:id="rId11"/>
    <p:sldId id="27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779CC93D-E52E-4D84-901B-11D7331DD495}">
          <p14:sldIdLst>
            <p14:sldId id="259"/>
          </p14:sldIdLst>
        </p14:section>
        <p14:section name="Основное" id="{ABA716BF-3A5C-4ADB-94C9-CFEF84EBA240}">
          <p14:sldIdLst>
            <p14:sldId id="261"/>
            <p14:sldId id="282"/>
            <p14:sldId id="283"/>
            <p14:sldId id="284"/>
            <p14:sldId id="262"/>
            <p14:sldId id="287"/>
            <p14:sldId id="288"/>
            <p14:sldId id="289"/>
            <p14:sldId id="290"/>
          </p14:sldIdLst>
        </p14:section>
        <p14:section name="Заключение" id="{790CEF5B-569A-4C2F-BED5-750B08C0E5A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6659" autoAdjust="0"/>
  </p:normalViewPr>
  <p:slideViewPr>
    <p:cSldViewPr>
      <p:cViewPr>
        <p:scale>
          <a:sx n="100" d="100"/>
          <a:sy n="100" d="100"/>
        </p:scale>
        <p:origin x="-205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D83FDC75-7F73-4A4A-A77C-09AADF00E0EA}" type="datetimeFigureOut">
              <a:rPr lang="ru-RU" smtClean="0"/>
              <a:pPr/>
              <a:t>14.05.2023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459226BF-1F13-42D3-80DC-373E7ADD1E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13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48AEF76B-3757-4A0B-AF93-28494465C1DD}" type="datetimeFigureOut">
              <a:pPr/>
              <a:t>14.05.2023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75693FD4-8F83-4EF7-AC3F-0DC0388986B0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b="0" dirty="0" smtClean="0"/>
              <a:t>Какие</a:t>
            </a:r>
            <a:r>
              <a:rPr lang="ru-RU" b="0" baseline="0" dirty="0" smtClean="0"/>
              <a:t> способности приобретут слушатели по завершении обучения?</a:t>
            </a:r>
            <a:r>
              <a:rPr lang="ru-RU" dirty="0" smtClean="0"/>
              <a:t> Коротко опишите каждую цель и полезность</a:t>
            </a:r>
            <a:r>
              <a:rPr lang="ru-RU" baseline="0" dirty="0" smtClean="0"/>
              <a:t> </a:t>
            </a:r>
            <a:r>
              <a:rPr lang="ru-RU" dirty="0" smtClean="0"/>
              <a:t>данной презентации для</a:t>
            </a:r>
            <a:r>
              <a:rPr lang="ru-RU" baseline="0" dirty="0" smtClean="0"/>
              <a:t> слушателей.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ru-RU" dirty="0" smtClean="0"/>
              <a:t>Microsoft </a:t>
            </a:r>
            <a:r>
              <a:rPr lang="ru-RU" b="1" dirty="0" smtClean="0"/>
              <a:t>Инженерное мастерство</a:t>
            </a:r>
            <a:endParaRPr lang="ru-RU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ru-RU" dirty="0" smtClean="0"/>
              <a:t>Конфиденциальная информация Майкрософт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ru-RU" smtClean="0"/>
              <a:pPr/>
              <a:t>11</a:t>
            </a:fld>
            <a:endParaRPr lang="ru-RU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ru-R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Дайте краткий обзор презентации.</a:t>
            </a:r>
            <a:r>
              <a:rPr lang="ru-RU" baseline="0" dirty="0" smtClean="0"/>
              <a:t> О</a:t>
            </a:r>
            <a:r>
              <a:rPr lang="ru-RU" dirty="0" smtClean="0"/>
              <a:t>пишите главную суть презентации и обоснуйте ее важность.</a:t>
            </a:r>
          </a:p>
          <a:p>
            <a:pPr>
              <a:lnSpc>
                <a:spcPct val="80000"/>
              </a:lnSpc>
            </a:pPr>
            <a:r>
              <a:rPr lang="ru-RU" dirty="0" smtClean="0"/>
              <a:t>Представьте каждую из основных тем.</a:t>
            </a:r>
          </a:p>
          <a:p>
            <a:r>
              <a:rPr lang="ru-RU" dirty="0" smtClean="0"/>
              <a:t>Чтобы предоставить слушателям ориентир, можно</a:t>
            </a:r>
            <a:r>
              <a:rPr lang="ru-RU" baseline="0" dirty="0" smtClean="0"/>
              <a:t> можете </a:t>
            </a:r>
            <a:r>
              <a:rPr lang="ru-RU" dirty="0" smtClean="0"/>
              <a:t>повторять этот обзорный слайд в ходе презентации, выделяя тему, которая будет обсуждаться далее.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ru-RU"/>
            </a:pPr>
            <a:r>
              <a:rPr lang="ru-RU" sz="1200" dirty="0" smtClean="0"/>
              <a:t>Это другой параметр</a:t>
            </a:r>
            <a:r>
              <a:rPr lang="ru-RU" sz="1200" baseline="0" dirty="0" smtClean="0"/>
              <a:t> для обзорного слайда.</a:t>
            </a:r>
            <a:endParaRPr lang="ru-RU" sz="1200" dirty="0" smtClean="0"/>
          </a:p>
          <a:p>
            <a:pPr marL="228600" indent="-228600">
              <a:buFont typeface="+mj-lt"/>
              <a:buNone/>
            </a:pPr>
            <a:endParaRPr lang="ru-RU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b="0" dirty="0" smtClean="0"/>
              <a:t>Какие</a:t>
            </a:r>
            <a:r>
              <a:rPr lang="ru-RU" b="0" baseline="0" dirty="0" smtClean="0"/>
              <a:t> способности приобретут слушатели по завершении обучения?</a:t>
            </a:r>
            <a:r>
              <a:rPr lang="ru-RU" dirty="0" smtClean="0"/>
              <a:t> Коротко опишите каждую цель и полезность</a:t>
            </a:r>
            <a:r>
              <a:rPr lang="ru-RU" baseline="0" dirty="0" smtClean="0"/>
              <a:t> </a:t>
            </a:r>
            <a:r>
              <a:rPr lang="ru-RU" dirty="0" smtClean="0"/>
              <a:t>данной презентации для</a:t>
            </a:r>
            <a:r>
              <a:rPr lang="ru-RU" baseline="0" dirty="0" smtClean="0"/>
              <a:t> слушателей.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b="0" dirty="0" smtClean="0"/>
              <a:t>Какие</a:t>
            </a:r>
            <a:r>
              <a:rPr lang="ru-RU" b="0" baseline="0" dirty="0" smtClean="0"/>
              <a:t> способности приобретут слушатели по завершении обучения?</a:t>
            </a:r>
            <a:r>
              <a:rPr lang="ru-RU" dirty="0" smtClean="0"/>
              <a:t> Коротко опишите каждую цель и полезность</a:t>
            </a:r>
            <a:r>
              <a:rPr lang="ru-RU" baseline="0" dirty="0" smtClean="0"/>
              <a:t> </a:t>
            </a:r>
            <a:r>
              <a:rPr lang="ru-RU" dirty="0" smtClean="0"/>
              <a:t>данной презентации для</a:t>
            </a:r>
            <a:r>
              <a:rPr lang="ru-RU" baseline="0" dirty="0" smtClean="0"/>
              <a:t> слушателей.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r>
              <a:rPr lang="ru-RU" b="0" dirty="0" smtClean="0"/>
              <a:t>Какие</a:t>
            </a:r>
            <a:r>
              <a:rPr lang="ru-RU" b="0" baseline="0" dirty="0" smtClean="0"/>
              <a:t> способности приобретут слушатели по завершении обучения?</a:t>
            </a:r>
            <a:r>
              <a:rPr lang="ru-RU" dirty="0" smtClean="0"/>
              <a:t> Коротко опишите каждую цель и полезность</a:t>
            </a:r>
            <a:r>
              <a:rPr lang="ru-RU" baseline="0" dirty="0" smtClean="0"/>
              <a:t> </a:t>
            </a:r>
            <a:r>
              <a:rPr lang="ru-RU" dirty="0" smtClean="0"/>
              <a:t>данной презентации для</a:t>
            </a:r>
            <a:r>
              <a:rPr lang="ru-RU" baseline="0" dirty="0" smtClean="0"/>
              <a:t> слушателей.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ru-RU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ru-R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ru-RU" smtClean="0"/>
              <a:t>Образец подзаголовка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2000" baseline="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ru-R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ru-RU" sz="1800"/>
            </a:lvl1pPr>
          </a:lstStyle>
          <a:p>
            <a:r>
              <a:rPr kumimoji="0" lang="ru-RU"/>
              <a:t>Эмблема организации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ru-RU"/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3200">
                <a:latin typeface="+mn-lt"/>
              </a:defRPr>
            </a:lvl1pPr>
            <a:lvl2pPr eaLnBrk="1" latinLnBrk="0" hangingPunct="1">
              <a:defRPr kumimoji="0" lang="ru-RU" sz="2800">
                <a:latin typeface="+mn-lt"/>
              </a:defRPr>
            </a:lvl2pPr>
            <a:lvl3pPr eaLnBrk="1" latinLnBrk="0" hangingPunct="1">
              <a:defRPr kumimoji="0" lang="ru-RU" sz="2400">
                <a:latin typeface="+mn-lt"/>
              </a:defRPr>
            </a:lvl3pPr>
            <a:lvl4pPr eaLnBrk="1" latinLnBrk="0" hangingPunct="1">
              <a:defRPr kumimoji="0" lang="ru-RU" sz="2400">
                <a:latin typeface="+mn-lt"/>
              </a:defRPr>
            </a:lvl4pPr>
            <a:lvl5pPr eaLnBrk="1" latinLnBrk="0" hangingPunct="1">
              <a:defRPr kumimoji="0" lang="ru-RU" sz="2400">
                <a:latin typeface="+mn-lt"/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ru-RU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ru-RU" sz="24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14.05.2023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ru-R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;p13"/>
          <p:cNvSpPr txBox="1">
            <a:spLocks noGrp="1"/>
          </p:cNvSpPr>
          <p:nvPr>
            <p:ph type="ctrTitle"/>
          </p:nvPr>
        </p:nvSpPr>
        <p:spPr>
          <a:xfrm>
            <a:off x="1979712" y="116632"/>
            <a:ext cx="6984776" cy="3168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ФГБОУ ВО «Российский экономический университет им. Г.В. </a:t>
            </a:r>
            <a:r>
              <a:rPr lang="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Плеханова</a:t>
            </a:r>
            <a:r>
              <a:rPr lang="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»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Итоговый проект на тему: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«Интернет-магазин МИР АВТОМАТИЗАЦИИ»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Программа профессиональной </a:t>
            </a:r>
            <a:r>
              <a:rPr lang="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переподготовки:</a:t>
            </a:r>
            <a:br>
              <a:rPr lang="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Fullstack </a:t>
            </a:r>
            <a:r>
              <a:rPr lang="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разработка на языке </a:t>
            </a:r>
            <a:r>
              <a:rPr lang="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endParaRPr sz="2400" dirty="0"/>
          </a:p>
        </p:txBody>
      </p:sp>
      <p:sp>
        <p:nvSpPr>
          <p:cNvPr id="7" name="Google Shape;85;p13"/>
          <p:cNvSpPr txBox="1">
            <a:spLocks/>
          </p:cNvSpPr>
          <p:nvPr/>
        </p:nvSpPr>
        <p:spPr>
          <a:xfrm>
            <a:off x="1835696" y="5589240"/>
            <a:ext cx="7128792" cy="11521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ru-RU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Сандимиров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Денис Александрович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Группа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FSJ-5-22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192785" y="45765"/>
            <a:ext cx="3096344" cy="53126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Заказы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3275856" y="476672"/>
            <a:ext cx="3024336" cy="62646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9896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421063" y="1124744"/>
            <a:ext cx="5688632" cy="1296144"/>
          </a:xfrm>
        </p:spPr>
        <p:txBody>
          <a:bodyPr>
            <a:normAutofit/>
          </a:bodyPr>
          <a:lstStyle/>
          <a:p>
            <a:pPr algn="ctr">
              <a:defRPr lang="ru-RU"/>
            </a:pPr>
            <a:r>
              <a:rPr lang="ru-RU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Заключение</a:t>
            </a:r>
            <a:endParaRPr lang="ru-RU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Google Shape;136;p22"/>
          <p:cNvSpPr txBox="1">
            <a:spLocks/>
          </p:cNvSpPr>
          <p:nvPr/>
        </p:nvSpPr>
        <p:spPr>
          <a:xfrm>
            <a:off x="251520" y="314096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результате был разработан интернет-магазин «Мир автоматизации» с применением стека технологий, которые были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зложены в данном курсе. Материал оказался доступным, его изучение позволит продолжить дальнейшее движение в мире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116632"/>
            <a:ext cx="813690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Предметная область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27584" y="1052736"/>
            <a:ext cx="8136904" cy="55446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Интернет магазин «Мир автоматизации» предназначен для реализации товаров различных брендов предназначенных для различного рода автоматизации.</a:t>
            </a:r>
          </a:p>
          <a:p>
            <a:pPr marL="0" indent="0" algn="just"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 сайте представлены такие категории товаров как:</a:t>
            </a:r>
          </a:p>
          <a:p>
            <a:pPr algn="just"/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Датчики;</a:t>
            </a:r>
          </a:p>
          <a:p>
            <a:pPr algn="just"/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Привода;</a:t>
            </a:r>
          </a:p>
          <a:p>
            <a:pPr algn="just"/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ПЛК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(ПРОГРАММИРУЕМЫЙ ЛОГИЧЕСКИЙ КОНТРОЛЛЕР).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355976" y="264702"/>
            <a:ext cx="3431893" cy="7647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модель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98;p15"/>
          <p:cNvSpPr txBox="1">
            <a:spLocks/>
          </p:cNvSpPr>
          <p:nvPr/>
        </p:nvSpPr>
        <p:spPr>
          <a:xfrm>
            <a:off x="2519264" y="1196752"/>
            <a:ext cx="6624736" cy="5256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рамках данной модели реализованы следующие таблицы и связи между ними: </a:t>
            </a:r>
          </a:p>
          <a:p>
            <a:pPr>
              <a:spcBef>
                <a:spcPts val="1200"/>
              </a:spcBef>
            </a:pP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ru-RU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(данные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товаре)</a:t>
            </a:r>
          </a:p>
          <a:p>
            <a:pPr>
              <a:spcBef>
                <a:spcPts val="1200"/>
              </a:spcBef>
            </a:pP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(данные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пользователях)</a:t>
            </a:r>
          </a:p>
          <a:p>
            <a:pPr>
              <a:spcBef>
                <a:spcPts val="1200"/>
              </a:spcBef>
            </a:pP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product_cart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(данные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корзине) </a:t>
            </a:r>
          </a:p>
          <a:p>
            <a:pPr>
              <a:spcBef>
                <a:spcPts val="1200"/>
              </a:spcBef>
            </a:pP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orders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(данные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заказе)</a:t>
            </a:r>
          </a:p>
          <a:p>
            <a:pPr>
              <a:spcBef>
                <a:spcPts val="1200"/>
              </a:spcBef>
            </a:pPr>
            <a:r>
              <a:rPr lang="ru-RU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(данные о фотографиях)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(данные о категориях товаров)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0"/>
            <a:ext cx="5940152" cy="68267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44914" y="592906"/>
            <a:ext cx="6696744" cy="720081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Используемые инструменты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56589" y="1578183"/>
            <a:ext cx="7272808" cy="47803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spcBef>
                <a:spcPts val="0"/>
              </a:spcBef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В процессе разработки были 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использованы: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Front-end: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HTML,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CSS, Java Script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ack-end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SQL, Java 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с использованием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framework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Spring (Boot, Security, Validation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JPA,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Thymeleaf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Maven, Hibernate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99792" y="116633"/>
            <a:ext cx="3960440" cy="58715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6"/>
          <a:stretch>
            <a:fillRect/>
          </a:stretch>
        </p:blipFill>
        <p:spPr>
          <a:xfrm>
            <a:off x="1259632" y="1082298"/>
            <a:ext cx="3168352" cy="558924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236955" y="639160"/>
            <a:ext cx="3096344" cy="36004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Главная страница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7"/>
          <a:stretch>
            <a:fillRect/>
          </a:stretch>
        </p:blipFill>
        <p:spPr>
          <a:xfrm>
            <a:off x="5220072" y="1047686"/>
            <a:ext cx="3311704" cy="562385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327752" y="614470"/>
            <a:ext cx="3096344" cy="36004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Поиск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6"/>
          <a:stretch>
            <a:fillRect/>
          </a:stretch>
        </p:blipFill>
        <p:spPr>
          <a:xfrm>
            <a:off x="1043608" y="764704"/>
            <a:ext cx="4885690" cy="239014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7"/>
          <a:stretch>
            <a:fillRect/>
          </a:stretch>
        </p:blipFill>
        <p:spPr>
          <a:xfrm>
            <a:off x="3923928" y="3933056"/>
            <a:ext cx="4847590" cy="241871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63688" y="271535"/>
            <a:ext cx="3096344" cy="36004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Вход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799551" y="3429000"/>
            <a:ext cx="3096344" cy="36004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Регистрация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90237" y="116632"/>
            <a:ext cx="3096344" cy="554114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Личный кабинет</a:t>
            </a:r>
          </a:p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администратора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220072" y="1052736"/>
            <a:ext cx="3096344" cy="36004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товара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6"/>
          <a:stretch>
            <a:fillRect/>
          </a:stretch>
        </p:blipFill>
        <p:spPr>
          <a:xfrm>
            <a:off x="1115616" y="764704"/>
            <a:ext cx="3024336" cy="5976664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7"/>
          <a:stretch>
            <a:fillRect/>
          </a:stretch>
        </p:blipFill>
        <p:spPr>
          <a:xfrm>
            <a:off x="4583968" y="1557236"/>
            <a:ext cx="4248472" cy="43915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3579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14351" y="194713"/>
            <a:ext cx="3096344" cy="531268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Личный кабинет</a:t>
            </a:r>
          </a:p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пользователя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148064" y="656692"/>
            <a:ext cx="3096344" cy="360040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Корзина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6"/>
          <a:stretch>
            <a:fillRect/>
          </a:stretch>
        </p:blipFill>
        <p:spPr>
          <a:xfrm>
            <a:off x="1087835" y="836712"/>
            <a:ext cx="2949377" cy="5812969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7"/>
          <a:stretch>
            <a:fillRect/>
          </a:stretch>
        </p:blipFill>
        <p:spPr>
          <a:xfrm>
            <a:off x="4697298" y="1196752"/>
            <a:ext cx="3997876" cy="4877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73579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Обучени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345</Words>
  <Application>Microsoft Office PowerPoint</Application>
  <PresentationFormat>Экран (4:3)</PresentationFormat>
  <Paragraphs>61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Обучение</vt:lpstr>
      <vt:lpstr>ФГБОУ ВО «Российский экономический университет им. Г.В. Плеханова»  Итоговый проект на тему: «Интернет-магазин МИР АВТОМАТИЗАЦИИ»  Программа профессиональной переподготовки: Fullstack разработка на языке Java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2023-05-14T05:37:04Z</dcterms:created>
  <dcterms:modified xsi:type="dcterms:W3CDTF">2023-05-14T06:58:45Z</dcterms:modified>
</cp:coreProperties>
</file>