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2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1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7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7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8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6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1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6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B516-E7DA-4CD5-A308-B2D2E6D58793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C923-8C61-490A-93CB-13840167E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8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niranjan\Desktop\stages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smtClean="0">
                <a:solidFill>
                  <a:srgbClr val="000000"/>
                </a:solidFill>
                <a:latin typeface="Arial" panose="020B0604020202020204" pitchFamily="34" charset="0"/>
              </a:rPr>
              <a:t>WELCOME TO 286th ORT MEETING</a:t>
            </a:r>
            <a:endParaRPr lang="en-IN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smtClean="0">
                <a:solidFill>
                  <a:srgbClr val="000000"/>
                </a:solidFill>
                <a:latin typeface="Arial" panose="020B0604020202020204" pitchFamily="34" charset="0"/>
              </a:rPr>
              <a:t>Performance Highlights</a:t>
            </a:r>
            <a:br>
              <a:rPr lang="en-IN" sz="320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sz="3200" smtClean="0">
                <a:solidFill>
                  <a:srgbClr val="000000"/>
                </a:solidFill>
                <a:latin typeface="Arial" panose="020B0604020202020204" pitchFamily="34" charset="0"/>
              </a:rPr>
              <a:t>July - 2021</a:t>
            </a:r>
            <a:endParaRPr lang="en-IN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4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smtClean="0">
                <a:solidFill>
                  <a:srgbClr val="000000"/>
                </a:solidFill>
                <a:latin typeface="Goudy Old Style" panose="02020502050305020303" pitchFamily="18" charset="0"/>
              </a:rPr>
              <a:t>                                      Performance Highlights</a:t>
            </a:r>
            <a:br>
              <a:rPr lang="en-IN" sz="3200" smtClean="0">
                <a:solidFill>
                  <a:srgbClr val="000000"/>
                </a:solidFill>
                <a:latin typeface="Goudy Old Style" panose="02020502050305020303" pitchFamily="18" charset="0"/>
              </a:rPr>
            </a:br>
            <a:r>
              <a:rPr lang="en-IN" sz="3200" smtClean="0">
                <a:solidFill>
                  <a:srgbClr val="000000"/>
                </a:solidFill>
                <a:latin typeface="Goudy Old Style" panose="02020502050305020303" pitchFamily="18" charset="0"/>
              </a:rPr>
              <a:t>                                               July - 2021</a:t>
            </a:r>
            <a:endParaRPr lang="en-IN" sz="320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400" smtClean="0">
                <a:solidFill>
                  <a:srgbClr val="000000"/>
                </a:solidFill>
                <a:latin typeface="Monotype Corsiva" panose="03010101010201010101" pitchFamily="66" charset="0"/>
              </a:rPr>
              <a:t>Station PLF                75.90%</a:t>
            </a:r>
          </a:p>
          <a:p>
            <a:r>
              <a:rPr lang="en-IN" sz="3400" smtClean="0">
                <a:solidFill>
                  <a:srgbClr val="000000"/>
                </a:solidFill>
                <a:latin typeface="Monotype Corsiva" panose="03010101010201010101" pitchFamily="66" charset="0"/>
              </a:rPr>
              <a:t>Sp. Coal Consum.          0.80Kg/Kwh</a:t>
            </a:r>
          </a:p>
          <a:p>
            <a:r>
              <a:rPr lang="en-IN" sz="3400" smtClean="0">
                <a:solidFill>
                  <a:srgbClr val="000000"/>
                </a:solidFill>
                <a:latin typeface="Monotype Corsiva" panose="03010101010201010101" pitchFamily="66" charset="0"/>
              </a:rPr>
              <a:t> Sp. Oil Consum             0.11ml/Kwh</a:t>
            </a:r>
          </a:p>
          <a:p>
            <a:r>
              <a:rPr lang="en-IN" sz="3400" smtClean="0">
                <a:solidFill>
                  <a:srgbClr val="000000"/>
                </a:solidFill>
                <a:latin typeface="Monotype Corsiva" panose="03010101010201010101" pitchFamily="66" charset="0"/>
              </a:rPr>
              <a:t>Aux.Power Consum          8.66%</a:t>
            </a:r>
          </a:p>
          <a:p>
            <a:r>
              <a:rPr lang="en-IN" sz="3400" smtClean="0">
                <a:solidFill>
                  <a:srgbClr val="000000"/>
                </a:solidFill>
                <a:latin typeface="Monotype Corsiva" panose="03010101010201010101" pitchFamily="66" charset="0"/>
              </a:rPr>
              <a:t>DM water makeup          1.91%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mtClean="0">
                <a:solidFill>
                  <a:srgbClr val="000000"/>
                </a:solidFill>
                <a:latin typeface="Comic Sans MS" panose="030F0702030302020204" pitchFamily="66" charset="0"/>
              </a:rPr>
              <a:t>MONTHLY DATA OF STAGE-I</a:t>
            </a:r>
            <a:endParaRPr lang="en-IN" sz="32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67267"/>
              </p:ext>
            </p:extLst>
          </p:nvPr>
        </p:nvGraphicFramePr>
        <p:xfrm>
          <a:off x="317500" y="1270000"/>
          <a:ext cx="10160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3">
                  <a:extLst>
                    <a:ext uri="{9D8B030D-6E8A-4147-A177-3AD203B41FA5}">
                      <a16:colId xmlns:a16="http://schemas.microsoft.com/office/drawing/2014/main" val="44041877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853021315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65880882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23505907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87329624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3330783962"/>
                    </a:ext>
                  </a:extLst>
                </a:gridCol>
              </a:tblGrid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Sl No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DESCRIPTION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UNITS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UNIT-I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UNIT-II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STAGE - I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38201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GENERATION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MU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120.50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108.21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228.71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9078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PLANT LOAD FACTOR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%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77.12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69.26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73.19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013947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RUNNING HOURS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Hrs-Mts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744-00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682-13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1426-13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47885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AVAILABILITY FACTOR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%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100.00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91.70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95.85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73027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LOADING FACTOR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%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77.12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75.53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76.36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82451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PLANNED OUTAGES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No/Hrs-Mts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58000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FORCED OUTAGES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No/Hrs-Mts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1/61-47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1/61-47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231949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8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RESERVE OUTAGES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No/Hrs-Mts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53158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en-IN" smtClean="0"/>
                        <a:t>9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TOTAL OUTAGES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No/Hrs-Mts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1/61-47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1/61-47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2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2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mtClean="0">
                <a:solidFill>
                  <a:srgbClr val="000000"/>
                </a:solidFill>
                <a:latin typeface="Comic Sans MS" panose="030F0702030302020204" pitchFamily="66" charset="0"/>
              </a:rPr>
              <a:t>PERFORMANCE LINKED ALLOWANCE</a:t>
            </a:r>
            <a:endParaRPr lang="en-IN" sz="32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45925"/>
              </p:ext>
            </p:extLst>
          </p:nvPr>
        </p:nvGraphicFramePr>
        <p:xfrm>
          <a:off x="317500" y="1270000"/>
          <a:ext cx="10160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327317565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9704521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026667992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5923578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IN" smtClean="0"/>
                        <a:t>s_no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Description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weightage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percentage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41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EAF (%)</a:t>
                      </a:r>
                    </a:p>
                    <a:p>
                      <a:r>
                        <a:rPr lang="en-IN" smtClean="0"/>
                        <a:t>(75-88 &amp; above)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92.0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2.5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860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mtClean="0"/>
                        <a:t>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OIL CONS.(ml/ Kwh)  </a:t>
                      </a:r>
                    </a:p>
                    <a:p>
                      <a:r>
                        <a:rPr lang="en-IN" smtClean="0"/>
                        <a:t>(0.92-0.27&amp; below) 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0.11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1.5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658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mtClean="0"/>
                        <a:t>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AUX. POWER CONS.(%)   </a:t>
                      </a:r>
                    </a:p>
                    <a:p>
                      <a:r>
                        <a:rPr lang="en-IN" smtClean="0"/>
                        <a:t>(10.80-9.50&amp; below)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8.66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0.50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1870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mtClean="0"/>
                        <a:t>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HEAT RATE    (Kcal/Kwh) </a:t>
                      </a:r>
                    </a:p>
                    <a:p>
                      <a:r>
                        <a:rPr lang="en-IN" smtClean="0"/>
                        <a:t>(2600-2449&amp; below)   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2560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0.35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297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TOTAL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4.85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0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mtClean="0">
                <a:solidFill>
                  <a:srgbClr val="000000"/>
                </a:solidFill>
                <a:latin typeface="Arial" panose="020B0604020202020204" pitchFamily="34" charset="0"/>
              </a:rPr>
              <a:t>Stage wise Generation Chart</a:t>
            </a:r>
            <a:endParaRPr lang="en-IN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90500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Goudy Old Style</vt:lpstr>
      <vt:lpstr>Monotype Corsiva</vt:lpstr>
      <vt:lpstr>Office Theme</vt:lpstr>
      <vt:lpstr>WELCOME TO 286th ORT MEETING</vt:lpstr>
      <vt:lpstr>Performance Highlights July - 2021</vt:lpstr>
      <vt:lpstr>                                      Performance Highlights                                                July - 2021</vt:lpstr>
      <vt:lpstr>MONTHLY DATA OF STAGE-I</vt:lpstr>
      <vt:lpstr>PERFORMANCE LINKED ALLOWANCE</vt:lpstr>
      <vt:lpstr>Stage wise Generation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 Sowmya</dc:creator>
  <cp:lastModifiedBy>Devi Sowmya</cp:lastModifiedBy>
  <cp:revision>2</cp:revision>
  <dcterms:created xsi:type="dcterms:W3CDTF">2021-07-19T06:19:31Z</dcterms:created>
  <dcterms:modified xsi:type="dcterms:W3CDTF">2021-07-19T06:19:45Z</dcterms:modified>
</cp:coreProperties>
</file>