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349A6703-BE2F-40B3-B2E4-70A378D126E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2E0D23-4B59-4E5F-99C6-84D70B14A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9418" y="609600"/>
            <a:ext cx="6223821" cy="3642851"/>
          </a:xfrm>
        </p:spPr>
        <p:txBody>
          <a:bodyPr>
            <a:normAutofit/>
          </a:bodyPr>
          <a:lstStyle/>
          <a:p>
            <a:r>
              <a:rPr lang="cs-CZ" dirty="0"/>
              <a:t>Webová aplikace časopisu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C3762BB-31C7-4C6E-A190-F5C43FB51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9417" y="4365523"/>
            <a:ext cx="6223821" cy="1793053"/>
          </a:xfrm>
        </p:spPr>
        <p:txBody>
          <a:bodyPr>
            <a:normAutofit/>
          </a:bodyPr>
          <a:lstStyle/>
          <a:p>
            <a:r>
              <a:rPr lang="cs-CZ" dirty="0"/>
              <a:t>LOGOS POLYTECHNIKOS</a:t>
            </a:r>
          </a:p>
          <a:p>
            <a:endParaRPr lang="cs-CZ" dirty="0"/>
          </a:p>
          <a:p>
            <a:r>
              <a:rPr lang="cs-CZ" b="1"/>
              <a:t>RYCHLÁ ROTA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73A26FBE-F861-4A14-B73B-0F4CD0376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1346420"/>
            <a:ext cx="4001315" cy="415606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46106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BCE7BD-F5B4-40AC-B514-B9BC0C1A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US a </a:t>
            </a:r>
            <a:r>
              <a:rPr lang="cs-CZ" dirty="0" err="1"/>
              <a:t>tasks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3BED6988-2DE2-4F21-8FDA-698B0F7DD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808" y="1985865"/>
            <a:ext cx="3098135" cy="4262535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8CEB6132-04B0-41C3-9226-76B41F160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348" y="0"/>
            <a:ext cx="3975652" cy="6858000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A7CDFDBB-B94B-455E-88CF-B87D94CD8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020" y="2045444"/>
            <a:ext cx="42862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25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DB48DD-550D-40E4-85C8-5641E15A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Retrospektiva 1. sprintu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09C0DD-6559-49C1-B1FF-AF14D2619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čem pokračovat: Skype meeting</a:t>
            </a:r>
          </a:p>
          <a:p>
            <a:r>
              <a:rPr lang="cs-CZ" dirty="0"/>
              <a:t>S čím začít: Logování ve </a:t>
            </a:r>
            <a:r>
              <a:rPr lang="cs-CZ" dirty="0" err="1"/>
              <a:t>Worklogu</a:t>
            </a:r>
            <a:endParaRPr lang="cs-CZ" dirty="0"/>
          </a:p>
          <a:p>
            <a:r>
              <a:rPr lang="cs-CZ" dirty="0"/>
              <a:t>Co posílit: Práce ve </a:t>
            </a:r>
            <a:r>
              <a:rPr lang="cs-CZ" dirty="0" err="1"/>
              <a:t>scrumu</a:t>
            </a:r>
            <a:endParaRPr lang="cs-CZ" dirty="0"/>
          </a:p>
          <a:p>
            <a:r>
              <a:rPr lang="cs-CZ" dirty="0"/>
              <a:t>Co utlumit: Množství práce na krátký časový interval</a:t>
            </a:r>
          </a:p>
        </p:txBody>
      </p:sp>
    </p:spTree>
    <p:extLst>
      <p:ext uri="{BB962C8B-B14F-4D97-AF65-F5344CB8AC3E}">
        <p14:creationId xmlns:p14="http://schemas.microsoft.com/office/powerpoint/2010/main" val="1927605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FB2859-DD02-4790-8B6A-55A6B45F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775" y="1850571"/>
            <a:ext cx="3489829" cy="25441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Review</a:t>
            </a:r>
            <a:r>
              <a:rPr lang="cs-CZ" sz="4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sprintu 1</a:t>
            </a:r>
            <a:endParaRPr lang="en-US" sz="40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C0333ABF-A0A1-4DF5-97AF-D3B58CF58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5103" y="639905"/>
            <a:ext cx="6679286" cy="558187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265276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EC2648-CE45-4B85-A6DF-CE510114F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59" y="2702767"/>
            <a:ext cx="4242351" cy="1076131"/>
          </a:xfrm>
        </p:spPr>
        <p:txBody>
          <a:bodyPr>
            <a:normAutofit/>
          </a:bodyPr>
          <a:lstStyle/>
          <a:p>
            <a:r>
              <a:rPr lang="cs-CZ" dirty="0"/>
              <a:t>Sprint 2 / </a:t>
            </a:r>
            <a:r>
              <a:rPr lang="cs-CZ" dirty="0" err="1"/>
              <a:t>Release</a:t>
            </a:r>
            <a:r>
              <a:rPr lang="cs-CZ" dirty="0"/>
              <a:t> 1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2134DC76-91C7-4051-8C79-F13267866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224" y="0"/>
            <a:ext cx="3714750" cy="6800850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B63D86F8-EF20-42A3-8D97-039717707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946" y="0"/>
            <a:ext cx="3800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96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759C02FD-D19E-4AC0-9805-AB6A15996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59" y="344367"/>
            <a:ext cx="6279424" cy="3865199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284E853-7734-45EB-91F2-2A94009CF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113" y="4454865"/>
            <a:ext cx="2334970" cy="2152075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20C75637-74F5-48B2-8883-17CECC4CF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877" y="344367"/>
            <a:ext cx="4754978" cy="38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44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2D3CCF-0115-473D-B6FA-22344A97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75" y="0"/>
            <a:ext cx="9905998" cy="1905000"/>
          </a:xfrm>
        </p:spPr>
        <p:txBody>
          <a:bodyPr/>
          <a:lstStyle/>
          <a:p>
            <a:r>
              <a:rPr lang="cs-CZ" dirty="0"/>
              <a:t>Příklad US a </a:t>
            </a:r>
            <a:r>
              <a:rPr lang="cs-CZ" dirty="0" err="1"/>
              <a:t>tasks</a:t>
            </a: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FC7C6B44-BBA8-4A54-9FF5-9EA014C1F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091" y="0"/>
            <a:ext cx="3355910" cy="6855498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DDA4A3E7-23A9-40F3-A4F0-5D43741C5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30" y="1250010"/>
            <a:ext cx="4305300" cy="5514975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169FD14C-991B-4D4D-97CB-006E33A33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491" y="251161"/>
            <a:ext cx="41719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88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77B9D5-D7F3-427F-8C53-7E83390C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Retrospektiva 2. sprintu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59BA096-C7DE-49A0-9292-83D9A68E1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čem pokračovat: Skype meeting a zachování jednoduchosti produktu</a:t>
            </a:r>
          </a:p>
          <a:p>
            <a:r>
              <a:rPr lang="cs-CZ" dirty="0"/>
              <a:t>S čím začít: S plánem na časovou tíseň</a:t>
            </a:r>
          </a:p>
          <a:p>
            <a:r>
              <a:rPr lang="cs-CZ" dirty="0"/>
              <a:t>Co posílit: Zohlednění </a:t>
            </a:r>
            <a:r>
              <a:rPr lang="cs-CZ" dirty="0" err="1"/>
              <a:t>DoD</a:t>
            </a:r>
            <a:r>
              <a:rPr lang="cs-CZ" dirty="0"/>
              <a:t> a </a:t>
            </a:r>
            <a:r>
              <a:rPr lang="cs-CZ" dirty="0" err="1"/>
              <a:t>DoR</a:t>
            </a:r>
            <a:endParaRPr lang="cs-CZ" dirty="0"/>
          </a:p>
          <a:p>
            <a:r>
              <a:rPr lang="cs-CZ" dirty="0"/>
              <a:t>Co utlumit: Množství práce na krátký časový interval</a:t>
            </a:r>
          </a:p>
          <a:p>
            <a:endParaRPr lang="cs-CZ" dirty="0"/>
          </a:p>
          <a:p>
            <a:r>
              <a:rPr lang="cs-CZ" dirty="0"/>
              <a:t>Co se nepovedlo: 4 </a:t>
            </a:r>
            <a:r>
              <a:rPr lang="cs-CZ" dirty="0" err="1"/>
              <a:t>zabugované</a:t>
            </a:r>
            <a:r>
              <a:rPr lang="cs-CZ" dirty="0"/>
              <a:t> US – stav recenzního posudku, přijetí článku, přijetí změn a změna stavu článku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23260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CDFA60-18B2-462B-A776-B8B33BCE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Review</a:t>
            </a:r>
            <a:r>
              <a:rPr lang="cs-CZ" dirty="0"/>
              <a:t> sprintu 2</a:t>
            </a: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5CA0F892-9D31-47C4-8DE1-D7E6E28A4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2590" y="2020466"/>
            <a:ext cx="6637675" cy="1656184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29627D64-90BB-447D-9427-5ABE0CF69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590" y="3677816"/>
            <a:ext cx="2672488" cy="68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5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61E1B4-E907-4B52-A2BE-A8E50A71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PREZENTACE METODIKY SCRUM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0A922B6-B366-4491-92A1-2B4C9617A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SESTAVENÍ TÝMU</a:t>
            </a:r>
          </a:p>
          <a:p>
            <a:r>
              <a:rPr lang="cs-CZ" dirty="0"/>
              <a:t>BUSINESS PLÁN – CANVAS</a:t>
            </a:r>
          </a:p>
          <a:p>
            <a:r>
              <a:rPr lang="cs-CZ" dirty="0" err="1"/>
              <a:t>DoD</a:t>
            </a:r>
            <a:r>
              <a:rPr lang="cs-CZ" dirty="0"/>
              <a:t> a </a:t>
            </a:r>
            <a:r>
              <a:rPr lang="cs-CZ" dirty="0" err="1"/>
              <a:t>DoR</a:t>
            </a:r>
            <a:endParaRPr lang="cs-CZ" dirty="0"/>
          </a:p>
          <a:p>
            <a:r>
              <a:rPr lang="cs-CZ" dirty="0"/>
              <a:t>ÚPLNÝ PROJEKTOVÝ PLÁN</a:t>
            </a:r>
          </a:p>
        </p:txBody>
      </p:sp>
    </p:spTree>
    <p:extLst>
      <p:ext uri="{BB962C8B-B14F-4D97-AF65-F5344CB8AC3E}">
        <p14:creationId xmlns:p14="http://schemas.microsoft.com/office/powerpoint/2010/main" val="206217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7A33B6-23B4-49E1-BCDA-98547DC6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TÝM</a:t>
            </a:r>
            <a:br>
              <a:rPr lang="cs-CZ" dirty="0"/>
            </a:b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DCE6E0B-B6E1-4ED7-B76B-7B8835A1E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URČENÍ ROLÍ - </a:t>
            </a:r>
            <a:r>
              <a:rPr lang="cs-CZ" dirty="0" err="1"/>
              <a:t>Scrum</a:t>
            </a:r>
            <a:r>
              <a:rPr lang="cs-CZ" dirty="0"/>
              <a:t> Master (Kristýna)</a:t>
            </a:r>
          </a:p>
          <a:p>
            <a:pPr lvl="4">
              <a:buFontTx/>
              <a:buChar char="-"/>
            </a:pPr>
            <a:r>
              <a:rPr lang="cs-CZ" dirty="0"/>
              <a:t>PRODUCT OWNER (Bára)</a:t>
            </a:r>
          </a:p>
          <a:p>
            <a:pPr lvl="4">
              <a:buFontTx/>
              <a:buChar char="-"/>
            </a:pPr>
            <a:r>
              <a:rPr lang="cs-CZ" dirty="0"/>
              <a:t>Team </a:t>
            </a:r>
            <a:r>
              <a:rPr lang="cs-CZ" dirty="0" err="1"/>
              <a:t>members</a:t>
            </a:r>
            <a:r>
              <a:rPr lang="cs-CZ" dirty="0"/>
              <a:t> (Dáša, Petr a </a:t>
            </a:r>
            <a:r>
              <a:rPr lang="cs-CZ" dirty="0" err="1"/>
              <a:t>Lůďa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670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6ABAF8-A5F0-4E99-AB6D-67BFBB982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781DA3F-3F9F-4B1E-845A-18189EABC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BUSINESS PLÁN – CANVAS</a:t>
            </a:r>
            <a:br>
              <a:rPr lang="en-US" sz="40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lang="en-US" sz="400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5F7833E7-6A14-4F78-A2DD-5640A4F6C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90" y="620720"/>
            <a:ext cx="6884079" cy="5597200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30443183-6AD2-4F38-9521-5E77548CD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980" y="1060069"/>
            <a:ext cx="6580364" cy="47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33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7CBB95-A05F-4CBC-BD85-FE371F6B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DoD</a:t>
            </a:r>
            <a:r>
              <a:rPr lang="cs-CZ" dirty="0"/>
              <a:t> a </a:t>
            </a:r>
            <a:r>
              <a:rPr lang="cs-CZ" dirty="0" err="1"/>
              <a:t>DoR</a:t>
            </a:r>
            <a:br>
              <a:rPr lang="cs-CZ" dirty="0"/>
            </a:br>
            <a:endParaRPr lang="cs-CZ" dirty="0"/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34094982-98D1-4A4C-94D2-8BEB549CB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04" y="1985864"/>
            <a:ext cx="5290832" cy="3649825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195A43F8-2F0F-4064-9B46-193A76714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292" y="309562"/>
            <a:ext cx="635317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71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0EE163-90F9-42E3-B6EB-2069D0C7F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ÚPLNÝ PROJEKTOVÝ PLÁN</a:t>
            </a:r>
            <a:br>
              <a:rPr lang="cs-CZ" dirty="0"/>
            </a:b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078BAD1-C9BE-4DAC-9629-29FEEB2E0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2 </a:t>
            </a:r>
            <a:r>
              <a:rPr lang="cs-CZ" dirty="0" err="1"/>
              <a:t>epic</a:t>
            </a:r>
            <a:r>
              <a:rPr lang="cs-CZ" dirty="0"/>
              <a:t> – Projekt a vytvořená hodnota</a:t>
            </a:r>
          </a:p>
        </p:txBody>
      </p:sp>
    </p:spTree>
    <p:extLst>
      <p:ext uri="{BB962C8B-B14F-4D97-AF65-F5344CB8AC3E}">
        <p14:creationId xmlns:p14="http://schemas.microsoft.com/office/powerpoint/2010/main" val="3679541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51C655-971C-4606-8FFF-3865B62C7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Projekt</a:t>
            </a: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D5C71883-226B-4957-89F5-F35060232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7528" y="192035"/>
            <a:ext cx="7448847" cy="635014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89582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912CEF-01FC-4D11-B868-2A0716A47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Produkt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2899F7B5-2ADE-4605-91C6-70C85ABA8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70" y="269323"/>
            <a:ext cx="11883165" cy="364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93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7D2ED0-5863-46FB-9D7F-80FA317A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994" y="-164841"/>
            <a:ext cx="9905998" cy="1905000"/>
          </a:xfrm>
        </p:spPr>
        <p:txBody>
          <a:bodyPr/>
          <a:lstStyle/>
          <a:p>
            <a:r>
              <a:rPr lang="cs-CZ" dirty="0"/>
              <a:t>Sprint 1 / </a:t>
            </a:r>
            <a:r>
              <a:rPr lang="cs-CZ" dirty="0" err="1"/>
              <a:t>Release</a:t>
            </a:r>
            <a:r>
              <a:rPr lang="cs-CZ" dirty="0"/>
              <a:t> 1</a:t>
            </a: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24D95810-FAAE-4A30-BF38-D95A314CD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994" y="1157772"/>
            <a:ext cx="3387235" cy="5554462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FD0CB8A1-DED3-41B9-8ABF-5DA022D9F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755" y="1157772"/>
            <a:ext cx="1885950" cy="5276850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3B500F4D-CA2A-4C08-A6CE-BF236150D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705" y="1157772"/>
            <a:ext cx="1981200" cy="175260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27AE2F75-4661-4F2F-8544-E82384C5F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6876" y="93757"/>
            <a:ext cx="4174232" cy="667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99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íť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184</Words>
  <Application>Microsoft Office PowerPoint</Application>
  <PresentationFormat>Širokoúhlá obrazovka</PresentationFormat>
  <Paragraphs>37</Paragraphs>
  <Slides>17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Síť</vt:lpstr>
      <vt:lpstr>Webová aplikace časopisu</vt:lpstr>
      <vt:lpstr>PREZENTACE METODIKY SCRUM</vt:lpstr>
      <vt:lpstr>TÝM </vt:lpstr>
      <vt:lpstr>BUSINESS PLÁN – CANVAS </vt:lpstr>
      <vt:lpstr>DoD a DoR </vt:lpstr>
      <vt:lpstr>ÚPLNÝ PROJEKTOVÝ PLÁN </vt:lpstr>
      <vt:lpstr>Projekt</vt:lpstr>
      <vt:lpstr>Produkt</vt:lpstr>
      <vt:lpstr>Sprint 1 / Release 1</vt:lpstr>
      <vt:lpstr>Příklad US a tasks</vt:lpstr>
      <vt:lpstr>Retrospektiva 1. sprintu</vt:lpstr>
      <vt:lpstr>Review sprintu 1</vt:lpstr>
      <vt:lpstr>Sprint 2 / Release 1</vt:lpstr>
      <vt:lpstr>Prezentace aplikace PowerPoint</vt:lpstr>
      <vt:lpstr>Příklad US a tasks</vt:lpstr>
      <vt:lpstr>Retrospektiva 2. sprintu</vt:lpstr>
      <vt:lpstr>Review sprintu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Webová aplikace časopisu</dc:title>
  <dc:creator>Barbora Skalická</dc:creator>
  <cp:lastModifiedBy>Barbora Skalická</cp:lastModifiedBy>
  <cp:revision>6</cp:revision>
  <dcterms:created xsi:type="dcterms:W3CDTF">2019-11-20T18:15:49Z</dcterms:created>
  <dcterms:modified xsi:type="dcterms:W3CDTF">2019-11-29T17:24:12Z</dcterms:modified>
</cp:coreProperties>
</file>