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66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961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13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084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91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029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955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622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47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492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708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593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19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822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55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792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F482-EC3B-4722-8ADF-9FF39AF61D9D}" type="datetimeFigureOut">
              <a:rPr lang="cs-CZ" smtClean="0"/>
              <a:t>29.11.2019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12C264-A5E9-41E7-99A0-69ED6BF6A5C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004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sp-rychla-rota.vaclavkozelka.cz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C919C7-234E-4EE3-8B0B-05DDBF457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b="1" dirty="0"/>
              <a:t>APLIKACE PRO REDAKCI</a:t>
            </a:r>
            <a:br>
              <a:rPr lang="cs-CZ" b="1" dirty="0"/>
            </a:br>
            <a:r>
              <a:rPr lang="cs-CZ" b="1" dirty="0"/>
              <a:t>LOGOS POLYTECHNIKOS</a:t>
            </a:r>
            <a:br>
              <a:rPr lang="cs-CZ" b="1" dirty="0"/>
            </a:br>
            <a:endParaRPr lang="cs-CZ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567FB0-34F3-4E83-A6A3-5E12BBAAD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096355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cs-CZ" b="1" dirty="0">
                <a:solidFill>
                  <a:schemeClr val="tx1"/>
                </a:solidFill>
              </a:rPr>
              <a:t>Semestrální projekt</a:t>
            </a:r>
          </a:p>
          <a:p>
            <a:pPr algn="r"/>
            <a:r>
              <a:rPr lang="cs-CZ" b="1" dirty="0">
                <a:solidFill>
                  <a:schemeClr val="tx1"/>
                </a:solidFill>
              </a:rPr>
              <a:t>Skupina Rychlá Rota</a:t>
            </a:r>
          </a:p>
          <a:p>
            <a:pPr algn="r"/>
            <a:r>
              <a:rPr lang="cs-CZ" b="1" dirty="0">
                <a:solidFill>
                  <a:schemeClr val="tx1"/>
                </a:solidFill>
              </a:rPr>
              <a:t>xRSP – Řízení softwarových projektů</a:t>
            </a:r>
          </a:p>
          <a:p>
            <a:pPr algn="r"/>
            <a:endParaRPr lang="cs-CZ" b="1" dirty="0">
              <a:solidFill>
                <a:schemeClr val="tx1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F807130-F3F5-4A37-B964-EE5D640C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25" y="174176"/>
            <a:ext cx="7827149" cy="104361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337B358-384A-408B-8414-D0E8835D5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64" y="4925332"/>
            <a:ext cx="1297306" cy="12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4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34457B-B9B4-4CD7-B9C7-18574871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971439-DBB6-4BE8-BDEB-581CEA89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sz="3600" b="1" dirty="0"/>
          </a:p>
          <a:p>
            <a:pPr marL="0" indent="0" algn="ctr">
              <a:buNone/>
            </a:pPr>
            <a:r>
              <a:rPr lang="cs-CZ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Děkujeme za pozornost </a:t>
            </a:r>
            <a:r>
              <a:rPr lang="cs-CZ" sz="36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</a:t>
            </a:r>
            <a:endParaRPr lang="cs-CZ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48CE6FF-25EB-45A5-9EAC-6737F35D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69" y="2678978"/>
            <a:ext cx="964286" cy="9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36674C-A49E-4FD2-8C63-9B0F3508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DA848-B112-4459-A1A2-D5440BDA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Server Apache – PHP, SQL</a:t>
            </a:r>
          </a:p>
          <a:p>
            <a:r>
              <a:rPr lang="cs-CZ" sz="2000" dirty="0"/>
              <a:t>Symfony framework</a:t>
            </a:r>
          </a:p>
          <a:p>
            <a:r>
              <a:rPr lang="cs-CZ" sz="2000" dirty="0"/>
              <a:t>Adminer.php</a:t>
            </a:r>
          </a:p>
          <a:p>
            <a:r>
              <a:rPr lang="cs-CZ" sz="2000" dirty="0"/>
              <a:t>Odkaz na aplikaci </a:t>
            </a:r>
            <a:r>
              <a:rPr lang="cs-CZ" sz="2000" dirty="0">
                <a:hlinkClick r:id="rId2"/>
              </a:rPr>
              <a:t>https://rsp-rychla-rota.vaclavkozelka.cz/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075E98D-9A60-4355-8144-60EA80C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469" y="141967"/>
            <a:ext cx="964286" cy="9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DD329-F039-42A5-86B2-ADA904E2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CFAB03-5575-4151-B7DE-537551C4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dirty="0"/>
              <a:t>Databáze obsahuje tabulky:</a:t>
            </a:r>
          </a:p>
          <a:p>
            <a:r>
              <a:rPr lang="cs-CZ" sz="2000" dirty="0"/>
              <a:t>User</a:t>
            </a:r>
          </a:p>
          <a:p>
            <a:r>
              <a:rPr lang="cs-CZ" sz="2000" dirty="0"/>
              <a:t>Article</a:t>
            </a:r>
          </a:p>
          <a:p>
            <a:r>
              <a:rPr lang="cs-CZ" sz="2000" dirty="0"/>
              <a:t>Artcile_file</a:t>
            </a:r>
          </a:p>
          <a:p>
            <a:r>
              <a:rPr lang="cs-CZ" sz="2000" dirty="0"/>
              <a:t>Article_theme</a:t>
            </a:r>
          </a:p>
          <a:p>
            <a:r>
              <a:rPr lang="cs-CZ" sz="2000" dirty="0"/>
              <a:t>Journal</a:t>
            </a:r>
          </a:p>
          <a:p>
            <a:r>
              <a:rPr lang="cs-CZ" sz="2000" dirty="0"/>
              <a:t>Review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9697E07-9642-4061-8162-9FE787C59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469" y="141967"/>
            <a:ext cx="964286" cy="96428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F5C7602-7A97-478A-9C02-CA66D6D2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540" y="1830644"/>
            <a:ext cx="3422957" cy="43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98B2EC-7C71-46DC-A75C-2D99FECD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LAYOUT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BA00DB-C8D3-4BC2-8E8D-0A3FCCE0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>
                <a:solidFill>
                  <a:schemeClr val="tx1"/>
                </a:solidFill>
              </a:rPr>
              <a:t>Jednoduchý přehledný vzhled</a:t>
            </a:r>
          </a:p>
          <a:p>
            <a:r>
              <a:rPr lang="cs-CZ" sz="2000" dirty="0">
                <a:solidFill>
                  <a:schemeClr val="tx1"/>
                </a:solidFill>
              </a:rPr>
              <a:t>Uživatelské menu dle role přihlášeného uživatele</a:t>
            </a:r>
          </a:p>
          <a:p>
            <a:r>
              <a:rPr lang="cs-CZ" sz="2000" dirty="0">
                <a:solidFill>
                  <a:schemeClr val="tx1"/>
                </a:solidFill>
              </a:rPr>
              <a:t>Základní informace, pokyny pro autory a historie vydaných čísel viditelná bez přihlášení</a:t>
            </a:r>
          </a:p>
          <a:p>
            <a:endParaRPr lang="cs-CZ" sz="2000" dirty="0">
              <a:solidFill>
                <a:schemeClr val="tx1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9C73708-2AB6-412E-AA11-B870FC7C2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469" y="141967"/>
            <a:ext cx="964286" cy="9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DD9531-C47D-4DF6-9069-A18D841C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LAYOUT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CA9C6C-D522-4030-A344-16ACE7C8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A9BFEB1-0BAA-446E-A5F9-489B62E5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469" y="141967"/>
            <a:ext cx="964286" cy="96428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9C5C1F2-60F5-4A7A-A064-8F7F1386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807535"/>
            <a:ext cx="9397542" cy="48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0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BD5B8-AAD7-445D-A986-92BEF3F1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AUTOR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6D70EC-2626-49F9-9B44-C224C187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Má možnost přidat články</a:t>
            </a:r>
          </a:p>
          <a:p>
            <a:r>
              <a:rPr lang="cs-CZ" dirty="0"/>
              <a:t>Má možnost se vyjádřit k recenzím</a:t>
            </a:r>
          </a:p>
          <a:p>
            <a:r>
              <a:rPr lang="cs-CZ" dirty="0"/>
              <a:t>Vidí přehled svých článků</a:t>
            </a:r>
          </a:p>
          <a:p>
            <a:r>
              <a:rPr lang="cs-CZ" dirty="0"/>
              <a:t>Vidí přehled termínu pro sběr příspěvků</a:t>
            </a:r>
          </a:p>
          <a:p>
            <a:r>
              <a:rPr lang="cs-CZ" dirty="0"/>
              <a:t>Vidí přehled požadovaných témat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238BA9D-1420-4035-8338-62F746F2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469" y="141967"/>
            <a:ext cx="964286" cy="96428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3B9F0F4-7DA0-4E6B-9D12-100D5846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629" y="2133600"/>
            <a:ext cx="2724530" cy="2391109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406271C-B5B8-444A-8A3A-50A01285B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4358888"/>
            <a:ext cx="637403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6D7480-7BC1-4957-9DAB-2A2B569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PŘIDÁNÍ ČLÁNKU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226E07-1D45-4E37-B5A8-3B043E2A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Vkládání pomocí formuláře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875E8B1-2CF7-44E7-9D77-AB8950E0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01" y="2830094"/>
            <a:ext cx="8221222" cy="387721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66C7B3B-0101-45FA-94C7-C2969A841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469" y="141967"/>
            <a:ext cx="964286" cy="9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1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087BD8-375C-4FB3-AB9E-AD68D53C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REDAKTOR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F80DCA-3852-4730-B522-17B6171C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/>
          <a:lstStyle/>
          <a:p>
            <a:r>
              <a:rPr lang="cs-CZ" dirty="0"/>
              <a:t>Vidí přehled článků tříděných podle jejich stavu</a:t>
            </a:r>
          </a:p>
          <a:p>
            <a:r>
              <a:rPr lang="cs-CZ" dirty="0"/>
              <a:t>Přiřazuje článek recenzentovi</a:t>
            </a:r>
          </a:p>
          <a:p>
            <a:r>
              <a:rPr lang="cs-CZ" dirty="0"/>
              <a:t>Akceptuje články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0A24D56-6B03-4E47-A3CF-4950E3099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469" y="141967"/>
            <a:ext cx="964286" cy="96428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8C4723E-410E-4B27-847A-5DBCB544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292" y="3429000"/>
            <a:ext cx="264832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7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AF633D-C14D-49AE-84D1-A4570695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REDAKTOR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2842553-B140-4540-9719-EEC211BB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088" y="1508417"/>
            <a:ext cx="6634717" cy="4893884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57072E27-988B-4F79-80B9-8277CFE5E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469" y="141967"/>
            <a:ext cx="964286" cy="9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46110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130</Words>
  <Application>Microsoft Office PowerPoint</Application>
  <PresentationFormat>Širokoúhlá obrazovka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Stébla</vt:lpstr>
      <vt:lpstr>APLIKACE PRO REDAKCI LOGOS POLYTECHNIKOS </vt:lpstr>
      <vt:lpstr>POUŽITÉ TECHNOLOGIE</vt:lpstr>
      <vt:lpstr>DATABÁZE</vt:lpstr>
      <vt:lpstr>LAYOUT APLIKACE</vt:lpstr>
      <vt:lpstr>LAYOUT APLIKACE</vt:lpstr>
      <vt:lpstr>AUTOR</vt:lpstr>
      <vt:lpstr>PŘIDÁNÍ ČLÁNKU</vt:lpstr>
      <vt:lpstr>REDAKTOR</vt:lpstr>
      <vt:lpstr>REDAKTOR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APLIKACE PRO REDAKCI LOGOS POLYTECHNIKOS</dc:title>
  <dc:creator>Petr Khul</dc:creator>
  <cp:lastModifiedBy>Khul Petr</cp:lastModifiedBy>
  <cp:revision>12</cp:revision>
  <dcterms:created xsi:type="dcterms:W3CDTF">2019-11-19T20:24:41Z</dcterms:created>
  <dcterms:modified xsi:type="dcterms:W3CDTF">2019-11-29T22:25:36Z</dcterms:modified>
</cp:coreProperties>
</file>