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49A6703-BE2F-40B3-B2E4-70A378D126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E0D23-4B59-4E5F-99C6-84D70B14A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18" y="609600"/>
            <a:ext cx="6223821" cy="3642851"/>
          </a:xfrm>
        </p:spPr>
        <p:txBody>
          <a:bodyPr>
            <a:normAutofit/>
          </a:bodyPr>
          <a:lstStyle/>
          <a:p>
            <a:r>
              <a:rPr lang="cs-CZ" dirty="0"/>
              <a:t>Webová aplikace časopisu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3762BB-31C7-4C6E-A190-F5C43FB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17" y="4365523"/>
            <a:ext cx="6223821" cy="1793053"/>
          </a:xfrm>
        </p:spPr>
        <p:txBody>
          <a:bodyPr>
            <a:normAutofit/>
          </a:bodyPr>
          <a:lstStyle/>
          <a:p>
            <a:r>
              <a:rPr lang="cs-CZ" dirty="0"/>
              <a:t>LOGOS POLYTECHNIKOS</a:t>
            </a:r>
          </a:p>
          <a:p>
            <a:endParaRPr lang="cs-CZ" dirty="0"/>
          </a:p>
          <a:p>
            <a:r>
              <a:rPr lang="cs-CZ" b="1"/>
              <a:t>RYCHLÁ ROTA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3A26FBE-F861-4A14-B73B-0F4CD037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346420"/>
            <a:ext cx="4001315" cy="41560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4610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BCE7BD-F5B4-40AC-B514-B9BC0C1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US a </a:t>
            </a:r>
            <a:r>
              <a:rPr lang="cs-CZ" dirty="0" err="1"/>
              <a:t>tasks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BED6988-2DE2-4F21-8FDA-698B0F7DD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08" y="1985865"/>
            <a:ext cx="3098135" cy="426253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8CEB6132-04B0-41C3-9226-76B41F16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8" y="0"/>
            <a:ext cx="3975652" cy="68580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7CDFDBB-B94B-455E-88CF-B87D94CD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020" y="2045444"/>
            <a:ext cx="42862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B48DD-550D-40E4-85C8-5641E15A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 1. sprintu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9C0DD-6559-49C1-B1FF-AF14D261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čem pokračovat: Skype meeting</a:t>
            </a:r>
          </a:p>
          <a:p>
            <a:r>
              <a:rPr lang="cs-CZ" dirty="0"/>
              <a:t>S čím začít: Logování ve </a:t>
            </a:r>
            <a:r>
              <a:rPr lang="cs-CZ" dirty="0" err="1"/>
              <a:t>Worklogu</a:t>
            </a:r>
            <a:endParaRPr lang="cs-CZ" dirty="0"/>
          </a:p>
          <a:p>
            <a:r>
              <a:rPr lang="cs-CZ" dirty="0"/>
              <a:t>Co posílit: Práce ve </a:t>
            </a:r>
            <a:r>
              <a:rPr lang="cs-CZ" dirty="0" err="1"/>
              <a:t>scrumu</a:t>
            </a:r>
            <a:endParaRPr lang="cs-CZ" dirty="0"/>
          </a:p>
          <a:p>
            <a:r>
              <a:rPr lang="cs-CZ" dirty="0"/>
              <a:t>Co utlumit: Množství práce na krátký časový interval</a:t>
            </a:r>
          </a:p>
        </p:txBody>
      </p:sp>
    </p:spTree>
    <p:extLst>
      <p:ext uri="{BB962C8B-B14F-4D97-AF65-F5344CB8AC3E}">
        <p14:creationId xmlns:p14="http://schemas.microsoft.com/office/powerpoint/2010/main" val="192760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B2859-DD02-4790-8B6A-55A6B45F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775" y="1850571"/>
            <a:ext cx="3489829" cy="25441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Review</a:t>
            </a:r>
            <a:r>
              <a:rPr lang="cs-CZ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sprintu 1</a:t>
            </a:r>
            <a:endParaRPr lang="en-US" sz="4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0333ABF-A0A1-4DF5-97AF-D3B58CF58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103" y="639905"/>
            <a:ext cx="6679286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652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EC2648-CE45-4B85-A6DF-CE51011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Sprint 2 / </a:t>
            </a:r>
            <a:r>
              <a:rPr lang="cs-CZ" dirty="0" err="1"/>
              <a:t>Release</a:t>
            </a:r>
            <a:r>
              <a:rPr lang="cs-CZ" dirty="0"/>
              <a:t>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70ECD4-1A77-4B53-9E4F-B5456B63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09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1E1B4-E907-4B52-A2BE-A8E50A71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PREZENTACE METODIKY SCRUM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A922B6-B366-4491-92A1-2B4C9617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SESTAVENÍ TÝMU</a:t>
            </a:r>
          </a:p>
          <a:p>
            <a:r>
              <a:rPr lang="cs-CZ" dirty="0"/>
              <a:t>BUSINESS PLÁN – CANVAS</a:t>
            </a:r>
          </a:p>
          <a:p>
            <a:r>
              <a:rPr lang="cs-CZ" dirty="0" err="1"/>
              <a:t>DoD</a:t>
            </a:r>
            <a:r>
              <a:rPr lang="cs-CZ" dirty="0"/>
              <a:t> a </a:t>
            </a:r>
            <a:r>
              <a:rPr lang="cs-CZ" dirty="0" err="1"/>
              <a:t>DoR</a:t>
            </a:r>
            <a:endParaRPr lang="cs-CZ" dirty="0"/>
          </a:p>
          <a:p>
            <a:r>
              <a:rPr lang="cs-CZ" dirty="0"/>
              <a:t>ÚPLNÝ PROJEKTOVÝ PLÁN</a:t>
            </a:r>
          </a:p>
        </p:txBody>
      </p:sp>
    </p:spTree>
    <p:extLst>
      <p:ext uri="{BB962C8B-B14F-4D97-AF65-F5344CB8AC3E}">
        <p14:creationId xmlns:p14="http://schemas.microsoft.com/office/powerpoint/2010/main" val="20621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7A33B6-23B4-49E1-BCDA-98547DC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CE6E0B-B6E1-4ED7-B76B-7B8835A1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URČENÍ ROLÍ - </a:t>
            </a:r>
            <a:r>
              <a:rPr lang="cs-CZ" dirty="0" err="1"/>
              <a:t>Scrum</a:t>
            </a:r>
            <a:r>
              <a:rPr lang="cs-CZ" dirty="0"/>
              <a:t> Master (Kristýna)</a:t>
            </a:r>
          </a:p>
          <a:p>
            <a:pPr lvl="4">
              <a:buFontTx/>
              <a:buChar char="-"/>
            </a:pPr>
            <a:r>
              <a:rPr lang="cs-CZ" dirty="0"/>
              <a:t>PRODUCT OWNER (Bára)</a:t>
            </a:r>
          </a:p>
          <a:p>
            <a:pPr lvl="4">
              <a:buFontTx/>
              <a:buChar char="-"/>
            </a:pPr>
            <a:r>
              <a:rPr lang="cs-CZ" dirty="0"/>
              <a:t>Team </a:t>
            </a:r>
            <a:r>
              <a:rPr lang="cs-CZ" dirty="0" err="1"/>
              <a:t>members</a:t>
            </a:r>
            <a:r>
              <a:rPr lang="cs-CZ" dirty="0"/>
              <a:t> (Dáša, Petr a </a:t>
            </a:r>
            <a:r>
              <a:rPr lang="cs-CZ" dirty="0" err="1"/>
              <a:t>Lůďa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67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81DA3F-3F9F-4B1E-845A-18189EA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BUSINESS PLÁN – CANVAS</a:t>
            </a:r>
            <a:b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40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0443183-6AD2-4F38-9521-5E77548C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80" y="1060069"/>
            <a:ext cx="6580364" cy="47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3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7CBB95-A05F-4CBC-BD85-FE371F6B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DoD</a:t>
            </a:r>
            <a:r>
              <a:rPr lang="cs-CZ" dirty="0"/>
              <a:t> a </a:t>
            </a:r>
            <a:r>
              <a:rPr lang="cs-CZ" dirty="0" err="1"/>
              <a:t>DoR</a:t>
            </a:r>
            <a:br>
              <a:rPr lang="cs-CZ" dirty="0"/>
            </a:b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4094982-98D1-4A4C-94D2-8BEB549CB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04" y="1985864"/>
            <a:ext cx="5290832" cy="364982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95A43F8-2F0F-4064-9B46-193A7671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92" y="309562"/>
            <a:ext cx="63531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7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EE163-90F9-42E3-B6EB-2069D0C7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ÚPLNÝ PROJEKTOVÝ PLÁN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78BAD1-C9BE-4DAC-9629-29FEEB2E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 </a:t>
            </a:r>
            <a:r>
              <a:rPr lang="cs-CZ" dirty="0" err="1"/>
              <a:t>epic</a:t>
            </a:r>
            <a:r>
              <a:rPr lang="cs-CZ" dirty="0"/>
              <a:t> – Projekt a vytvořená hodnota</a:t>
            </a:r>
          </a:p>
        </p:txBody>
      </p:sp>
    </p:spTree>
    <p:extLst>
      <p:ext uri="{BB962C8B-B14F-4D97-AF65-F5344CB8AC3E}">
        <p14:creationId xmlns:p14="http://schemas.microsoft.com/office/powerpoint/2010/main" val="367954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51C655-971C-4606-8FFF-3865B62C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Projekt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D5C71883-226B-4957-89F5-F3506023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528" y="192035"/>
            <a:ext cx="7448847" cy="63501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958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912CEF-01FC-4D11-B868-2A0716A4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Produkt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899F7B5-2ADE-4605-91C6-70C85ABA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0" y="269323"/>
            <a:ext cx="11883165" cy="36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9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D2ED0-5863-46FB-9D7F-80FA317A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4" y="-164841"/>
            <a:ext cx="9905998" cy="1905000"/>
          </a:xfrm>
        </p:spPr>
        <p:txBody>
          <a:bodyPr/>
          <a:lstStyle/>
          <a:p>
            <a:r>
              <a:rPr lang="cs-CZ" dirty="0"/>
              <a:t>Sprint 1 / </a:t>
            </a:r>
            <a:r>
              <a:rPr lang="cs-CZ" dirty="0" err="1"/>
              <a:t>Release</a:t>
            </a:r>
            <a:r>
              <a:rPr lang="cs-CZ" dirty="0"/>
              <a:t> 1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24D95810-FAAE-4A30-BF38-D95A314C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94" y="1157772"/>
            <a:ext cx="3387235" cy="555446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D0CB8A1-DED3-41B9-8ABF-5DA022D9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55" y="1157772"/>
            <a:ext cx="1885950" cy="527685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B500F4D-CA2A-4C08-A6CE-BF236150D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05" y="1157772"/>
            <a:ext cx="1981200" cy="17526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7AE2F75-4661-4F2F-8544-E82384C5F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876" y="93757"/>
            <a:ext cx="4174232" cy="66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99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117</Words>
  <Application>Microsoft Office PowerPoint</Application>
  <PresentationFormat>Širokoúhlá obrazovka</PresentationFormat>
  <Paragraphs>28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Síť</vt:lpstr>
      <vt:lpstr>Webová aplikace časopisu</vt:lpstr>
      <vt:lpstr>PREZENTACE METODIKY SCRUM</vt:lpstr>
      <vt:lpstr>TÝM </vt:lpstr>
      <vt:lpstr>BUSINESS PLÁN – CANVAS </vt:lpstr>
      <vt:lpstr>DoD a DoR </vt:lpstr>
      <vt:lpstr>ÚPLNÝ PROJEKTOVÝ PLÁN </vt:lpstr>
      <vt:lpstr>Projekt</vt:lpstr>
      <vt:lpstr>Produkt</vt:lpstr>
      <vt:lpstr>Sprint 1 / Release 1</vt:lpstr>
      <vt:lpstr>Příklad US a tasks</vt:lpstr>
      <vt:lpstr>Retrospektiva 1. sprintu</vt:lpstr>
      <vt:lpstr>Review sprintu 1</vt:lpstr>
      <vt:lpstr>Sprint 2 / Release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časopisu</dc:title>
  <dc:creator>Barbora Skalická</dc:creator>
  <cp:lastModifiedBy>Barbora Skalická</cp:lastModifiedBy>
  <cp:revision>2</cp:revision>
  <dcterms:created xsi:type="dcterms:W3CDTF">2019-11-20T18:15:49Z</dcterms:created>
  <dcterms:modified xsi:type="dcterms:W3CDTF">2019-11-20T18:24:36Z</dcterms:modified>
</cp:coreProperties>
</file>