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49A6703-BE2F-40B3-B2E4-70A378D126EE}">
          <p14:sldIdLst>
            <p14:sldId id="256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E0D23-4B59-4E5F-99C6-84D70B14A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18" y="609600"/>
            <a:ext cx="6223821" cy="3642851"/>
          </a:xfrm>
        </p:spPr>
        <p:txBody>
          <a:bodyPr>
            <a:normAutofit/>
          </a:bodyPr>
          <a:lstStyle/>
          <a:p>
            <a:r>
              <a:rPr lang="cs-CZ" dirty="0"/>
              <a:t>Webová aplikace časopisu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3762BB-31C7-4C6E-A190-F5C43FB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17" y="4365523"/>
            <a:ext cx="6223821" cy="1793053"/>
          </a:xfrm>
        </p:spPr>
        <p:txBody>
          <a:bodyPr>
            <a:normAutofit/>
          </a:bodyPr>
          <a:lstStyle/>
          <a:p>
            <a:r>
              <a:rPr lang="cs-CZ" dirty="0"/>
              <a:t>LOGOS POLYTECHNIKOS</a:t>
            </a:r>
          </a:p>
          <a:p>
            <a:endParaRPr lang="cs-CZ" dirty="0"/>
          </a:p>
          <a:p>
            <a:r>
              <a:rPr lang="cs-CZ" b="1"/>
              <a:t>RYCHLÁ ROTA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3A26FBE-F861-4A14-B73B-0F4CD037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46420"/>
            <a:ext cx="4001315" cy="41560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4610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2ED0-5863-46FB-9D7F-80FA317A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4" y="-164841"/>
            <a:ext cx="9905998" cy="1905000"/>
          </a:xfrm>
        </p:spPr>
        <p:txBody>
          <a:bodyPr/>
          <a:lstStyle/>
          <a:p>
            <a:r>
              <a:rPr lang="cs-CZ" dirty="0"/>
              <a:t>Sprint 3 / </a:t>
            </a:r>
            <a:r>
              <a:rPr lang="cs-CZ" dirty="0" err="1"/>
              <a:t>Release</a:t>
            </a:r>
            <a:r>
              <a:rPr lang="cs-CZ" dirty="0"/>
              <a:t> 2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12A0808-A649-45B1-8487-3A0A7881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0" y="1142374"/>
            <a:ext cx="3310490" cy="5621868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C19D45FE-2C68-42ED-BD35-9201D12B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6F1C618-9195-4C85-ADD5-7ADC0887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84" y="984844"/>
            <a:ext cx="3864973" cy="2648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C1C96B0-6D31-4526-AEFB-8248CCD7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994" y="2666999"/>
            <a:ext cx="1914525" cy="3876675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F53029B-F231-4B25-B97B-08601EC96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988" y="3184513"/>
            <a:ext cx="1934982" cy="1870788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CD10D3A6-9F40-4C77-BF93-3C1FC2E06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261" y="4605336"/>
            <a:ext cx="1622230" cy="2092442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7C8787E8-4005-45F2-8940-5A79C995A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9157" y="81261"/>
            <a:ext cx="2613110" cy="66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9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BCE7BD-F5B4-40AC-B514-B9BC0C1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US a </a:t>
            </a:r>
            <a:r>
              <a:rPr lang="cs-CZ" dirty="0" err="1"/>
              <a:t>tasks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14FE59A-A848-4B75-B606-F32A0F1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519" y="104775"/>
            <a:ext cx="3771900" cy="6648450"/>
          </a:xfrm>
          <a:prstGeom prst="rect">
            <a:avLst/>
          </a:prstGeom>
        </p:spPr>
      </p:pic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785568B-826A-4A80-9595-F0FC1DCB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6F07DE26-EDF3-46EE-AF36-D215732E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9" y="1943782"/>
            <a:ext cx="3432907" cy="479923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B1DAEA2-B35A-448C-A4D9-D56CE781B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0" y="1866899"/>
            <a:ext cx="38195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B48DD-550D-40E4-85C8-5641E15A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 3. sprintu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9C0DD-6559-49C1-B1FF-AF14D261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čem pokračovat: Skype meeting</a:t>
            </a:r>
          </a:p>
          <a:p>
            <a:r>
              <a:rPr lang="cs-CZ" dirty="0"/>
              <a:t>S čím začít: S myšlenkou lepšího časového naplánování</a:t>
            </a:r>
          </a:p>
          <a:p>
            <a:r>
              <a:rPr lang="cs-CZ" dirty="0"/>
              <a:t>Co posílit: Práci v </a:t>
            </a:r>
            <a:r>
              <a:rPr lang="cs-CZ" dirty="0" err="1"/>
              <a:t>Githubu</a:t>
            </a:r>
            <a:endParaRPr lang="cs-CZ" dirty="0"/>
          </a:p>
          <a:p>
            <a:r>
              <a:rPr lang="cs-CZ" dirty="0"/>
              <a:t>Co utlumit: Časovou náročnost</a:t>
            </a:r>
          </a:p>
          <a:p>
            <a:r>
              <a:rPr lang="cs-CZ" dirty="0"/>
              <a:t>Co se nepovedlo: Nedokončené některé </a:t>
            </a:r>
            <a:r>
              <a:rPr lang="cs-CZ" dirty="0" err="1"/>
              <a:t>tásky</a:t>
            </a:r>
            <a:r>
              <a:rPr lang="cs-CZ" dirty="0"/>
              <a:t> v produktu z časových důvodů</a:t>
            </a:r>
          </a:p>
        </p:txBody>
      </p:sp>
    </p:spTree>
    <p:extLst>
      <p:ext uri="{BB962C8B-B14F-4D97-AF65-F5344CB8AC3E}">
        <p14:creationId xmlns:p14="http://schemas.microsoft.com/office/powerpoint/2010/main" val="19276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B2859-DD02-4790-8B6A-55A6B45F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003910"/>
            <a:ext cx="8676222" cy="2167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Review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sprintu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cs-CZ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3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3BF527C1-3A7C-411D-A9CF-22C8258D6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018" y="640080"/>
            <a:ext cx="7491341" cy="19851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6527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Širokoúhlá obrazovka</PresentationFormat>
  <Paragraphs>13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Síť</vt:lpstr>
      <vt:lpstr>Webová aplikace časopisu</vt:lpstr>
      <vt:lpstr>Sprint 3 / Release 2</vt:lpstr>
      <vt:lpstr>Příklad US a tasks</vt:lpstr>
      <vt:lpstr>Retrospektiva 3. sprintu</vt:lpstr>
      <vt:lpstr>Review sprintu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časopisu</dc:title>
  <dc:creator>Barbora Skalická</dc:creator>
  <cp:lastModifiedBy>Barbora Skalická</cp:lastModifiedBy>
  <cp:revision>1</cp:revision>
  <dcterms:created xsi:type="dcterms:W3CDTF">2019-12-29T17:17:05Z</dcterms:created>
  <dcterms:modified xsi:type="dcterms:W3CDTF">2019-12-29T17:19:25Z</dcterms:modified>
</cp:coreProperties>
</file>