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12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92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7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6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0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8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5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5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8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3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3D58-ACD7-4194-9029-503A9FADF6E5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474A3D-3A19-42B0-A248-EFA95C702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5F868-E6E9-419B-B0D1-5826DE642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2FC78-8882-48C0-A737-819151C4D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28FC82-44E1-4679-853E-70B0EBA3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8152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D01E8C-ACFE-4F8C-BA64-0E8AEEF6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39" y="265043"/>
            <a:ext cx="2133600" cy="8573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64259AB-1529-4C20-9AC4-EF2ACFF3C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823" y="265043"/>
            <a:ext cx="1691931" cy="8573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186580-7755-4273-AF5F-4B0A09775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035" y="371061"/>
            <a:ext cx="1771650" cy="75130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03EAE95-6834-42C5-A5E6-8BF26E0AD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48" y="1581770"/>
            <a:ext cx="4142753" cy="334838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9673A99-37F2-41DB-9121-46833DD60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514" y="3697357"/>
            <a:ext cx="6829425" cy="28956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29C68C9-41CD-4924-8F2F-AB5574AEB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848" y="246613"/>
            <a:ext cx="2971595" cy="93604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F682A8-A15C-4996-9CEF-6004A84FED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0626" y="1342231"/>
            <a:ext cx="6163986" cy="20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AEB1-002F-4A86-89ED-A37E00D6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6"/>
            <a:ext cx="10515600" cy="901148"/>
          </a:xfrm>
        </p:spPr>
        <p:txBody>
          <a:bodyPr>
            <a:normAutofit/>
          </a:bodyPr>
          <a:lstStyle/>
          <a:p>
            <a:r>
              <a:rPr lang="pt-BR" sz="3200" b="1" dirty="0"/>
              <a:t>storytelling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BE54F-36C3-434E-8EDB-B6A08458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000" dirty="0"/>
              <a:t>Como podemos observar por meio da analise dos dados tivemos resultados positivos em relação ao percentual de sucesso do ano de 2020, pois o percentual foi de 56,02 adimplentes um pouco maior que o de inadimplente que foi de 43,98. Com essas informações podemos elaborar uma métrica para que nosso percentual de positividade possa melhorar. </a:t>
            </a:r>
          </a:p>
          <a:p>
            <a:endParaRPr lang="pt-BR" sz="2000" dirty="0"/>
          </a:p>
          <a:p>
            <a:r>
              <a:rPr lang="pt-BR" sz="2000" dirty="0"/>
              <a:t>O comparativo anual também tivemos um crescimento satisfatório onde tivemos uma margem de 56%  comparando aos anos anteriores ,com uma media de 46,67%, entendemos que com o planejamento da métrica podemos crescer ainda mais.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Tivemos dois destaques entre nossos consultores que foram “ Maria e a Vera”, as demais vamos que entender o que temos que melhorar pois precisamos do desempenho delas para que tenhamos um crescimento em nossos resultado para o anos de 2021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7722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2434</TotalTime>
  <Words>140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Apresentação do PowerPoint</vt:lpstr>
      <vt:lpstr>storytelling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Python_dsudario9</dc:creator>
  <cp:lastModifiedBy>Python_dsudario9</cp:lastModifiedBy>
  <cp:revision>1</cp:revision>
  <dcterms:created xsi:type="dcterms:W3CDTF">2021-11-24T03:50:27Z</dcterms:created>
  <dcterms:modified xsi:type="dcterms:W3CDTF">2021-11-25T20:24:39Z</dcterms:modified>
</cp:coreProperties>
</file>