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6" r:id="rId2"/>
  </p:sldMasterIdLst>
  <p:notesMasterIdLst>
    <p:notesMasterId r:id="rId20"/>
  </p:notesMasterIdLst>
  <p:sldIdLst>
    <p:sldId id="298" r:id="rId3"/>
    <p:sldId id="258" r:id="rId4"/>
    <p:sldId id="303" r:id="rId5"/>
    <p:sldId id="256" r:id="rId6"/>
    <p:sldId id="259" r:id="rId7"/>
    <p:sldId id="260" r:id="rId8"/>
    <p:sldId id="261" r:id="rId9"/>
    <p:sldId id="262" r:id="rId10"/>
    <p:sldId id="274" r:id="rId11"/>
    <p:sldId id="267" r:id="rId12"/>
    <p:sldId id="263" r:id="rId13"/>
    <p:sldId id="299" r:id="rId14"/>
    <p:sldId id="300" r:id="rId15"/>
    <p:sldId id="301" r:id="rId16"/>
    <p:sldId id="271" r:id="rId17"/>
    <p:sldId id="302" r:id="rId18"/>
    <p:sldId id="304" r:id="rId19"/>
  </p:sldIdLst>
  <p:sldSz cx="9144000" cy="5143500" type="screen16x9"/>
  <p:notesSz cx="6858000" cy="9144000"/>
  <p:embeddedFontLst>
    <p:embeddedFont>
      <p:font typeface="Advent Pro Medium" panose="020B0604020202020204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Lato Black" panose="020F0502020204030203" pitchFamily="34" charset="0"/>
      <p:bold r:id="rId29"/>
      <p:boldItalic r:id="rId30"/>
    </p:embeddedFont>
    <p:embeddedFont>
      <p:font typeface="Orbitron" panose="020B0604020202020204" charset="0"/>
      <p:regular r:id="rId31"/>
      <p:bold r:id="rId32"/>
    </p:embeddedFont>
    <p:embeddedFont>
      <p:font typeface="Orbitron ExtraBold" panose="020B0604020202020204" charset="0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121134-6665-41E0-A428-57E5F898C6F9}">
  <a:tblStyle styleId="{66121134-6665-41E0-A428-57E5F898C6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7" name="Google Shape;5597;g6e7e45355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8" name="Google Shape;5598;g6e7e45355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1" name="Google Shape;6921;g6edfa80311_0_35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2" name="Google Shape;6922;g6edfa80311_0_35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750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6" name="Google Shape;5886;g6edfa80311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7" name="Google Shape;5887;g6edfa80311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175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6" name="Google Shape;6786;g6edfa80311_0_35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7" name="Google Shape;6787;g6edfa80311_0_35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" name="Google Shape;5734;g6edfa8031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5" name="Google Shape;5735;g6edfa8031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792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39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2" name="Google Shape;5622;g6e7e45355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3" name="Google Shape;5623;g6e7e45355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5" name="Google Shape;5715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6" name="Google Shape;5716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" name="Google Shape;5734;g6edfa8031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5" name="Google Shape;5735;g6edfa8031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2" name="Google Shape;5792;g6edfa80311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3" name="Google Shape;5793;g6edfa80311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1" name="Google Shape;6921;g6edfa80311_0_35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2" name="Google Shape;6922;g6edfa80311_0_35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" name="Google Shape;6021;g6edfa80311_0_1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2" name="Google Shape;6022;g6edfa80311_0_1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6" name="Google Shape;5886;g6edfa80311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7" name="Google Shape;5887;g6edfa80311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accent6"/>
        </a:solidFill>
        <a:effectLst/>
      </p:bgPr>
    </p:bg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7" name="Google Shape;2327;p18"/>
          <p:cNvGrpSpPr/>
          <p:nvPr/>
        </p:nvGrpSpPr>
        <p:grpSpPr>
          <a:xfrm>
            <a:off x="232963" y="174778"/>
            <a:ext cx="1443946" cy="721968"/>
            <a:chOff x="311697" y="-12"/>
            <a:chExt cx="4437449" cy="2218709"/>
          </a:xfrm>
        </p:grpSpPr>
        <p:sp>
          <p:nvSpPr>
            <p:cNvPr id="2328" name="Google Shape;2328;p1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7" name="Google Shape;2657;p18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2658" name="Google Shape;2658;p1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7" name="Google Shape;2987;p18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88" name="Google Shape;2988;p18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89" name="Google Shape;2989;p18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990" name="Google Shape;2990;p18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sp>
          <p:nvSpPr>
            <p:cNvPr id="2991" name="Google Shape;2991;p18"/>
            <p:cNvSpPr/>
            <p:nvPr/>
          </p:nvSpPr>
          <p:spPr>
            <a:xfrm>
              <a:off x="0" y="4025575"/>
              <a:ext cx="91440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8"/>
            <p:cNvSpPr/>
            <p:nvPr/>
          </p:nvSpPr>
          <p:spPr>
            <a:xfrm>
              <a:off x="0" y="4598775"/>
              <a:ext cx="91440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8"/>
            <p:cNvSpPr/>
            <p:nvPr/>
          </p:nvSpPr>
          <p:spPr>
            <a:xfrm>
              <a:off x="0" y="4760675"/>
              <a:ext cx="91440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8"/>
            <p:cNvSpPr/>
            <p:nvPr/>
          </p:nvSpPr>
          <p:spPr>
            <a:xfrm>
              <a:off x="0" y="1475275"/>
              <a:ext cx="16116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8"/>
            <p:cNvSpPr/>
            <p:nvPr/>
          </p:nvSpPr>
          <p:spPr>
            <a:xfrm>
              <a:off x="0" y="2048475"/>
              <a:ext cx="16116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8"/>
            <p:cNvSpPr/>
            <p:nvPr/>
          </p:nvSpPr>
          <p:spPr>
            <a:xfrm>
              <a:off x="0" y="2204175"/>
              <a:ext cx="1611600" cy="1821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7" name="Google Shape;2997;p18"/>
            <p:cNvGrpSpPr/>
            <p:nvPr/>
          </p:nvGrpSpPr>
          <p:grpSpPr>
            <a:xfrm>
              <a:off x="514651" y="1474590"/>
              <a:ext cx="582277" cy="2550888"/>
              <a:chOff x="573900" y="1154950"/>
              <a:chExt cx="538000" cy="2396100"/>
            </a:xfrm>
          </p:grpSpPr>
          <p:sp>
            <p:nvSpPr>
              <p:cNvPr id="2998" name="Google Shape;2998;p18"/>
              <p:cNvSpPr/>
              <p:nvPr/>
            </p:nvSpPr>
            <p:spPr>
              <a:xfrm>
                <a:off x="5739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18"/>
              <p:cNvSpPr/>
              <p:nvPr/>
            </p:nvSpPr>
            <p:spPr>
              <a:xfrm>
                <a:off x="10402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18"/>
              <p:cNvSpPr/>
              <p:nvPr/>
            </p:nvSpPr>
            <p:spPr>
              <a:xfrm>
                <a:off x="595400" y="13773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18"/>
              <p:cNvSpPr/>
              <p:nvPr/>
            </p:nvSpPr>
            <p:spPr>
              <a:xfrm>
                <a:off x="595400" y="17540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18"/>
              <p:cNvSpPr/>
              <p:nvPr/>
            </p:nvSpPr>
            <p:spPr>
              <a:xfrm>
                <a:off x="613325" y="213063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18"/>
              <p:cNvSpPr/>
              <p:nvPr/>
            </p:nvSpPr>
            <p:spPr>
              <a:xfrm>
                <a:off x="595400" y="250726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18"/>
              <p:cNvSpPr/>
              <p:nvPr/>
            </p:nvSpPr>
            <p:spPr>
              <a:xfrm>
                <a:off x="595400" y="28838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18"/>
              <p:cNvSpPr/>
              <p:nvPr/>
            </p:nvSpPr>
            <p:spPr>
              <a:xfrm>
                <a:off x="613325" y="32605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bg>
      <p:bgPr>
        <a:solidFill>
          <a:schemeClr val="accent6"/>
        </a:solidFill>
        <a:effectLst/>
      </p:bgPr>
    </p:bg>
    <p:spTree>
      <p:nvGrpSpPr>
        <p:cNvPr id="1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p20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18" name="Google Shape;3018;p20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019" name="Google Shape;3019;p20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020" name="Google Shape;3020;p20"/>
          <p:cNvGrpSpPr/>
          <p:nvPr/>
        </p:nvGrpSpPr>
        <p:grpSpPr>
          <a:xfrm>
            <a:off x="1849188" y="277203"/>
            <a:ext cx="1443946" cy="721968"/>
            <a:chOff x="311697" y="-12"/>
            <a:chExt cx="4437449" cy="2218709"/>
          </a:xfrm>
        </p:grpSpPr>
        <p:sp>
          <p:nvSpPr>
            <p:cNvPr id="3021" name="Google Shape;3021;p20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0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0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0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0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0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0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0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0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0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0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0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0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0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0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0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0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0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0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0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0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0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0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0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0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0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0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0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0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0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0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0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0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0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0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0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0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0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0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0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0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0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0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0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0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0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0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0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0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0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0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0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0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0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0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0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0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0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0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0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0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0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0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0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0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0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0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0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0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0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0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0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0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0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0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0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0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0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0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0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0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0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0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0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0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0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0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0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0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0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0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0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0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0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0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0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0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0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0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0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0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0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0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0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0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0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0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0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0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0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0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0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0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0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0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0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0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0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0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0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0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0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0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0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0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0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0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0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0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0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0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0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0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0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0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0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0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0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0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0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0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0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0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0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0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0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0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0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0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0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0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0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0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0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0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0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0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0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0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0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0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0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0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0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0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20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0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0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0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0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0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0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0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0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0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20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0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0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0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0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0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0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0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0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0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0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0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0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0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0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0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0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0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0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0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0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0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0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0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0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0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0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0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0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0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0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0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0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0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0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0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0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0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0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0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0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0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0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0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0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0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0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0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20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0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0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0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0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0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0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0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0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0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0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0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0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0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0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0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0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0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0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0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0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0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0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0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0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0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0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0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0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0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0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0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0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0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0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0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0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0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0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0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0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0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0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0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0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0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0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0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0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0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0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0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0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0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0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0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0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0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0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0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0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0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0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0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0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0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0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0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0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0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0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0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0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0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0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0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0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0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0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0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0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0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0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0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0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0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0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0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0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0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0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20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0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0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0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0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0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20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20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20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0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20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0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0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0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0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0" name="Google Shape;3350;p20"/>
          <p:cNvGrpSpPr/>
          <p:nvPr/>
        </p:nvGrpSpPr>
        <p:grpSpPr>
          <a:xfrm>
            <a:off x="-387375" y="2038775"/>
            <a:ext cx="9531425" cy="3274175"/>
            <a:chOff x="-387375" y="2038775"/>
            <a:chExt cx="9531425" cy="3274175"/>
          </a:xfrm>
        </p:grpSpPr>
        <p:grpSp>
          <p:nvGrpSpPr>
            <p:cNvPr id="3351" name="Google Shape;3351;p20"/>
            <p:cNvGrpSpPr/>
            <p:nvPr/>
          </p:nvGrpSpPr>
          <p:grpSpPr>
            <a:xfrm>
              <a:off x="7767451" y="3282676"/>
              <a:ext cx="831787" cy="721972"/>
              <a:chOff x="2788951" y="3310126"/>
              <a:chExt cx="831787" cy="721972"/>
            </a:xfrm>
          </p:grpSpPr>
          <p:sp>
            <p:nvSpPr>
              <p:cNvPr id="3352" name="Google Shape;3352;p20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20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20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20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20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20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20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20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20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20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20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20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20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20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20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20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20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20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20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20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20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20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20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20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20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20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20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20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20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20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20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20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20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20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20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20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20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20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20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20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20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20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20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20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20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20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20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20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0" name="Google Shape;3400;p20"/>
            <p:cNvGrpSpPr/>
            <p:nvPr/>
          </p:nvGrpSpPr>
          <p:grpSpPr>
            <a:xfrm>
              <a:off x="-387375" y="2038775"/>
              <a:ext cx="9531425" cy="3274175"/>
              <a:chOff x="-387375" y="2038775"/>
              <a:chExt cx="9531425" cy="3274175"/>
            </a:xfrm>
          </p:grpSpPr>
          <p:grpSp>
            <p:nvGrpSpPr>
              <p:cNvPr id="3401" name="Google Shape;3401;p20"/>
              <p:cNvGrpSpPr/>
              <p:nvPr/>
            </p:nvGrpSpPr>
            <p:grpSpPr>
              <a:xfrm>
                <a:off x="-98650" y="4010850"/>
                <a:ext cx="9242700" cy="1302100"/>
                <a:chOff x="-98650" y="4010850"/>
                <a:chExt cx="9242700" cy="1302100"/>
              </a:xfrm>
            </p:grpSpPr>
            <p:sp>
              <p:nvSpPr>
                <p:cNvPr id="3402" name="Google Shape;3402;p20"/>
                <p:cNvSpPr/>
                <p:nvPr/>
              </p:nvSpPr>
              <p:spPr>
                <a:xfrm>
                  <a:off x="-98650" y="4010850"/>
                  <a:ext cx="9242700" cy="5670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3" name="Google Shape;3403;p20"/>
                <p:cNvSpPr/>
                <p:nvPr/>
              </p:nvSpPr>
              <p:spPr>
                <a:xfrm>
                  <a:off x="-98650" y="4584050"/>
                  <a:ext cx="9242700" cy="155700"/>
                </a:xfrm>
                <a:prstGeom prst="rect">
                  <a:avLst/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4" name="Google Shape;3404;p20"/>
                <p:cNvSpPr/>
                <p:nvPr/>
              </p:nvSpPr>
              <p:spPr>
                <a:xfrm>
                  <a:off x="-98650" y="4745950"/>
                  <a:ext cx="9242700" cy="567000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05" name="Google Shape;3405;p20"/>
              <p:cNvGrpSpPr/>
              <p:nvPr/>
            </p:nvGrpSpPr>
            <p:grpSpPr>
              <a:xfrm>
                <a:off x="-387375" y="2038775"/>
                <a:ext cx="1722000" cy="578125"/>
                <a:chOff x="-387375" y="2038775"/>
                <a:chExt cx="1722000" cy="578125"/>
              </a:xfrm>
            </p:grpSpPr>
            <p:sp>
              <p:nvSpPr>
                <p:cNvPr id="3406" name="Google Shape;3406;p20"/>
                <p:cNvSpPr/>
                <p:nvPr/>
              </p:nvSpPr>
              <p:spPr>
                <a:xfrm>
                  <a:off x="-387375" y="2038775"/>
                  <a:ext cx="1722000" cy="2091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7" name="Google Shape;3407;p20"/>
                <p:cNvSpPr/>
                <p:nvPr/>
              </p:nvSpPr>
              <p:spPr>
                <a:xfrm>
                  <a:off x="-387375" y="2254000"/>
                  <a:ext cx="1722000" cy="92700"/>
                </a:xfrm>
                <a:prstGeom prst="rect">
                  <a:avLst/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8" name="Google Shape;3408;p20"/>
                <p:cNvSpPr/>
                <p:nvPr/>
              </p:nvSpPr>
              <p:spPr>
                <a:xfrm>
                  <a:off x="-387375" y="2352900"/>
                  <a:ext cx="1722000" cy="264000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oogle Shape;4100;p24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grpSp>
          <p:nvGrpSpPr>
            <p:cNvPr id="4101" name="Google Shape;4101;p24"/>
            <p:cNvGrpSpPr/>
            <p:nvPr/>
          </p:nvGrpSpPr>
          <p:grpSpPr>
            <a:xfrm>
              <a:off x="1147578" y="2986377"/>
              <a:ext cx="973077" cy="1033483"/>
              <a:chOff x="7230575" y="3501811"/>
              <a:chExt cx="1540410" cy="1636035"/>
            </a:xfrm>
          </p:grpSpPr>
          <p:grpSp>
            <p:nvGrpSpPr>
              <p:cNvPr id="4102" name="Google Shape;4102;p24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4103" name="Google Shape;4103;p24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4" name="Google Shape;4104;p24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5" name="Google Shape;4105;p24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6" name="Google Shape;4106;p24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7" name="Google Shape;4107;p24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8" name="Google Shape;4108;p24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9" name="Google Shape;4109;p24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0" name="Google Shape;4110;p24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1" name="Google Shape;4111;p24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2" name="Google Shape;4112;p24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3" name="Google Shape;4113;p24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4" name="Google Shape;4114;p24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5" name="Google Shape;4115;p24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4116;p24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4117;p24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4118;p24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4119;p24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4120;p24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24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4122;p24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4123;p24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4" name="Google Shape;4124;p24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5" name="Google Shape;4125;p24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24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7" name="Google Shape;4127;p24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4128;p24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24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24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24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2" name="Google Shape;4132;p24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3" name="Google Shape;4133;p24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4" name="Google Shape;4134;p24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4135;p24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6" name="Google Shape;4136;p24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7" name="Google Shape;4137;p24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4138;p24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24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24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41" name="Google Shape;4141;p24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4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4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4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4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4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4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8" name="Google Shape;4148;p24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4149" name="Google Shape;4149;p24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0" name="Google Shape;4150;p24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24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2" name="Google Shape;4152;p24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3" name="Google Shape;4153;p24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4" name="Google Shape;4154;p24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24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6" name="Google Shape;4156;p24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7" name="Google Shape;4157;p24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8" name="Google Shape;4158;p24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9" name="Google Shape;4159;p24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0" name="Google Shape;4160;p24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1" name="Google Shape;4161;p24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2" name="Google Shape;4162;p24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3" name="Google Shape;4163;p24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4" name="Google Shape;4164;p24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5" name="Google Shape;4165;p24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6" name="Google Shape;4166;p24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7" name="Google Shape;4167;p24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8" name="Google Shape;4168;p24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9" name="Google Shape;4169;p24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0" name="Google Shape;4170;p24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1" name="Google Shape;4171;p24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2" name="Google Shape;4172;p24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3" name="Google Shape;4173;p24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4" name="Google Shape;4174;p24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5" name="Google Shape;4175;p24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6" name="Google Shape;4176;p24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7" name="Google Shape;4177;p24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8" name="Google Shape;4178;p24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9" name="Google Shape;4179;p24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0" name="Google Shape;4180;p24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1" name="Google Shape;4181;p24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2" name="Google Shape;4182;p24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24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24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5" name="Google Shape;4185;p24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6" name="Google Shape;4186;p24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7" name="Google Shape;4187;p24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8" name="Google Shape;4188;p24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9" name="Google Shape;4189;p24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0" name="Google Shape;4190;p24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1" name="Google Shape;4191;p24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2" name="Google Shape;4192;p24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3" name="Google Shape;4193;p24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4" name="Google Shape;4194;p24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5" name="Google Shape;4195;p24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24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7" name="Google Shape;4197;p24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8" name="Google Shape;4198;p24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9" name="Google Shape;4199;p24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0" name="Google Shape;4200;p24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1" name="Google Shape;4201;p24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2" name="Google Shape;4202;p24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3" name="Google Shape;4203;p24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4" name="Google Shape;4204;p24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5" name="Google Shape;4205;p24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6" name="Google Shape;4206;p24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7" name="Google Shape;4207;p24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8" name="Google Shape;4208;p24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9" name="Google Shape;4209;p24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0" name="Google Shape;4210;p24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1" name="Google Shape;4211;p24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2" name="Google Shape;4212;p24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3" name="Google Shape;4213;p24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4" name="Google Shape;4214;p24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5" name="Google Shape;4215;p24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6" name="Google Shape;4216;p24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7" name="Google Shape;4217;p24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8" name="Google Shape;4218;p24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9" name="Google Shape;4219;p24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0" name="Google Shape;4220;p24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1" name="Google Shape;4221;p24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2" name="Google Shape;4222;p24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3" name="Google Shape;4223;p24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4" name="Google Shape;4224;p24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5" name="Google Shape;4225;p24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6" name="Google Shape;4226;p24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7" name="Google Shape;4227;p24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8" name="Google Shape;4228;p24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9" name="Google Shape;4229;p24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0" name="Google Shape;4230;p24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1" name="Google Shape;4231;p24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2" name="Google Shape;4232;p24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3" name="Google Shape;4233;p24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4" name="Google Shape;4234;p24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5" name="Google Shape;4235;p24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6" name="Google Shape;4236;p24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7" name="Google Shape;4237;p24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8" name="Google Shape;4238;p24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9" name="Google Shape;4239;p24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0" name="Google Shape;4240;p24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1" name="Google Shape;4241;p24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2" name="Google Shape;4242;p24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3" name="Google Shape;4243;p24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4" name="Google Shape;4244;p24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5" name="Google Shape;4245;p24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6" name="Google Shape;4246;p24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7" name="Google Shape;4247;p24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8" name="Google Shape;4248;p24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9" name="Google Shape;4249;p24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0" name="Google Shape;4250;p24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1" name="Google Shape;4251;p24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2" name="Google Shape;4252;p24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3" name="Google Shape;4253;p24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4" name="Google Shape;4254;p24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5" name="Google Shape;4255;p24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6" name="Google Shape;4256;p24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7" name="Google Shape;4257;p24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8" name="Google Shape;4258;p24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9" name="Google Shape;4259;p24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0" name="Google Shape;4260;p24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1" name="Google Shape;4261;p24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2" name="Google Shape;4262;p24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3" name="Google Shape;4263;p24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24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24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24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24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24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24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24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24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24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3" name="Google Shape;4273;p24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4" name="Google Shape;4274;p24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24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24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24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8" name="Google Shape;4278;p24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9" name="Google Shape;4279;p24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0" name="Google Shape;4280;p24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1" name="Google Shape;4281;p24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2" name="Google Shape;4282;p24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24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24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24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24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24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88" name="Google Shape;4288;p24"/>
            <p:cNvGrpSpPr/>
            <p:nvPr/>
          </p:nvGrpSpPr>
          <p:grpSpPr>
            <a:xfrm>
              <a:off x="414191" y="3387487"/>
              <a:ext cx="636299" cy="675799"/>
              <a:chOff x="6163859" y="4325295"/>
              <a:chExt cx="1007280" cy="1069810"/>
            </a:xfrm>
          </p:grpSpPr>
          <p:sp>
            <p:nvSpPr>
              <p:cNvPr id="4289" name="Google Shape;4289;p24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24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24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24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24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24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24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24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24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24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24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24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24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24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24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24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24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24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24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24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24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24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24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24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24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24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24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24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24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24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24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24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24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24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24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24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24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24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24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24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24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24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24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24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24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24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24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24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24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24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24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24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24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24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24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24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24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24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24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24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24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24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24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24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24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24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24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24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24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24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24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24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24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24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24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24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24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24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24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24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24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24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24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24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24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24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24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24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24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24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24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24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24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24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24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24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24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24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24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24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24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24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24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24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24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24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24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24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24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24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24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24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24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24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24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24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24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24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24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24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24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24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24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24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24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24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24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24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24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24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24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24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24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24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24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24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24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24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24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24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24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24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24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24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24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24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24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24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24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24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24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24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24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24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24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24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24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24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24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24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24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24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24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24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24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24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24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24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24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24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24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24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24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24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24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24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24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24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24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24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24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24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24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24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3" name="Google Shape;4473;p24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4474" name="Google Shape;4474;p24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24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24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24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24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24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0" name="Google Shape;4480;p24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4481" name="Google Shape;4481;p24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2" name="Google Shape;4482;p24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3" name="Google Shape;4483;p24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4" name="Google Shape;4484;p24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5" name="Google Shape;4485;p24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6" name="Google Shape;4486;p24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7" name="Google Shape;4487;p24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8" name="Google Shape;4488;p24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89" name="Google Shape;4489;p24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6EC6B-A6C8-94F4-CC12-AF7848C29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79C4A2-6B22-1EE4-E063-A180E649E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4D7E44-5B10-8B9A-A80E-2ED3F9B7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4650-4595-49A6-AC3C-37A8A8FBADA5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807D12-BFFB-2DA6-D1A9-BB5FEB13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BAE456-A753-F5CB-B3EC-2491026C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3EC6-87E2-4247-B228-FA12C078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103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DC909B-9267-DF8E-FE03-DA9CF7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4CC511-8BFF-B210-F86A-7F8B6F313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3D264B-14C1-6FEE-5FA6-813DB4AA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4650-4595-49A6-AC3C-37A8A8FBADA5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6BF775-182D-F95B-76FA-70282F1E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9109D7-0E84-DB49-3052-A2FDFC77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3EC6-87E2-4247-B228-FA12C078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06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5D938-FC36-36E8-2FA3-7187D512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335055-A12E-8295-ACE5-75A5015A2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CF7982-2B42-C484-31D3-724BEC98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4650-4595-49A6-AC3C-37A8A8FBADA5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3A9D0B-E606-D617-B822-44FCB4B8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5DDC2-C561-4749-1B17-F85FDB33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3EC6-87E2-4247-B228-FA12C078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104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B3A85-26AA-6431-9047-BFEC0CC4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CE4B25-F655-FD5F-A8E4-E22A2419E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4E99B6-999F-80FE-C2AA-32ADAEFAA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33B19A-BA3C-04A6-BE70-6F52C91E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4650-4595-49A6-AC3C-37A8A8FBADA5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24E971-7D57-0C86-CEDA-BDE34F84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07949C-03FE-7FD5-F919-DB51BED0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3EC6-87E2-4247-B228-FA12C078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061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78177-83A9-3ECF-9EBE-761AE250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D5B098-0A9F-13E8-D4EE-C9E1B4F66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3A5ADB-D20A-DB60-529C-2934B2E2D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483D14-7F9E-0955-F1FF-1CDE0C173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FB830B-6759-B986-1BBD-0654FAC50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8A3A09-08BF-4095-24E2-47A5DEFE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4650-4595-49A6-AC3C-37A8A8FBADA5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3A079F-4D79-3D53-C9AD-36F1FA8F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3083D5-CDD3-F11E-344C-0B6F2FE8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3EC6-87E2-4247-B228-FA12C078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44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9457B-5B55-D8EE-8ECF-635D3894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4B1791-CD58-B415-58C6-9FC0BFA9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4650-4595-49A6-AC3C-37A8A8FBADA5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852D9E-D52F-718D-7AE8-5717079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908963-F93C-4E19-4E4C-F6E3762D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3EC6-87E2-4247-B228-FA12C078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70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4CA2879-6327-2456-5CF1-76ABB06E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4650-4595-49A6-AC3C-37A8A8FBADA5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B9189E-72C1-E2FE-FB2D-D46B910E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9861EB-9864-80F0-159C-8045C228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3EC6-87E2-4247-B228-FA12C078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3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259862" y="786553"/>
            <a:ext cx="1443946" cy="721968"/>
            <a:chOff x="311697" y="-12"/>
            <a:chExt cx="4437449" cy="2218709"/>
          </a:xfrm>
        </p:grpSpPr>
        <p:sp>
          <p:nvSpPr>
            <p:cNvPr id="14" name="Google Shape;1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344" name="Google Shape;34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"/>
          <p:cNvGrpSpPr/>
          <p:nvPr/>
        </p:nvGrpSpPr>
        <p:grpSpPr>
          <a:xfrm>
            <a:off x="-98650" y="3310126"/>
            <a:ext cx="9242700" cy="2002824"/>
            <a:chOff x="-98650" y="3310126"/>
            <a:chExt cx="9242700" cy="2002824"/>
          </a:xfrm>
        </p:grpSpPr>
        <p:grpSp>
          <p:nvGrpSpPr>
            <p:cNvPr id="674" name="Google Shape;674;p3"/>
            <p:cNvGrpSpPr/>
            <p:nvPr/>
          </p:nvGrpSpPr>
          <p:grpSpPr>
            <a:xfrm>
              <a:off x="2788951" y="3310126"/>
              <a:ext cx="831787" cy="721972"/>
              <a:chOff x="2788951" y="3310126"/>
              <a:chExt cx="831787" cy="721972"/>
            </a:xfrm>
          </p:grpSpPr>
          <p:sp>
            <p:nvSpPr>
              <p:cNvPr id="675" name="Google Shape;675;p3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3"/>
            <p:cNvGrpSpPr/>
            <p:nvPr/>
          </p:nvGrpSpPr>
          <p:grpSpPr>
            <a:xfrm>
              <a:off x="-98650" y="4010850"/>
              <a:ext cx="9242700" cy="1302100"/>
              <a:chOff x="-98650" y="4010850"/>
              <a:chExt cx="9242700" cy="1302100"/>
            </a:xfrm>
          </p:grpSpPr>
          <p:sp>
            <p:nvSpPr>
              <p:cNvPr id="724" name="Google Shape;724;p3"/>
              <p:cNvSpPr/>
              <p:nvPr/>
            </p:nvSpPr>
            <p:spPr>
              <a:xfrm>
                <a:off x="-98650" y="4010850"/>
                <a:ext cx="92427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-98650" y="4584050"/>
                <a:ext cx="92427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-98650" y="4745950"/>
                <a:ext cx="92427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7" name="Google Shape;727;p3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8" name="Google Shape;728;p3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29" name="Google Shape;729;p3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93ECF-C57B-578A-EC21-5CA27501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408AA7-3424-BC69-AD68-7B2340FA9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339F0B-4166-90B2-AE90-3E079B004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F6ECE0-01F4-63DC-C915-570E7A76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4650-4595-49A6-AC3C-37A8A8FBADA5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C5A55B-4594-52D5-44B6-042D36B2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17C38E-EE64-A717-F13D-418BF51C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3EC6-87E2-4247-B228-FA12C078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856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A3A7A-AA19-602A-45FC-6640DDB0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7B2237-CA58-DC93-3B73-DB4B3E8B6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5B539C-AE2A-2783-D4D3-3E129E354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B5872F-8652-066D-F841-9F3F6C32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4650-4595-49A6-AC3C-37A8A8FBADA5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13AD86-8F6A-089B-C52F-D086F644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7562D9-B8E9-475B-59C7-E71B5899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3EC6-87E2-4247-B228-FA12C078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0528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6AC6F-C634-F366-D984-30A5664F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B72A5B-6EEF-F5A9-BE96-A2C7EEC44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AF0A12-1065-E42A-4991-50B4EC1E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4650-4595-49A6-AC3C-37A8A8FBADA5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4D0CBD-C442-A6B2-15D7-BFA27FCB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871CDC-E799-C628-5CB0-C68368D8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3EC6-87E2-4247-B228-FA12C078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804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4A2983-948F-DD51-CE09-E99B83B5B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B5B337-892A-066D-007F-962C4707A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7D4467-5B7E-A295-F296-AEF01EDF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4650-4595-49A6-AC3C-37A8A8FBADA5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5B57A1-ADF6-1577-F77C-EFE56130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F2B7ED-5AA7-311D-F0CB-8C711ACF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3EC6-87E2-4247-B228-FA12C078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56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"/>
          <p:cNvSpPr txBox="1">
            <a:spLocks noGrp="1"/>
          </p:cNvSpPr>
          <p:nvPr>
            <p:ph type="subTitle" idx="1"/>
          </p:nvPr>
        </p:nvSpPr>
        <p:spPr>
          <a:xfrm>
            <a:off x="15240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5"/>
          <p:cNvSpPr txBox="1">
            <a:spLocks noGrp="1"/>
          </p:cNvSpPr>
          <p:nvPr>
            <p:ph type="subTitle" idx="2"/>
          </p:nvPr>
        </p:nvSpPr>
        <p:spPr>
          <a:xfrm>
            <a:off x="15240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5"/>
          <p:cNvSpPr txBox="1">
            <a:spLocks noGrp="1"/>
          </p:cNvSpPr>
          <p:nvPr>
            <p:ph type="subTitle" idx="3"/>
          </p:nvPr>
        </p:nvSpPr>
        <p:spPr>
          <a:xfrm>
            <a:off x="48768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5"/>
          <p:cNvSpPr txBox="1">
            <a:spLocks noGrp="1"/>
          </p:cNvSpPr>
          <p:nvPr>
            <p:ph type="subTitle" idx="4"/>
          </p:nvPr>
        </p:nvSpPr>
        <p:spPr>
          <a:xfrm>
            <a:off x="48768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"/>
          <p:cNvSpPr txBox="1">
            <a:spLocks noGrp="1"/>
          </p:cNvSpPr>
          <p:nvPr>
            <p:ph type="body" idx="1"/>
          </p:nvPr>
        </p:nvSpPr>
        <p:spPr>
          <a:xfrm>
            <a:off x="3038700" y="1995800"/>
            <a:ext cx="30666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3" name="Google Shape;743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9"/>
          <p:cNvSpPr txBox="1">
            <a:spLocks noGrp="1"/>
          </p:cNvSpPr>
          <p:nvPr>
            <p:ph type="subTitle" idx="1"/>
          </p:nvPr>
        </p:nvSpPr>
        <p:spPr>
          <a:xfrm>
            <a:off x="4090675" y="633550"/>
            <a:ext cx="3101700" cy="12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865" name="Google Shape;1865;p9"/>
          <p:cNvSpPr txBox="1">
            <a:spLocks noGrp="1"/>
          </p:cNvSpPr>
          <p:nvPr>
            <p:ph type="body" idx="2"/>
          </p:nvPr>
        </p:nvSpPr>
        <p:spPr>
          <a:xfrm>
            <a:off x="4090675" y="1964600"/>
            <a:ext cx="42912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66" name="Google Shape;1866;p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67" name="Google Shape;1867;p9"/>
          <p:cNvGrpSpPr/>
          <p:nvPr/>
        </p:nvGrpSpPr>
        <p:grpSpPr>
          <a:xfrm>
            <a:off x="0" y="4025575"/>
            <a:ext cx="3271200" cy="1302100"/>
            <a:chOff x="0" y="4025575"/>
            <a:chExt cx="3271200" cy="1302100"/>
          </a:xfrm>
        </p:grpSpPr>
        <p:sp>
          <p:nvSpPr>
            <p:cNvPr id="1868" name="Google Shape;1868;p9"/>
            <p:cNvSpPr/>
            <p:nvPr/>
          </p:nvSpPr>
          <p:spPr>
            <a:xfrm>
              <a:off x="0" y="4025575"/>
              <a:ext cx="32712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9"/>
            <p:cNvSpPr/>
            <p:nvPr/>
          </p:nvSpPr>
          <p:spPr>
            <a:xfrm>
              <a:off x="0" y="4598775"/>
              <a:ext cx="32712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9"/>
            <p:cNvSpPr/>
            <p:nvPr/>
          </p:nvSpPr>
          <p:spPr>
            <a:xfrm>
              <a:off x="0" y="4760675"/>
              <a:ext cx="32712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1" name="Google Shape;1871;p9"/>
          <p:cNvGrpSpPr/>
          <p:nvPr/>
        </p:nvGrpSpPr>
        <p:grpSpPr>
          <a:xfrm>
            <a:off x="1180687" y="1797419"/>
            <a:ext cx="925262" cy="2313176"/>
            <a:chOff x="2761775" y="238125"/>
            <a:chExt cx="2094300" cy="5235800"/>
          </a:xfrm>
        </p:grpSpPr>
        <p:sp>
          <p:nvSpPr>
            <p:cNvPr id="1872" name="Google Shape;1872;p9"/>
            <p:cNvSpPr/>
            <p:nvPr/>
          </p:nvSpPr>
          <p:spPr>
            <a:xfrm>
              <a:off x="4018325" y="4845575"/>
              <a:ext cx="209425" cy="418875"/>
            </a:xfrm>
            <a:custGeom>
              <a:avLst/>
              <a:gdLst/>
              <a:ahLst/>
              <a:cxnLst/>
              <a:rect l="l" t="t" r="r" b="b"/>
              <a:pathLst>
                <a:path w="8377" h="16755" extrusionOk="0">
                  <a:moveTo>
                    <a:pt x="1" y="0"/>
                  </a:moveTo>
                  <a:lnTo>
                    <a:pt x="1" y="16755"/>
                  </a:lnTo>
                  <a:lnTo>
                    <a:pt x="8376" y="16755"/>
                  </a:lnTo>
                  <a:lnTo>
                    <a:pt x="837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9"/>
            <p:cNvSpPr/>
            <p:nvPr/>
          </p:nvSpPr>
          <p:spPr>
            <a:xfrm>
              <a:off x="3390000" y="4845575"/>
              <a:ext cx="209500" cy="418875"/>
            </a:xfrm>
            <a:custGeom>
              <a:avLst/>
              <a:gdLst/>
              <a:ahLst/>
              <a:cxnLst/>
              <a:rect l="l" t="t" r="r" b="b"/>
              <a:pathLst>
                <a:path w="8380" h="16755" extrusionOk="0">
                  <a:moveTo>
                    <a:pt x="0" y="0"/>
                  </a:moveTo>
                  <a:lnTo>
                    <a:pt x="0" y="16755"/>
                  </a:lnTo>
                  <a:lnTo>
                    <a:pt x="8380" y="16755"/>
                  </a:lnTo>
                  <a:lnTo>
                    <a:pt x="838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9"/>
            <p:cNvSpPr/>
            <p:nvPr/>
          </p:nvSpPr>
          <p:spPr>
            <a:xfrm>
              <a:off x="2761775" y="866450"/>
              <a:ext cx="2094300" cy="1675475"/>
            </a:xfrm>
            <a:custGeom>
              <a:avLst/>
              <a:gdLst/>
              <a:ahLst/>
              <a:cxnLst/>
              <a:rect l="l" t="t" r="r" b="b"/>
              <a:pathLst>
                <a:path w="83772" h="67019" extrusionOk="0">
                  <a:moveTo>
                    <a:pt x="33509" y="16755"/>
                  </a:moveTo>
                  <a:lnTo>
                    <a:pt x="33509" y="25130"/>
                  </a:lnTo>
                  <a:lnTo>
                    <a:pt x="25133" y="25130"/>
                  </a:lnTo>
                  <a:lnTo>
                    <a:pt x="25133" y="16755"/>
                  </a:lnTo>
                  <a:close/>
                  <a:moveTo>
                    <a:pt x="58642" y="16755"/>
                  </a:moveTo>
                  <a:lnTo>
                    <a:pt x="58642" y="25130"/>
                  </a:lnTo>
                  <a:lnTo>
                    <a:pt x="50263" y="25130"/>
                  </a:lnTo>
                  <a:lnTo>
                    <a:pt x="50263" y="16755"/>
                  </a:lnTo>
                  <a:close/>
                  <a:moveTo>
                    <a:pt x="50263" y="33509"/>
                  </a:moveTo>
                  <a:lnTo>
                    <a:pt x="50263" y="41885"/>
                  </a:lnTo>
                  <a:lnTo>
                    <a:pt x="33509" y="41885"/>
                  </a:lnTo>
                  <a:lnTo>
                    <a:pt x="33509" y="33509"/>
                  </a:lnTo>
                  <a:close/>
                  <a:moveTo>
                    <a:pt x="58642" y="1"/>
                  </a:moveTo>
                  <a:lnTo>
                    <a:pt x="58642" y="8376"/>
                  </a:lnTo>
                  <a:lnTo>
                    <a:pt x="8379" y="8376"/>
                  </a:lnTo>
                  <a:lnTo>
                    <a:pt x="8379" y="16755"/>
                  </a:lnTo>
                  <a:lnTo>
                    <a:pt x="0" y="16755"/>
                  </a:lnTo>
                  <a:lnTo>
                    <a:pt x="0" y="25130"/>
                  </a:lnTo>
                  <a:lnTo>
                    <a:pt x="8379" y="25130"/>
                  </a:lnTo>
                  <a:lnTo>
                    <a:pt x="8379" y="50264"/>
                  </a:lnTo>
                  <a:lnTo>
                    <a:pt x="33509" y="50264"/>
                  </a:lnTo>
                  <a:lnTo>
                    <a:pt x="33509" y="67018"/>
                  </a:lnTo>
                  <a:lnTo>
                    <a:pt x="50263" y="67018"/>
                  </a:lnTo>
                  <a:lnTo>
                    <a:pt x="50263" y="50264"/>
                  </a:lnTo>
                  <a:lnTo>
                    <a:pt x="75396" y="50264"/>
                  </a:lnTo>
                  <a:lnTo>
                    <a:pt x="75396" y="25130"/>
                  </a:lnTo>
                  <a:lnTo>
                    <a:pt x="83771" y="25130"/>
                  </a:lnTo>
                  <a:lnTo>
                    <a:pt x="83771" y="16755"/>
                  </a:lnTo>
                  <a:lnTo>
                    <a:pt x="75396" y="16755"/>
                  </a:lnTo>
                  <a:lnTo>
                    <a:pt x="75396" y="8376"/>
                  </a:lnTo>
                  <a:lnTo>
                    <a:pt x="67017" y="8376"/>
                  </a:lnTo>
                  <a:lnTo>
                    <a:pt x="670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9"/>
            <p:cNvSpPr/>
            <p:nvPr/>
          </p:nvSpPr>
          <p:spPr>
            <a:xfrm>
              <a:off x="2971250" y="2332400"/>
              <a:ext cx="1675450" cy="1466100"/>
            </a:xfrm>
            <a:custGeom>
              <a:avLst/>
              <a:gdLst/>
              <a:ahLst/>
              <a:cxnLst/>
              <a:rect l="l" t="t" r="r" b="b"/>
              <a:pathLst>
                <a:path w="67018" h="58644" extrusionOk="0">
                  <a:moveTo>
                    <a:pt x="0" y="1"/>
                  </a:moveTo>
                  <a:lnTo>
                    <a:pt x="0" y="16755"/>
                  </a:lnTo>
                  <a:lnTo>
                    <a:pt x="8375" y="16755"/>
                  </a:lnTo>
                  <a:lnTo>
                    <a:pt x="8375" y="58643"/>
                  </a:lnTo>
                  <a:lnTo>
                    <a:pt x="58638" y="58643"/>
                  </a:lnTo>
                  <a:lnTo>
                    <a:pt x="58638" y="16755"/>
                  </a:lnTo>
                  <a:lnTo>
                    <a:pt x="67017" y="16755"/>
                  </a:lnTo>
                  <a:lnTo>
                    <a:pt x="67017" y="1"/>
                  </a:lnTo>
                  <a:lnTo>
                    <a:pt x="41884" y="1"/>
                  </a:lnTo>
                  <a:lnTo>
                    <a:pt x="41884" y="8380"/>
                  </a:lnTo>
                  <a:lnTo>
                    <a:pt x="25130" y="8380"/>
                  </a:lnTo>
                  <a:lnTo>
                    <a:pt x="2513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9"/>
            <p:cNvSpPr/>
            <p:nvPr/>
          </p:nvSpPr>
          <p:spPr>
            <a:xfrm>
              <a:off x="4018325" y="1285300"/>
              <a:ext cx="209425" cy="209425"/>
            </a:xfrm>
            <a:custGeom>
              <a:avLst/>
              <a:gdLst/>
              <a:ahLst/>
              <a:cxnLst/>
              <a:rect l="l" t="t" r="r" b="b"/>
              <a:pathLst>
                <a:path w="8377" h="8377" extrusionOk="0">
                  <a:moveTo>
                    <a:pt x="1" y="1"/>
                  </a:moveTo>
                  <a:lnTo>
                    <a:pt x="1" y="8376"/>
                  </a:lnTo>
                  <a:lnTo>
                    <a:pt x="8376" y="8376"/>
                  </a:lnTo>
                  <a:lnTo>
                    <a:pt x="83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9"/>
            <p:cNvSpPr/>
            <p:nvPr/>
          </p:nvSpPr>
          <p:spPr>
            <a:xfrm>
              <a:off x="3390000" y="1285300"/>
              <a:ext cx="209500" cy="209425"/>
            </a:xfrm>
            <a:custGeom>
              <a:avLst/>
              <a:gdLst/>
              <a:ahLst/>
              <a:cxnLst/>
              <a:rect l="l" t="t" r="r" b="b"/>
              <a:pathLst>
                <a:path w="8380" h="8377" extrusionOk="0">
                  <a:moveTo>
                    <a:pt x="0" y="1"/>
                  </a:moveTo>
                  <a:lnTo>
                    <a:pt x="0" y="8376"/>
                  </a:lnTo>
                  <a:lnTo>
                    <a:pt x="8380" y="8376"/>
                  </a:lnTo>
                  <a:lnTo>
                    <a:pt x="8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9"/>
            <p:cNvSpPr/>
            <p:nvPr/>
          </p:nvSpPr>
          <p:spPr>
            <a:xfrm>
              <a:off x="3599475" y="1704075"/>
              <a:ext cx="418875" cy="209500"/>
            </a:xfrm>
            <a:custGeom>
              <a:avLst/>
              <a:gdLst/>
              <a:ahLst/>
              <a:cxnLst/>
              <a:rect l="l" t="t" r="r" b="b"/>
              <a:pathLst>
                <a:path w="16755" h="8380" extrusionOk="0">
                  <a:moveTo>
                    <a:pt x="1" y="0"/>
                  </a:moveTo>
                  <a:lnTo>
                    <a:pt x="1" y="8380"/>
                  </a:lnTo>
                  <a:lnTo>
                    <a:pt x="16755" y="8380"/>
                  </a:lnTo>
                  <a:lnTo>
                    <a:pt x="1675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9"/>
            <p:cNvSpPr/>
            <p:nvPr/>
          </p:nvSpPr>
          <p:spPr>
            <a:xfrm>
              <a:off x="4437200" y="2751275"/>
              <a:ext cx="209500" cy="1466075"/>
            </a:xfrm>
            <a:custGeom>
              <a:avLst/>
              <a:gdLst/>
              <a:ahLst/>
              <a:cxnLst/>
              <a:rect l="l" t="t" r="r" b="b"/>
              <a:pathLst>
                <a:path w="8380" h="58643" extrusionOk="0">
                  <a:moveTo>
                    <a:pt x="0" y="0"/>
                  </a:moveTo>
                  <a:lnTo>
                    <a:pt x="0" y="41888"/>
                  </a:lnTo>
                  <a:lnTo>
                    <a:pt x="0" y="50264"/>
                  </a:lnTo>
                  <a:lnTo>
                    <a:pt x="0" y="58643"/>
                  </a:lnTo>
                  <a:lnTo>
                    <a:pt x="8379" y="58643"/>
                  </a:lnTo>
                  <a:lnTo>
                    <a:pt x="83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9"/>
            <p:cNvSpPr/>
            <p:nvPr/>
          </p:nvSpPr>
          <p:spPr>
            <a:xfrm>
              <a:off x="2971250" y="2751275"/>
              <a:ext cx="209400" cy="1466075"/>
            </a:xfrm>
            <a:custGeom>
              <a:avLst/>
              <a:gdLst/>
              <a:ahLst/>
              <a:cxnLst/>
              <a:rect l="l" t="t" r="r" b="b"/>
              <a:pathLst>
                <a:path w="8376" h="58643" extrusionOk="0">
                  <a:moveTo>
                    <a:pt x="0" y="0"/>
                  </a:moveTo>
                  <a:lnTo>
                    <a:pt x="0" y="58643"/>
                  </a:lnTo>
                  <a:lnTo>
                    <a:pt x="8375" y="58643"/>
                  </a:lnTo>
                  <a:lnTo>
                    <a:pt x="8375" y="50264"/>
                  </a:lnTo>
                  <a:lnTo>
                    <a:pt x="8375" y="41888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9"/>
            <p:cNvSpPr/>
            <p:nvPr/>
          </p:nvSpPr>
          <p:spPr>
            <a:xfrm>
              <a:off x="4018325" y="5264425"/>
              <a:ext cx="418900" cy="209500"/>
            </a:xfrm>
            <a:custGeom>
              <a:avLst/>
              <a:gdLst/>
              <a:ahLst/>
              <a:cxnLst/>
              <a:rect l="l" t="t" r="r" b="b"/>
              <a:pathLst>
                <a:path w="16756" h="8380" extrusionOk="0">
                  <a:moveTo>
                    <a:pt x="1" y="1"/>
                  </a:moveTo>
                  <a:lnTo>
                    <a:pt x="1" y="8380"/>
                  </a:lnTo>
                  <a:lnTo>
                    <a:pt x="16755" y="8380"/>
                  </a:lnTo>
                  <a:lnTo>
                    <a:pt x="1675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9"/>
            <p:cNvSpPr/>
            <p:nvPr/>
          </p:nvSpPr>
          <p:spPr>
            <a:xfrm>
              <a:off x="3180625" y="5264425"/>
              <a:ext cx="418875" cy="209500"/>
            </a:xfrm>
            <a:custGeom>
              <a:avLst/>
              <a:gdLst/>
              <a:ahLst/>
              <a:cxnLst/>
              <a:rect l="l" t="t" r="r" b="b"/>
              <a:pathLst>
                <a:path w="16755" h="8380" extrusionOk="0">
                  <a:moveTo>
                    <a:pt x="0" y="1"/>
                  </a:moveTo>
                  <a:lnTo>
                    <a:pt x="0" y="8380"/>
                  </a:lnTo>
                  <a:lnTo>
                    <a:pt x="16755" y="8380"/>
                  </a:lnTo>
                  <a:lnTo>
                    <a:pt x="1675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9"/>
            <p:cNvSpPr/>
            <p:nvPr/>
          </p:nvSpPr>
          <p:spPr>
            <a:xfrm>
              <a:off x="2761775" y="238125"/>
              <a:ext cx="2094300" cy="1047200"/>
            </a:xfrm>
            <a:custGeom>
              <a:avLst/>
              <a:gdLst/>
              <a:ahLst/>
              <a:cxnLst/>
              <a:rect l="l" t="t" r="r" b="b"/>
              <a:pathLst>
                <a:path w="83772" h="41888" extrusionOk="0">
                  <a:moveTo>
                    <a:pt x="16754" y="0"/>
                  </a:moveTo>
                  <a:lnTo>
                    <a:pt x="16754" y="8379"/>
                  </a:lnTo>
                  <a:lnTo>
                    <a:pt x="8379" y="8379"/>
                  </a:lnTo>
                  <a:lnTo>
                    <a:pt x="8379" y="16754"/>
                  </a:lnTo>
                  <a:lnTo>
                    <a:pt x="0" y="16754"/>
                  </a:lnTo>
                  <a:lnTo>
                    <a:pt x="0" y="25134"/>
                  </a:lnTo>
                  <a:lnTo>
                    <a:pt x="0" y="33509"/>
                  </a:lnTo>
                  <a:lnTo>
                    <a:pt x="0" y="41888"/>
                  </a:lnTo>
                  <a:lnTo>
                    <a:pt x="8379" y="41888"/>
                  </a:lnTo>
                  <a:lnTo>
                    <a:pt x="8379" y="33509"/>
                  </a:lnTo>
                  <a:lnTo>
                    <a:pt x="58642" y="33509"/>
                  </a:lnTo>
                  <a:lnTo>
                    <a:pt x="58642" y="25134"/>
                  </a:lnTo>
                  <a:lnTo>
                    <a:pt x="67017" y="25134"/>
                  </a:lnTo>
                  <a:lnTo>
                    <a:pt x="67017" y="33509"/>
                  </a:lnTo>
                  <a:lnTo>
                    <a:pt x="75396" y="33509"/>
                  </a:lnTo>
                  <a:lnTo>
                    <a:pt x="75396" y="41888"/>
                  </a:lnTo>
                  <a:lnTo>
                    <a:pt x="83771" y="41888"/>
                  </a:lnTo>
                  <a:lnTo>
                    <a:pt x="83771" y="33509"/>
                  </a:lnTo>
                  <a:lnTo>
                    <a:pt x="83771" y="25134"/>
                  </a:lnTo>
                  <a:lnTo>
                    <a:pt x="83771" y="16754"/>
                  </a:lnTo>
                  <a:lnTo>
                    <a:pt x="75396" y="16754"/>
                  </a:lnTo>
                  <a:lnTo>
                    <a:pt x="75396" y="8379"/>
                  </a:lnTo>
                  <a:lnTo>
                    <a:pt x="67017" y="8379"/>
                  </a:lnTo>
                  <a:lnTo>
                    <a:pt x="6701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9"/>
            <p:cNvSpPr/>
            <p:nvPr/>
          </p:nvSpPr>
          <p:spPr>
            <a:xfrm>
              <a:off x="3180625" y="3798475"/>
              <a:ext cx="1256600" cy="1047125"/>
            </a:xfrm>
            <a:custGeom>
              <a:avLst/>
              <a:gdLst/>
              <a:ahLst/>
              <a:cxnLst/>
              <a:rect l="l" t="t" r="r" b="b"/>
              <a:pathLst>
                <a:path w="50264" h="41885" extrusionOk="0">
                  <a:moveTo>
                    <a:pt x="0" y="0"/>
                  </a:moveTo>
                  <a:lnTo>
                    <a:pt x="0" y="8376"/>
                  </a:lnTo>
                  <a:lnTo>
                    <a:pt x="0" y="16755"/>
                  </a:lnTo>
                  <a:lnTo>
                    <a:pt x="0" y="41884"/>
                  </a:lnTo>
                  <a:lnTo>
                    <a:pt x="16755" y="41884"/>
                  </a:lnTo>
                  <a:lnTo>
                    <a:pt x="16755" y="16755"/>
                  </a:lnTo>
                  <a:lnTo>
                    <a:pt x="33509" y="16755"/>
                  </a:lnTo>
                  <a:lnTo>
                    <a:pt x="33509" y="41884"/>
                  </a:lnTo>
                  <a:lnTo>
                    <a:pt x="50263" y="41884"/>
                  </a:lnTo>
                  <a:lnTo>
                    <a:pt x="50263" y="16755"/>
                  </a:lnTo>
                  <a:lnTo>
                    <a:pt x="50263" y="8376"/>
                  </a:lnTo>
                  <a:lnTo>
                    <a:pt x="5026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9"/>
            <p:cNvSpPr/>
            <p:nvPr/>
          </p:nvSpPr>
          <p:spPr>
            <a:xfrm>
              <a:off x="2761775" y="1494700"/>
              <a:ext cx="209400" cy="209400"/>
            </a:xfrm>
            <a:custGeom>
              <a:avLst/>
              <a:gdLst/>
              <a:ahLst/>
              <a:cxnLst/>
              <a:rect l="l" t="t" r="r" b="b"/>
              <a:pathLst>
                <a:path w="8376" h="8376" extrusionOk="0">
                  <a:moveTo>
                    <a:pt x="0" y="0"/>
                  </a:moveTo>
                  <a:lnTo>
                    <a:pt x="0" y="8375"/>
                  </a:lnTo>
                  <a:lnTo>
                    <a:pt x="8375" y="8375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9"/>
            <p:cNvSpPr/>
            <p:nvPr/>
          </p:nvSpPr>
          <p:spPr>
            <a:xfrm>
              <a:off x="4646675" y="1494700"/>
              <a:ext cx="209400" cy="209400"/>
            </a:xfrm>
            <a:custGeom>
              <a:avLst/>
              <a:gdLst/>
              <a:ahLst/>
              <a:cxnLst/>
              <a:rect l="l" t="t" r="r" b="b"/>
              <a:pathLst>
                <a:path w="8376" h="8376" extrusionOk="0">
                  <a:moveTo>
                    <a:pt x="0" y="0"/>
                  </a:moveTo>
                  <a:lnTo>
                    <a:pt x="0" y="8375"/>
                  </a:lnTo>
                  <a:lnTo>
                    <a:pt x="8375" y="8375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accent6"/>
        </a:solidFill>
        <a:effectLst/>
      </p:bgPr>
    </p:bg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5" name="Google Shape;1895;p13"/>
          <p:cNvCxnSpPr/>
          <p:nvPr/>
        </p:nvCxnSpPr>
        <p:spPr>
          <a:xfrm>
            <a:off x="1039500" y="2424889"/>
            <a:ext cx="7065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6" name="Google Shape;1896;p13"/>
          <p:cNvCxnSpPr/>
          <p:nvPr/>
        </p:nvCxnSpPr>
        <p:spPr>
          <a:xfrm>
            <a:off x="1039500" y="3608864"/>
            <a:ext cx="7065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7" name="Google Shape;1897;p1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8" name="Google Shape;1898;p13"/>
          <p:cNvSpPr txBox="1">
            <a:spLocks noGrp="1"/>
          </p:cNvSpPr>
          <p:nvPr>
            <p:ph type="title" idx="2"/>
          </p:nvPr>
        </p:nvSpPr>
        <p:spPr>
          <a:xfrm>
            <a:off x="11484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99" name="Google Shape;1899;p13"/>
          <p:cNvSpPr txBox="1">
            <a:spLocks noGrp="1"/>
          </p:cNvSpPr>
          <p:nvPr>
            <p:ph type="subTitle" idx="1"/>
          </p:nvPr>
        </p:nvSpPr>
        <p:spPr>
          <a:xfrm>
            <a:off x="1148450" y="1657334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0" name="Google Shape;1900;p13"/>
          <p:cNvSpPr txBox="1">
            <a:spLocks noGrp="1"/>
          </p:cNvSpPr>
          <p:nvPr>
            <p:ph type="title" idx="3"/>
          </p:nvPr>
        </p:nvSpPr>
        <p:spPr>
          <a:xfrm>
            <a:off x="1148450" y="256909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1" name="Google Shape;1901;p13"/>
          <p:cNvSpPr txBox="1">
            <a:spLocks noGrp="1"/>
          </p:cNvSpPr>
          <p:nvPr>
            <p:ph type="subTitle" idx="4"/>
          </p:nvPr>
        </p:nvSpPr>
        <p:spPr>
          <a:xfrm>
            <a:off x="1148450" y="282890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2" name="Google Shape;1902;p13"/>
          <p:cNvSpPr txBox="1">
            <a:spLocks noGrp="1"/>
          </p:cNvSpPr>
          <p:nvPr>
            <p:ph type="title" idx="5"/>
          </p:nvPr>
        </p:nvSpPr>
        <p:spPr>
          <a:xfrm>
            <a:off x="1148450" y="374066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3" name="Google Shape;1903;p13"/>
          <p:cNvSpPr txBox="1">
            <a:spLocks noGrp="1"/>
          </p:cNvSpPr>
          <p:nvPr>
            <p:ph type="subTitle" idx="6"/>
          </p:nvPr>
        </p:nvSpPr>
        <p:spPr>
          <a:xfrm>
            <a:off x="1148450" y="4000475"/>
            <a:ext cx="3088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4" name="Google Shape;1904;p13"/>
          <p:cNvSpPr txBox="1">
            <a:spLocks noGrp="1"/>
          </p:cNvSpPr>
          <p:nvPr>
            <p:ph type="title" idx="7"/>
          </p:nvPr>
        </p:nvSpPr>
        <p:spPr>
          <a:xfrm>
            <a:off x="49067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5" name="Google Shape;1905;p13"/>
          <p:cNvSpPr txBox="1">
            <a:spLocks noGrp="1"/>
          </p:cNvSpPr>
          <p:nvPr>
            <p:ph type="subTitle" idx="8"/>
          </p:nvPr>
        </p:nvSpPr>
        <p:spPr>
          <a:xfrm>
            <a:off x="4906750" y="1657338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6" name="Google Shape;1906;p13"/>
          <p:cNvSpPr txBox="1">
            <a:spLocks noGrp="1"/>
          </p:cNvSpPr>
          <p:nvPr>
            <p:ph type="title" idx="9"/>
          </p:nvPr>
        </p:nvSpPr>
        <p:spPr>
          <a:xfrm>
            <a:off x="4906750" y="2569107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7" name="Google Shape;1907;p13"/>
          <p:cNvSpPr txBox="1">
            <a:spLocks noGrp="1"/>
          </p:cNvSpPr>
          <p:nvPr>
            <p:ph type="subTitle" idx="13"/>
          </p:nvPr>
        </p:nvSpPr>
        <p:spPr>
          <a:xfrm>
            <a:off x="4906750" y="282892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908" name="Google Shape;1908;p13"/>
          <p:cNvGrpSpPr/>
          <p:nvPr/>
        </p:nvGrpSpPr>
        <p:grpSpPr>
          <a:xfrm>
            <a:off x="7230575" y="3501811"/>
            <a:ext cx="1540410" cy="1636035"/>
            <a:chOff x="7230575" y="3501811"/>
            <a:chExt cx="1540410" cy="1636035"/>
          </a:xfrm>
        </p:grpSpPr>
        <p:grpSp>
          <p:nvGrpSpPr>
            <p:cNvPr id="1909" name="Google Shape;1909;p13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1910" name="Google Shape;1910;p13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13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13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13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13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13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13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13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13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13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13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13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13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13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13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13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13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13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13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13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13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13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13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13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13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13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13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13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13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13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13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13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13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13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13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13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13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13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8" name="Google Shape;1948;p13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3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3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3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3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3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3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5" name="Google Shape;1955;p13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1956" name="Google Shape;1956;p13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13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13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13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13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13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13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13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13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13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13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13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13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13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13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13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13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13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13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13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3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3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3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13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13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13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13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13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13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13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13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13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13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13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13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13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13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13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13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13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13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13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13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13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13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13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13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13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13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13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13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13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13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13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13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13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13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13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13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13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13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13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13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13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13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13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13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13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13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13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13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13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13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13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13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13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13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13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13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13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13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13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13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13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13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13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13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13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13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13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13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13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13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13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13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13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13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13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13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13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13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13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13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13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13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13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13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13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13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13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13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13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13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13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13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13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13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13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13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13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13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13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13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13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13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13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13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13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13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13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13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13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13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13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13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13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13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13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13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5" name="Google Shape;2095;p13"/>
          <p:cNvGrpSpPr/>
          <p:nvPr/>
        </p:nvGrpSpPr>
        <p:grpSpPr>
          <a:xfrm>
            <a:off x="6163859" y="4325295"/>
            <a:ext cx="1007280" cy="1069810"/>
            <a:chOff x="6163859" y="4325295"/>
            <a:chExt cx="1007280" cy="1069810"/>
          </a:xfrm>
        </p:grpSpPr>
        <p:sp>
          <p:nvSpPr>
            <p:cNvPr id="2096" name="Google Shape;2096;p13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3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3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3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3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3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3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3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3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3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3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3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3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3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3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3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3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3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3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3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3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3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3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3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3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3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3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3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3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3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3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3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3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3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3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3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3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3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3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3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3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3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3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_1">
    <p:bg>
      <p:bgPr>
        <a:solidFill>
          <a:schemeClr val="accent6"/>
        </a:solidFill>
        <a:effectLst/>
      </p:bgPr>
    </p:bg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82" name="Google Shape;2282;p14"/>
          <p:cNvSpPr txBox="1">
            <a:spLocks noGrp="1"/>
          </p:cNvSpPr>
          <p:nvPr>
            <p:ph type="title" idx="2"/>
          </p:nvPr>
        </p:nvSpPr>
        <p:spPr>
          <a:xfrm>
            <a:off x="1148450" y="311760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3" name="Google Shape;2283;p14"/>
          <p:cNvSpPr txBox="1">
            <a:spLocks noGrp="1"/>
          </p:cNvSpPr>
          <p:nvPr>
            <p:ph type="subTitle" idx="1"/>
          </p:nvPr>
        </p:nvSpPr>
        <p:spPr>
          <a:xfrm>
            <a:off x="1148450" y="3529783"/>
            <a:ext cx="30888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84" name="Google Shape;2284;p14"/>
          <p:cNvSpPr txBox="1">
            <a:spLocks noGrp="1"/>
          </p:cNvSpPr>
          <p:nvPr>
            <p:ph type="title" idx="3"/>
          </p:nvPr>
        </p:nvSpPr>
        <p:spPr>
          <a:xfrm>
            <a:off x="4906750" y="311760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5" name="Google Shape;2285;p14"/>
          <p:cNvSpPr txBox="1">
            <a:spLocks noGrp="1"/>
          </p:cNvSpPr>
          <p:nvPr>
            <p:ph type="subTitle" idx="4"/>
          </p:nvPr>
        </p:nvSpPr>
        <p:spPr>
          <a:xfrm>
            <a:off x="4906750" y="3529795"/>
            <a:ext cx="30888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accent6"/>
        </a:solidFill>
        <a:effectLst/>
      </p:bgPr>
    </p:bg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7" name="Google Shape;2287;p15"/>
          <p:cNvGrpSpPr/>
          <p:nvPr/>
        </p:nvGrpSpPr>
        <p:grpSpPr>
          <a:xfrm>
            <a:off x="-98650" y="2037325"/>
            <a:ext cx="9352525" cy="3275625"/>
            <a:chOff x="-98650" y="2037325"/>
            <a:chExt cx="9352525" cy="3275625"/>
          </a:xfrm>
        </p:grpSpPr>
        <p:sp>
          <p:nvSpPr>
            <p:cNvPr id="2288" name="Google Shape;2288;p15"/>
            <p:cNvSpPr/>
            <p:nvPr/>
          </p:nvSpPr>
          <p:spPr>
            <a:xfrm>
              <a:off x="-98650" y="4010850"/>
              <a:ext cx="25233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5"/>
            <p:cNvSpPr/>
            <p:nvPr/>
          </p:nvSpPr>
          <p:spPr>
            <a:xfrm>
              <a:off x="-98650" y="4584050"/>
              <a:ext cx="25233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5"/>
            <p:cNvSpPr/>
            <p:nvPr/>
          </p:nvSpPr>
          <p:spPr>
            <a:xfrm>
              <a:off x="-98650" y="4745950"/>
              <a:ext cx="25233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5"/>
            <p:cNvSpPr/>
            <p:nvPr/>
          </p:nvSpPr>
          <p:spPr>
            <a:xfrm>
              <a:off x="3488175" y="4010850"/>
              <a:ext cx="57657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5"/>
            <p:cNvSpPr/>
            <p:nvPr/>
          </p:nvSpPr>
          <p:spPr>
            <a:xfrm>
              <a:off x="3488175" y="4584050"/>
              <a:ext cx="57657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5"/>
            <p:cNvSpPr/>
            <p:nvPr/>
          </p:nvSpPr>
          <p:spPr>
            <a:xfrm>
              <a:off x="3488175" y="4745950"/>
              <a:ext cx="57657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5"/>
            <p:cNvSpPr/>
            <p:nvPr/>
          </p:nvSpPr>
          <p:spPr>
            <a:xfrm>
              <a:off x="7648575" y="2037325"/>
              <a:ext cx="1031700" cy="180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5"/>
            <p:cNvSpPr/>
            <p:nvPr/>
          </p:nvSpPr>
          <p:spPr>
            <a:xfrm>
              <a:off x="7648575" y="2218332"/>
              <a:ext cx="1031700" cy="1245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5"/>
            <p:cNvSpPr/>
            <p:nvPr/>
          </p:nvSpPr>
          <p:spPr>
            <a:xfrm>
              <a:off x="7648575" y="2342924"/>
              <a:ext cx="1031700" cy="1668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7" name="Google Shape;2297;p15"/>
          <p:cNvGrpSpPr/>
          <p:nvPr/>
        </p:nvGrpSpPr>
        <p:grpSpPr>
          <a:xfrm>
            <a:off x="1031000" y="3038742"/>
            <a:ext cx="263998" cy="263956"/>
            <a:chOff x="1031000" y="3038742"/>
            <a:chExt cx="263998" cy="263956"/>
          </a:xfrm>
        </p:grpSpPr>
        <p:sp>
          <p:nvSpPr>
            <p:cNvPr id="2298" name="Google Shape;2298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2" name="Google Shape;2302;p15"/>
          <p:cNvGrpSpPr/>
          <p:nvPr/>
        </p:nvGrpSpPr>
        <p:grpSpPr>
          <a:xfrm>
            <a:off x="1031000" y="2611917"/>
            <a:ext cx="263998" cy="263956"/>
            <a:chOff x="1031000" y="3038742"/>
            <a:chExt cx="263998" cy="263956"/>
          </a:xfrm>
        </p:grpSpPr>
        <p:sp>
          <p:nvSpPr>
            <p:cNvPr id="2303" name="Google Shape;2303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7" name="Google Shape;2307;p15"/>
          <p:cNvGrpSpPr/>
          <p:nvPr/>
        </p:nvGrpSpPr>
        <p:grpSpPr>
          <a:xfrm>
            <a:off x="1031000" y="2185092"/>
            <a:ext cx="263998" cy="263956"/>
            <a:chOff x="1031000" y="3038742"/>
            <a:chExt cx="263998" cy="263956"/>
          </a:xfrm>
        </p:grpSpPr>
        <p:sp>
          <p:nvSpPr>
            <p:cNvPr id="2308" name="Google Shape;2308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2" name="Google Shape;2312;p15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13" name="Google Shape;2313;p15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314" name="Google Shape;2314;p15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bg>
      <p:bgPr>
        <a:solidFill>
          <a:schemeClr val="accent6"/>
        </a:solidFill>
        <a:effectLst/>
      </p:bgPr>
    </p:bg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16"/>
          <p:cNvSpPr txBox="1">
            <a:spLocks noGrp="1"/>
          </p:cNvSpPr>
          <p:nvPr>
            <p:ph type="body" idx="1"/>
          </p:nvPr>
        </p:nvSpPr>
        <p:spPr>
          <a:xfrm>
            <a:off x="4959850" y="1974400"/>
            <a:ext cx="31359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17" name="Google Shape;2317;p16"/>
          <p:cNvSpPr txBox="1">
            <a:spLocks noGrp="1"/>
          </p:cNvSpPr>
          <p:nvPr>
            <p:ph type="title"/>
          </p:nvPr>
        </p:nvSpPr>
        <p:spPr>
          <a:xfrm>
            <a:off x="4959850" y="1183375"/>
            <a:ext cx="3135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9" r:id="rId6"/>
    <p:sldLayoutId id="2147483660" r:id="rId7"/>
    <p:sldLayoutId id="2147483661" r:id="rId8"/>
    <p:sldLayoutId id="2147483662" r:id="rId9"/>
    <p:sldLayoutId id="2147483664" r:id="rId10"/>
    <p:sldLayoutId id="2147483666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06270-8CD5-EB84-B007-BD56818A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AB11A6-F7F2-8B87-8D5A-34399A2E4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3A0611-1433-1264-A435-DB7DEE27F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4650-4595-49A6-AC3C-37A8A8FBADA5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AA29B3-50EE-7159-AF46-1BB6E6318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5BAE98-4A89-39E7-49BD-6F17A4804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D3EC6-87E2-4247-B228-FA12C078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64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5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5A2622-C329-9BA4-DD82-77F984C4A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95" y="101517"/>
            <a:ext cx="1863580" cy="900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22E67D-3D04-6C31-1002-14279386F684}"/>
              </a:ext>
            </a:extLst>
          </p:cNvPr>
          <p:cNvSpPr txBox="1"/>
          <p:nvPr/>
        </p:nvSpPr>
        <p:spPr>
          <a:xfrm>
            <a:off x="2009274" y="233864"/>
            <a:ext cx="622032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ru-RU" sz="135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  <a:endParaRPr lang="en-US" sz="135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defTabSz="685800">
              <a:buClrTx/>
            </a:pPr>
            <a:endParaRPr lang="ru-RU" sz="135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 defTabSz="685800">
              <a:buClrTx/>
            </a:pPr>
            <a:r>
              <a:rPr lang="ru-RU" sz="135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ГОСУДАРСТВЕННОЕ БЮДЖЕТНОЕ УЧРЕЖДЕНИЕ</a:t>
            </a:r>
          </a:p>
          <a:p>
            <a:pPr algn="ctr" defTabSz="685800">
              <a:buClrTx/>
            </a:pPr>
            <a:r>
              <a:rPr lang="ru-RU" sz="135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КАЛИНИНГРАДСКОЙ ОБЛОСТИ</a:t>
            </a:r>
          </a:p>
          <a:p>
            <a:pPr algn="ctr" defTabSz="685800">
              <a:buClrTx/>
            </a:pPr>
            <a:r>
              <a:rPr lang="ru-RU" sz="135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ПРОФЕССИОНАЛЬНАЯ ОБРОЗОВАТЕЛЬНАЯ ОРГАНИЗАЦИЯ</a:t>
            </a:r>
          </a:p>
          <a:p>
            <a:pPr algn="ctr" defTabSz="685800">
              <a:buClrTx/>
            </a:pPr>
            <a:r>
              <a:rPr lang="ru-RU" sz="135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«КОЛЛЕДЖ ИНФОРМАЦИОННЫХ ТЕХНОЛОГИЙ И СТРОИТЕЛЬСТВА»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79824-C300-4A30-5E6A-6190F5828B6E}"/>
              </a:ext>
            </a:extLst>
          </p:cNvPr>
          <p:cNvSpPr txBox="1"/>
          <p:nvPr/>
        </p:nvSpPr>
        <p:spPr>
          <a:xfrm>
            <a:off x="2009274" y="1910557"/>
            <a:ext cx="554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Выпускная квалификационная работа на тему </a:t>
            </a:r>
          </a:p>
          <a:p>
            <a:pPr algn="ctr" defTabSz="685800">
              <a:buClrTx/>
            </a:pP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«</a:t>
            </a:r>
            <a:r>
              <a:rPr lang="en-US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Dragon Tale" </a:t>
            </a: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90852-F915-B18F-6A36-CB1B7153C173}"/>
              </a:ext>
            </a:extLst>
          </p:cNvPr>
          <p:cNvSpPr txBox="1"/>
          <p:nvPr/>
        </p:nvSpPr>
        <p:spPr>
          <a:xfrm>
            <a:off x="3585411" y="4608096"/>
            <a:ext cx="239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Калининград 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5F28B-E93F-32E9-37E8-BB87EBFC310F}"/>
              </a:ext>
            </a:extLst>
          </p:cNvPr>
          <p:cNvSpPr txBox="1"/>
          <p:nvPr/>
        </p:nvSpPr>
        <p:spPr>
          <a:xfrm>
            <a:off x="4463716" y="2894753"/>
            <a:ext cx="4105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Разработчик</a:t>
            </a:r>
            <a:r>
              <a:rPr lang="en-US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студент группы ИСп21-2К</a:t>
            </a:r>
          </a:p>
          <a:p>
            <a:pPr algn="r" defTabSz="685800">
              <a:buClrTx/>
            </a:pP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Ильин Тимур </a:t>
            </a:r>
            <a:r>
              <a:rPr lang="ru-RU" sz="1800" kern="1200" dirty="0" err="1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Евгеньевичь</a:t>
            </a:r>
            <a:endParaRPr lang="ru-RU" sz="18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r" defTabSz="685800">
              <a:buClrTx/>
            </a:pP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Руководитель</a:t>
            </a:r>
            <a:r>
              <a:rPr lang="en-US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преподаватель </a:t>
            </a:r>
            <a:r>
              <a:rPr lang="ru-RU" sz="1800" kern="1200" dirty="0" err="1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КИТиС</a:t>
            </a:r>
            <a:endParaRPr lang="ru-RU" sz="18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r" defTabSz="685800">
              <a:buClrTx/>
            </a:pP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Большакова-Стрекалова А.В.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9E0CA9-CA69-3083-A832-92AE41B697AB}"/>
              </a:ext>
            </a:extLst>
          </p:cNvPr>
          <p:cNvSpPr txBox="1"/>
          <p:nvPr/>
        </p:nvSpPr>
        <p:spPr>
          <a:xfrm>
            <a:off x="8569171" y="4813300"/>
            <a:ext cx="34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7867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4" name="Google Shape;6024;p40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25" name="Google Shape;6025;p40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ОБОСНОВАНИЕ СРЕДЫ РАЗРАБОТКИ</a:t>
            </a:r>
            <a:endParaRPr b="1" dirty="0"/>
          </a:p>
        </p:txBody>
      </p:sp>
      <p:grpSp>
        <p:nvGrpSpPr>
          <p:cNvPr id="6027" name="Google Shape;6027;p40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6028" name="Google Shape;6028;p40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40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40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40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40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40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40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40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40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40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40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40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40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40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40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40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40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40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40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40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40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40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40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4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4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4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4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5" name="Google Shape;6055;p40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6056" name="Google Shape;6056;p40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40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40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40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40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40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40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40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40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40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40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40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40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40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40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40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40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40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40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40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40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40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40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4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4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4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4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3" name="Google Shape;6083;p40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6084" name="Google Shape;6084;p40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40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40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40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40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40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40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40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40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40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40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40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40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40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40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40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40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40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40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40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40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40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40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4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4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4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4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11" name="Google Shape;6111;p40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2" name="Google Shape;6112;p40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3" name="Google Shape;6113;p40">
            <a:hlinkClick r:id="rId7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3B9B88-D1B4-D5B4-97AA-5F33AD595189}"/>
              </a:ext>
            </a:extLst>
          </p:cNvPr>
          <p:cNvSpPr txBox="1"/>
          <p:nvPr/>
        </p:nvSpPr>
        <p:spPr>
          <a:xfrm>
            <a:off x="8597901" y="4813300"/>
            <a:ext cx="31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9" name="Google Shape;5889;p36"/>
          <p:cNvSpPr txBox="1">
            <a:spLocks noGrp="1"/>
          </p:cNvSpPr>
          <p:nvPr>
            <p:ph type="title"/>
          </p:nvPr>
        </p:nvSpPr>
        <p:spPr>
          <a:xfrm>
            <a:off x="4959850" y="1183375"/>
            <a:ext cx="3135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Intellij</a:t>
            </a:r>
            <a:r>
              <a:rPr lang="en-US" dirty="0"/>
              <a:t> IDEA</a:t>
            </a:r>
            <a:endParaRPr dirty="0"/>
          </a:p>
        </p:txBody>
      </p:sp>
      <p:sp>
        <p:nvSpPr>
          <p:cNvPr id="5890" name="Google Shape;5890;p36"/>
          <p:cNvSpPr txBox="1">
            <a:spLocks noGrp="1"/>
          </p:cNvSpPr>
          <p:nvPr>
            <p:ph type="body" idx="1"/>
          </p:nvPr>
        </p:nvSpPr>
        <p:spPr>
          <a:xfrm>
            <a:off x="4959850" y="1974400"/>
            <a:ext cx="31359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-RU" dirty="0" err="1"/>
              <a:t>IntelliJ</a:t>
            </a:r>
            <a:r>
              <a:rPr lang="ru-RU" dirty="0"/>
              <a:t> IDEA предоставляет мощные инструменты для разработки Java-приложений, обеспечивая удобную среду для написания кода, отладки и управления проектом. Её интуитивно понятный интерфейс и широкий набор функций делают процесс разработки эффективным и удобным для программистов.</a:t>
            </a:r>
          </a:p>
        </p:txBody>
      </p:sp>
      <p:grpSp>
        <p:nvGrpSpPr>
          <p:cNvPr id="5891" name="Google Shape;5891;p36"/>
          <p:cNvGrpSpPr/>
          <p:nvPr/>
        </p:nvGrpSpPr>
        <p:grpSpPr>
          <a:xfrm rot="-5400000">
            <a:off x="5160196" y="1388796"/>
            <a:ext cx="242781" cy="161857"/>
            <a:chOff x="2500050" y="3730175"/>
            <a:chExt cx="2619000" cy="1746025"/>
          </a:xfrm>
        </p:grpSpPr>
        <p:sp>
          <p:nvSpPr>
            <p:cNvPr id="5892" name="Google Shape;5892;p3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3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3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3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6" name="Google Shape;5896;p36"/>
          <p:cNvGrpSpPr/>
          <p:nvPr/>
        </p:nvGrpSpPr>
        <p:grpSpPr>
          <a:xfrm rot="5400000">
            <a:off x="7652621" y="1388796"/>
            <a:ext cx="242781" cy="161857"/>
            <a:chOff x="2500050" y="3730175"/>
            <a:chExt cx="2619000" cy="1746025"/>
          </a:xfrm>
        </p:grpSpPr>
        <p:sp>
          <p:nvSpPr>
            <p:cNvPr id="5897" name="Google Shape;5897;p3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3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3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3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54DD90-38CC-DCDD-E53E-BCB0CC5FF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003797" y="1003798"/>
            <a:ext cx="5143500" cy="3135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31A5D9-EBEB-8B02-12F7-157B11A292A9}"/>
              </a:ext>
            </a:extLst>
          </p:cNvPr>
          <p:cNvSpPr txBox="1"/>
          <p:nvPr/>
        </p:nvSpPr>
        <p:spPr>
          <a:xfrm>
            <a:off x="8432800" y="4813300"/>
            <a:ext cx="47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4" name="Google Shape;6924;p4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ОБОСНОВАНИЯ СРЕД РАЗРАБОТКИ</a:t>
            </a:r>
            <a:endParaRPr b="1" dirty="0"/>
          </a:p>
        </p:txBody>
      </p:sp>
      <p:grpSp>
        <p:nvGrpSpPr>
          <p:cNvPr id="6926" name="Google Shape;6926;p47"/>
          <p:cNvGrpSpPr/>
          <p:nvPr/>
        </p:nvGrpSpPr>
        <p:grpSpPr>
          <a:xfrm rot="-5400000">
            <a:off x="1921696" y="535371"/>
            <a:ext cx="242781" cy="161857"/>
            <a:chOff x="2500050" y="3730175"/>
            <a:chExt cx="2619000" cy="1746025"/>
          </a:xfrm>
        </p:grpSpPr>
        <p:sp>
          <p:nvSpPr>
            <p:cNvPr id="6927" name="Google Shape;6927;p47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47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47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47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1" name="Google Shape;6931;p47"/>
          <p:cNvGrpSpPr/>
          <p:nvPr/>
        </p:nvGrpSpPr>
        <p:grpSpPr>
          <a:xfrm rot="5400000">
            <a:off x="6966821" y="535371"/>
            <a:ext cx="242781" cy="161857"/>
            <a:chOff x="2500050" y="3730175"/>
            <a:chExt cx="2619000" cy="1746025"/>
          </a:xfrm>
        </p:grpSpPr>
        <p:sp>
          <p:nvSpPr>
            <p:cNvPr id="6932" name="Google Shape;6932;p47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47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47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47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6" name="Google Shape;6936;p47"/>
          <p:cNvSpPr txBox="1">
            <a:spLocks noGrp="1"/>
          </p:cNvSpPr>
          <p:nvPr>
            <p:ph type="body" idx="2"/>
          </p:nvPr>
        </p:nvSpPr>
        <p:spPr>
          <a:xfrm>
            <a:off x="3568700" y="1600460"/>
            <a:ext cx="5410200" cy="28862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2"/>
              </a:buClr>
            </a:pPr>
            <a:r>
              <a:rPr lang="ru-RU" sz="1400" dirty="0">
                <a:solidFill>
                  <a:schemeClr val="lt2"/>
                </a:solidFill>
              </a:rPr>
              <a:t>Плюсы </a:t>
            </a:r>
            <a:r>
              <a:rPr lang="ru-RU" sz="1400" dirty="0" err="1">
                <a:solidFill>
                  <a:schemeClr val="lt2"/>
                </a:solidFill>
              </a:rPr>
              <a:t>IntelliJ</a:t>
            </a:r>
            <a:r>
              <a:rPr lang="ru-RU" sz="1400" dirty="0">
                <a:solidFill>
                  <a:schemeClr val="lt2"/>
                </a:solidFill>
              </a:rPr>
              <a:t> IDEA:</a:t>
            </a:r>
          </a:p>
          <a:p>
            <a:pPr marL="139700" indent="0">
              <a:buClr>
                <a:schemeClr val="lt2"/>
              </a:buClr>
              <a:buNone/>
            </a:pPr>
            <a:r>
              <a:rPr lang="ru-RU" sz="1400" dirty="0">
                <a:solidFill>
                  <a:schemeClr val="lt2"/>
                </a:solidFill>
              </a:rPr>
              <a:t>Мощные инструменты разработки, включая </a:t>
            </a:r>
            <a:r>
              <a:rPr lang="ru-RU" sz="1400" dirty="0" err="1">
                <a:solidFill>
                  <a:schemeClr val="lt2"/>
                </a:solidFill>
              </a:rPr>
              <a:t>автодополнение</a:t>
            </a:r>
            <a:r>
              <a:rPr lang="ru-RU" sz="1400" dirty="0">
                <a:solidFill>
                  <a:schemeClr val="lt2"/>
                </a:solidFill>
              </a:rPr>
              <a:t>, рефакторинг кода и интегрированные средства отладки.</a:t>
            </a:r>
          </a:p>
          <a:p>
            <a:pPr marL="139700" indent="0">
              <a:buClr>
                <a:schemeClr val="lt2"/>
              </a:buClr>
              <a:buNone/>
            </a:pPr>
            <a:r>
              <a:rPr lang="ru-RU" sz="1400" dirty="0">
                <a:solidFill>
                  <a:schemeClr val="lt2"/>
                </a:solidFill>
              </a:rPr>
              <a:t>Широкий набор плагинов для расширения функциональности.</a:t>
            </a:r>
          </a:p>
          <a:p>
            <a:pPr marL="139700" indent="0">
              <a:buClr>
                <a:schemeClr val="lt2"/>
              </a:buClr>
              <a:buNone/>
            </a:pPr>
            <a:r>
              <a:rPr lang="ru-RU" sz="1400" dirty="0">
                <a:solidFill>
                  <a:schemeClr val="lt2"/>
                </a:solidFill>
              </a:rPr>
              <a:t>Интеграция с системами контроля версий, такими как </a:t>
            </a:r>
            <a:r>
              <a:rPr lang="ru-RU" sz="1400" dirty="0" err="1">
                <a:solidFill>
                  <a:schemeClr val="lt2"/>
                </a:solidFill>
              </a:rPr>
              <a:t>Git</a:t>
            </a:r>
            <a:r>
              <a:rPr lang="ru-RU" sz="1400" dirty="0">
                <a:solidFill>
                  <a:schemeClr val="lt2"/>
                </a:solidFill>
              </a:rPr>
              <a:t>.</a:t>
            </a:r>
          </a:p>
          <a:p>
            <a:pPr marL="139700" indent="0">
              <a:buClr>
                <a:schemeClr val="lt2"/>
              </a:buClr>
              <a:buNone/>
            </a:pPr>
            <a:r>
              <a:rPr lang="ru-RU" sz="1400" dirty="0">
                <a:solidFill>
                  <a:schemeClr val="lt2"/>
                </a:solidFill>
              </a:rPr>
              <a:t>Поддержка различных языков программирования, не только Java.</a:t>
            </a:r>
          </a:p>
          <a:p>
            <a:pPr marL="139700" indent="0">
              <a:buClr>
                <a:schemeClr val="lt2"/>
              </a:buClr>
              <a:buNone/>
            </a:pPr>
            <a:r>
              <a:rPr lang="ru-RU" sz="1400" dirty="0">
                <a:solidFill>
                  <a:schemeClr val="lt2"/>
                </a:solidFill>
              </a:rPr>
              <a:t>Активное сообщество пользователей и разработчиков, обеспечивающее регулярные обновления и поддержку.</a:t>
            </a:r>
          </a:p>
          <a:p>
            <a:pPr marL="114300" indent="0">
              <a:buClr>
                <a:schemeClr val="lt2"/>
              </a:buClr>
              <a:buNone/>
            </a:pPr>
            <a:endParaRPr lang="ru-RU" sz="1400" dirty="0">
              <a:solidFill>
                <a:schemeClr val="lt2"/>
              </a:solidFill>
            </a:endParaRPr>
          </a:p>
          <a:p>
            <a:pPr>
              <a:buClr>
                <a:schemeClr val="lt2"/>
              </a:buClr>
            </a:pPr>
            <a:r>
              <a:rPr lang="ru-RU" sz="1400" dirty="0">
                <a:solidFill>
                  <a:schemeClr val="lt2"/>
                </a:solidFill>
              </a:rPr>
              <a:t>Минусы </a:t>
            </a:r>
            <a:r>
              <a:rPr lang="ru-RU" sz="1400" dirty="0" err="1">
                <a:solidFill>
                  <a:schemeClr val="lt2"/>
                </a:solidFill>
              </a:rPr>
              <a:t>IntelliJ</a:t>
            </a:r>
            <a:r>
              <a:rPr lang="ru-RU" sz="1400" dirty="0">
                <a:solidFill>
                  <a:schemeClr val="lt2"/>
                </a:solidFill>
              </a:rPr>
              <a:t> IDEA:</a:t>
            </a:r>
          </a:p>
          <a:p>
            <a:pPr marL="139700" indent="0">
              <a:buClr>
                <a:schemeClr val="lt2"/>
              </a:buClr>
              <a:buNone/>
            </a:pPr>
            <a:r>
              <a:rPr lang="ru-RU" sz="1400" dirty="0">
                <a:solidFill>
                  <a:schemeClr val="lt2"/>
                </a:solidFill>
              </a:rPr>
              <a:t>Требует значительных ресурсов системы, особенно при работе с большими проектами.</a:t>
            </a:r>
          </a:p>
          <a:p>
            <a:pPr marL="139700" indent="0">
              <a:buClr>
                <a:schemeClr val="lt2"/>
              </a:buClr>
              <a:buNone/>
            </a:pPr>
            <a:r>
              <a:rPr lang="ru-RU" sz="1400" dirty="0">
                <a:solidFill>
                  <a:schemeClr val="lt2"/>
                </a:solidFill>
              </a:rPr>
              <a:t>Некоторые функции доступны только в платной версии, что может быть недоступно для некоторых пользователей.</a:t>
            </a:r>
          </a:p>
          <a:p>
            <a:pPr marL="139700" indent="0">
              <a:buClr>
                <a:schemeClr val="lt2"/>
              </a:buClr>
              <a:buNone/>
            </a:pPr>
            <a:r>
              <a:rPr lang="ru-RU" sz="1400" dirty="0">
                <a:solidFill>
                  <a:schemeClr val="lt2"/>
                </a:solidFill>
              </a:rPr>
              <a:t>Могут возникать проблемы с производительностью на медленных компьютерах или в больших проектах.</a:t>
            </a:r>
          </a:p>
          <a:p>
            <a:pPr marL="139700" indent="0">
              <a:buClr>
                <a:schemeClr val="lt2"/>
              </a:buClr>
              <a:buNone/>
            </a:pPr>
            <a:r>
              <a:rPr lang="ru-RU" sz="1400" dirty="0">
                <a:solidFill>
                  <a:schemeClr val="lt2"/>
                </a:solidFill>
              </a:rPr>
              <a:t>Интерфейс может показаться сложным для новичков из-за большого количества функций и настроек.</a:t>
            </a:r>
          </a:p>
        </p:txBody>
      </p:sp>
      <p:sp>
        <p:nvSpPr>
          <p:cNvPr id="2" name="Google Shape;7193;p52">
            <a:extLst>
              <a:ext uri="{FF2B5EF4-FFF2-40B4-BE49-F238E27FC236}">
                <a16:creationId xmlns:a16="http://schemas.microsoft.com/office/drawing/2014/main" id="{96BF02C8-8911-CE81-F30F-91E909EA840C}"/>
              </a:ext>
            </a:extLst>
          </p:cNvPr>
          <p:cNvSpPr/>
          <p:nvPr/>
        </p:nvSpPr>
        <p:spPr>
          <a:xfrm>
            <a:off x="1156998" y="2265406"/>
            <a:ext cx="1021060" cy="612688"/>
          </a:xfrm>
          <a:custGeom>
            <a:avLst/>
            <a:gdLst/>
            <a:ahLst/>
            <a:cxnLst/>
            <a:rect l="l" t="t" r="r" b="b"/>
            <a:pathLst>
              <a:path w="39530" h="23720" extrusionOk="0">
                <a:moveTo>
                  <a:pt x="23719" y="7907"/>
                </a:moveTo>
                <a:lnTo>
                  <a:pt x="23719" y="11860"/>
                </a:lnTo>
                <a:lnTo>
                  <a:pt x="15812" y="11860"/>
                </a:lnTo>
                <a:lnTo>
                  <a:pt x="15812" y="7907"/>
                </a:lnTo>
                <a:close/>
                <a:moveTo>
                  <a:pt x="1" y="1"/>
                </a:moveTo>
                <a:lnTo>
                  <a:pt x="1" y="3954"/>
                </a:lnTo>
                <a:lnTo>
                  <a:pt x="3954" y="3954"/>
                </a:lnTo>
                <a:lnTo>
                  <a:pt x="3954" y="15813"/>
                </a:lnTo>
                <a:lnTo>
                  <a:pt x="15812" y="15813"/>
                </a:lnTo>
                <a:lnTo>
                  <a:pt x="15812" y="23719"/>
                </a:lnTo>
                <a:lnTo>
                  <a:pt x="23719" y="23719"/>
                </a:lnTo>
                <a:lnTo>
                  <a:pt x="23719" y="15813"/>
                </a:lnTo>
                <a:lnTo>
                  <a:pt x="35577" y="15813"/>
                </a:lnTo>
                <a:lnTo>
                  <a:pt x="35577" y="3954"/>
                </a:lnTo>
                <a:lnTo>
                  <a:pt x="39530" y="3954"/>
                </a:lnTo>
                <a:lnTo>
                  <a:pt x="39530" y="1"/>
                </a:lnTo>
                <a:lnTo>
                  <a:pt x="31624" y="1"/>
                </a:lnTo>
                <a:lnTo>
                  <a:pt x="31624" y="3954"/>
                </a:lnTo>
                <a:lnTo>
                  <a:pt x="23719" y="3954"/>
                </a:lnTo>
                <a:lnTo>
                  <a:pt x="23719" y="1"/>
                </a:lnTo>
                <a:lnTo>
                  <a:pt x="15812" y="1"/>
                </a:lnTo>
                <a:lnTo>
                  <a:pt x="15812" y="3954"/>
                </a:lnTo>
                <a:lnTo>
                  <a:pt x="7907" y="3954"/>
                </a:lnTo>
                <a:lnTo>
                  <a:pt x="790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194;p52">
            <a:extLst>
              <a:ext uri="{FF2B5EF4-FFF2-40B4-BE49-F238E27FC236}">
                <a16:creationId xmlns:a16="http://schemas.microsoft.com/office/drawing/2014/main" id="{1A7685D7-5D5B-F8C8-B9CF-F871784FF545}"/>
              </a:ext>
            </a:extLst>
          </p:cNvPr>
          <p:cNvSpPr/>
          <p:nvPr/>
        </p:nvSpPr>
        <p:spPr>
          <a:xfrm>
            <a:off x="1259099" y="2061256"/>
            <a:ext cx="816848" cy="102132"/>
          </a:xfrm>
          <a:custGeom>
            <a:avLst/>
            <a:gdLst/>
            <a:ahLst/>
            <a:cxnLst/>
            <a:rect l="l" t="t" r="r" b="b"/>
            <a:pathLst>
              <a:path w="31624" h="3954" extrusionOk="0">
                <a:moveTo>
                  <a:pt x="1" y="0"/>
                </a:moveTo>
                <a:lnTo>
                  <a:pt x="1" y="3953"/>
                </a:lnTo>
                <a:lnTo>
                  <a:pt x="31624" y="3953"/>
                </a:lnTo>
                <a:lnTo>
                  <a:pt x="3162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195;p52">
            <a:extLst>
              <a:ext uri="{FF2B5EF4-FFF2-40B4-BE49-F238E27FC236}">
                <a16:creationId xmlns:a16="http://schemas.microsoft.com/office/drawing/2014/main" id="{ED9FCF2B-3448-8EA2-AF99-55F9816F3AD6}"/>
              </a:ext>
            </a:extLst>
          </p:cNvPr>
          <p:cNvSpPr/>
          <p:nvPr/>
        </p:nvSpPr>
        <p:spPr>
          <a:xfrm>
            <a:off x="1259099" y="2163357"/>
            <a:ext cx="816848" cy="204186"/>
          </a:xfrm>
          <a:custGeom>
            <a:avLst/>
            <a:gdLst/>
            <a:ahLst/>
            <a:cxnLst/>
            <a:rect l="l" t="t" r="r" b="b"/>
            <a:pathLst>
              <a:path w="31624" h="7905" extrusionOk="0">
                <a:moveTo>
                  <a:pt x="1" y="0"/>
                </a:moveTo>
                <a:lnTo>
                  <a:pt x="1" y="3952"/>
                </a:lnTo>
                <a:lnTo>
                  <a:pt x="3953" y="3952"/>
                </a:lnTo>
                <a:lnTo>
                  <a:pt x="3953" y="7905"/>
                </a:lnTo>
                <a:lnTo>
                  <a:pt x="11859" y="7905"/>
                </a:lnTo>
                <a:lnTo>
                  <a:pt x="11859" y="3952"/>
                </a:lnTo>
                <a:lnTo>
                  <a:pt x="19765" y="3952"/>
                </a:lnTo>
                <a:lnTo>
                  <a:pt x="19765" y="7905"/>
                </a:lnTo>
                <a:lnTo>
                  <a:pt x="27671" y="7905"/>
                </a:lnTo>
                <a:lnTo>
                  <a:pt x="27671" y="3952"/>
                </a:lnTo>
                <a:lnTo>
                  <a:pt x="31624" y="3952"/>
                </a:lnTo>
                <a:lnTo>
                  <a:pt x="31624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196;p52">
            <a:extLst>
              <a:ext uri="{FF2B5EF4-FFF2-40B4-BE49-F238E27FC236}">
                <a16:creationId xmlns:a16="http://schemas.microsoft.com/office/drawing/2014/main" id="{91CBB91B-73AB-776A-9919-D08B9486AA86}"/>
              </a:ext>
            </a:extLst>
          </p:cNvPr>
          <p:cNvSpPr/>
          <p:nvPr/>
        </p:nvSpPr>
        <p:spPr>
          <a:xfrm>
            <a:off x="1156998" y="1652851"/>
            <a:ext cx="1021060" cy="612610"/>
          </a:xfrm>
          <a:custGeom>
            <a:avLst/>
            <a:gdLst/>
            <a:ahLst/>
            <a:cxnLst/>
            <a:rect l="l" t="t" r="r" b="b"/>
            <a:pathLst>
              <a:path w="39530" h="23717" extrusionOk="0">
                <a:moveTo>
                  <a:pt x="23718" y="0"/>
                </a:moveTo>
                <a:lnTo>
                  <a:pt x="23718" y="3953"/>
                </a:lnTo>
                <a:lnTo>
                  <a:pt x="7906" y="3953"/>
                </a:lnTo>
                <a:lnTo>
                  <a:pt x="7906" y="7906"/>
                </a:lnTo>
                <a:lnTo>
                  <a:pt x="3954" y="7906"/>
                </a:lnTo>
                <a:lnTo>
                  <a:pt x="3954" y="11859"/>
                </a:lnTo>
                <a:lnTo>
                  <a:pt x="1" y="11859"/>
                </a:lnTo>
                <a:lnTo>
                  <a:pt x="1" y="15812"/>
                </a:lnTo>
                <a:lnTo>
                  <a:pt x="1" y="23717"/>
                </a:lnTo>
                <a:lnTo>
                  <a:pt x="3954" y="23717"/>
                </a:lnTo>
                <a:lnTo>
                  <a:pt x="3954" y="19765"/>
                </a:lnTo>
                <a:lnTo>
                  <a:pt x="3954" y="15812"/>
                </a:lnTo>
                <a:lnTo>
                  <a:pt x="35577" y="15812"/>
                </a:lnTo>
                <a:lnTo>
                  <a:pt x="35577" y="19765"/>
                </a:lnTo>
                <a:lnTo>
                  <a:pt x="35577" y="23717"/>
                </a:lnTo>
                <a:lnTo>
                  <a:pt x="39530" y="23717"/>
                </a:lnTo>
                <a:lnTo>
                  <a:pt x="39530" y="15812"/>
                </a:lnTo>
                <a:lnTo>
                  <a:pt x="39530" y="11859"/>
                </a:lnTo>
                <a:lnTo>
                  <a:pt x="35577" y="11859"/>
                </a:lnTo>
                <a:lnTo>
                  <a:pt x="35577" y="7906"/>
                </a:lnTo>
                <a:lnTo>
                  <a:pt x="31624" y="7906"/>
                </a:lnTo>
                <a:lnTo>
                  <a:pt x="31624" y="3953"/>
                </a:lnTo>
                <a:lnTo>
                  <a:pt x="316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197;p52">
            <a:extLst>
              <a:ext uri="{FF2B5EF4-FFF2-40B4-BE49-F238E27FC236}">
                <a16:creationId xmlns:a16="http://schemas.microsoft.com/office/drawing/2014/main" id="{B73C693F-DB84-7A0D-1D5C-19A9C89476AF}"/>
              </a:ext>
            </a:extLst>
          </p:cNvPr>
          <p:cNvSpPr/>
          <p:nvPr/>
        </p:nvSpPr>
        <p:spPr>
          <a:xfrm>
            <a:off x="1565378" y="2469609"/>
            <a:ext cx="204238" cy="102132"/>
          </a:xfrm>
          <a:custGeom>
            <a:avLst/>
            <a:gdLst/>
            <a:ahLst/>
            <a:cxnLst/>
            <a:rect l="l" t="t" r="r" b="b"/>
            <a:pathLst>
              <a:path w="7907" h="3954" extrusionOk="0">
                <a:moveTo>
                  <a:pt x="1" y="1"/>
                </a:moveTo>
                <a:lnTo>
                  <a:pt x="1" y="3954"/>
                </a:lnTo>
                <a:lnTo>
                  <a:pt x="7907" y="3954"/>
                </a:lnTo>
                <a:lnTo>
                  <a:pt x="7907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198;p52">
            <a:extLst>
              <a:ext uri="{FF2B5EF4-FFF2-40B4-BE49-F238E27FC236}">
                <a16:creationId xmlns:a16="http://schemas.microsoft.com/office/drawing/2014/main" id="{0E58CAB1-7D43-FD9D-0799-34120BDB7768}"/>
              </a:ext>
            </a:extLst>
          </p:cNvPr>
          <p:cNvSpPr/>
          <p:nvPr/>
        </p:nvSpPr>
        <p:spPr>
          <a:xfrm>
            <a:off x="1259099" y="2980140"/>
            <a:ext cx="102106" cy="714742"/>
          </a:xfrm>
          <a:custGeom>
            <a:avLst/>
            <a:gdLst/>
            <a:ahLst/>
            <a:cxnLst/>
            <a:rect l="l" t="t" r="r" b="b"/>
            <a:pathLst>
              <a:path w="3953" h="27671" extrusionOk="0">
                <a:moveTo>
                  <a:pt x="1" y="0"/>
                </a:moveTo>
                <a:lnTo>
                  <a:pt x="1" y="27670"/>
                </a:lnTo>
                <a:lnTo>
                  <a:pt x="3953" y="27670"/>
                </a:lnTo>
                <a:lnTo>
                  <a:pt x="3953" y="19764"/>
                </a:lnTo>
                <a:lnTo>
                  <a:pt x="39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199;p52">
            <a:extLst>
              <a:ext uri="{FF2B5EF4-FFF2-40B4-BE49-F238E27FC236}">
                <a16:creationId xmlns:a16="http://schemas.microsoft.com/office/drawing/2014/main" id="{08D04742-58B6-B5F8-0FCA-5EA1B153B538}"/>
              </a:ext>
            </a:extLst>
          </p:cNvPr>
          <p:cNvSpPr/>
          <p:nvPr/>
        </p:nvSpPr>
        <p:spPr>
          <a:xfrm>
            <a:off x="1259099" y="2775938"/>
            <a:ext cx="816848" cy="714716"/>
          </a:xfrm>
          <a:custGeom>
            <a:avLst/>
            <a:gdLst/>
            <a:ahLst/>
            <a:cxnLst/>
            <a:rect l="l" t="t" r="r" b="b"/>
            <a:pathLst>
              <a:path w="31624" h="27670" extrusionOk="0">
                <a:moveTo>
                  <a:pt x="19766" y="11858"/>
                </a:moveTo>
                <a:lnTo>
                  <a:pt x="19766" y="19764"/>
                </a:lnTo>
                <a:lnTo>
                  <a:pt x="11859" y="19764"/>
                </a:lnTo>
                <a:lnTo>
                  <a:pt x="11859" y="11858"/>
                </a:lnTo>
                <a:close/>
                <a:moveTo>
                  <a:pt x="1" y="0"/>
                </a:moveTo>
                <a:lnTo>
                  <a:pt x="1" y="7906"/>
                </a:lnTo>
                <a:lnTo>
                  <a:pt x="3954" y="7906"/>
                </a:lnTo>
                <a:lnTo>
                  <a:pt x="3954" y="27670"/>
                </a:lnTo>
                <a:lnTo>
                  <a:pt x="27671" y="27670"/>
                </a:lnTo>
                <a:lnTo>
                  <a:pt x="27671" y="7906"/>
                </a:lnTo>
                <a:lnTo>
                  <a:pt x="31624" y="7906"/>
                </a:lnTo>
                <a:lnTo>
                  <a:pt x="31624" y="0"/>
                </a:lnTo>
                <a:lnTo>
                  <a:pt x="19766" y="0"/>
                </a:lnTo>
                <a:lnTo>
                  <a:pt x="19766" y="3953"/>
                </a:lnTo>
                <a:lnTo>
                  <a:pt x="11859" y="3953"/>
                </a:lnTo>
                <a:lnTo>
                  <a:pt x="11859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200;p52">
            <a:extLst>
              <a:ext uri="{FF2B5EF4-FFF2-40B4-BE49-F238E27FC236}">
                <a16:creationId xmlns:a16="http://schemas.microsoft.com/office/drawing/2014/main" id="{A63CA332-AD23-4BE5-4232-A7078B11FC43}"/>
              </a:ext>
            </a:extLst>
          </p:cNvPr>
          <p:cNvSpPr/>
          <p:nvPr/>
        </p:nvSpPr>
        <p:spPr>
          <a:xfrm>
            <a:off x="1973783" y="2980140"/>
            <a:ext cx="102132" cy="714742"/>
          </a:xfrm>
          <a:custGeom>
            <a:avLst/>
            <a:gdLst/>
            <a:ahLst/>
            <a:cxnLst/>
            <a:rect l="l" t="t" r="r" b="b"/>
            <a:pathLst>
              <a:path w="3954" h="27671" extrusionOk="0">
                <a:moveTo>
                  <a:pt x="1" y="0"/>
                </a:moveTo>
                <a:lnTo>
                  <a:pt x="1" y="19764"/>
                </a:lnTo>
                <a:lnTo>
                  <a:pt x="1" y="27670"/>
                </a:lnTo>
                <a:lnTo>
                  <a:pt x="3954" y="27670"/>
                </a:lnTo>
                <a:lnTo>
                  <a:pt x="39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201;p52">
            <a:extLst>
              <a:ext uri="{FF2B5EF4-FFF2-40B4-BE49-F238E27FC236}">
                <a16:creationId xmlns:a16="http://schemas.microsoft.com/office/drawing/2014/main" id="{11430DC4-7DA0-0245-8AB4-EEBFD6777B49}"/>
              </a:ext>
            </a:extLst>
          </p:cNvPr>
          <p:cNvSpPr/>
          <p:nvPr/>
        </p:nvSpPr>
        <p:spPr>
          <a:xfrm>
            <a:off x="1361175" y="3490620"/>
            <a:ext cx="612662" cy="612662"/>
          </a:xfrm>
          <a:custGeom>
            <a:avLst/>
            <a:gdLst/>
            <a:ahLst/>
            <a:cxnLst/>
            <a:rect l="l" t="t" r="r" b="b"/>
            <a:pathLst>
              <a:path w="23719" h="23719" extrusionOk="0">
                <a:moveTo>
                  <a:pt x="1" y="0"/>
                </a:moveTo>
                <a:lnTo>
                  <a:pt x="1" y="7906"/>
                </a:lnTo>
                <a:lnTo>
                  <a:pt x="1" y="23718"/>
                </a:lnTo>
                <a:lnTo>
                  <a:pt x="7907" y="23718"/>
                </a:lnTo>
                <a:lnTo>
                  <a:pt x="7907" y="3953"/>
                </a:lnTo>
                <a:lnTo>
                  <a:pt x="15813" y="3953"/>
                </a:lnTo>
                <a:lnTo>
                  <a:pt x="15813" y="23718"/>
                </a:lnTo>
                <a:lnTo>
                  <a:pt x="23719" y="23718"/>
                </a:lnTo>
                <a:lnTo>
                  <a:pt x="23719" y="7906"/>
                </a:lnTo>
                <a:lnTo>
                  <a:pt x="2371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2;p52">
            <a:extLst>
              <a:ext uri="{FF2B5EF4-FFF2-40B4-BE49-F238E27FC236}">
                <a16:creationId xmlns:a16="http://schemas.microsoft.com/office/drawing/2014/main" id="{D60C695F-1636-0A9B-9E84-2D5F0219D2D7}"/>
              </a:ext>
            </a:extLst>
          </p:cNvPr>
          <p:cNvSpPr/>
          <p:nvPr/>
        </p:nvSpPr>
        <p:spPr>
          <a:xfrm>
            <a:off x="1259099" y="4103227"/>
            <a:ext cx="306318" cy="204186"/>
          </a:xfrm>
          <a:custGeom>
            <a:avLst/>
            <a:gdLst/>
            <a:ahLst/>
            <a:cxnLst/>
            <a:rect l="l" t="t" r="r" b="b"/>
            <a:pathLst>
              <a:path w="11859" h="7905" extrusionOk="0">
                <a:moveTo>
                  <a:pt x="3953" y="0"/>
                </a:moveTo>
                <a:lnTo>
                  <a:pt x="3953" y="3952"/>
                </a:lnTo>
                <a:lnTo>
                  <a:pt x="1" y="3952"/>
                </a:lnTo>
                <a:lnTo>
                  <a:pt x="1" y="7905"/>
                </a:lnTo>
                <a:lnTo>
                  <a:pt x="11859" y="7905"/>
                </a:lnTo>
                <a:lnTo>
                  <a:pt x="11859" y="3952"/>
                </a:lnTo>
                <a:lnTo>
                  <a:pt x="118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203;p52">
            <a:extLst>
              <a:ext uri="{FF2B5EF4-FFF2-40B4-BE49-F238E27FC236}">
                <a16:creationId xmlns:a16="http://schemas.microsoft.com/office/drawing/2014/main" id="{49661700-E847-A922-9D05-3FADF435ED18}"/>
              </a:ext>
            </a:extLst>
          </p:cNvPr>
          <p:cNvSpPr/>
          <p:nvPr/>
        </p:nvSpPr>
        <p:spPr>
          <a:xfrm>
            <a:off x="1769580" y="4103227"/>
            <a:ext cx="306344" cy="204186"/>
          </a:xfrm>
          <a:custGeom>
            <a:avLst/>
            <a:gdLst/>
            <a:ahLst/>
            <a:cxnLst/>
            <a:rect l="l" t="t" r="r" b="b"/>
            <a:pathLst>
              <a:path w="11860" h="7905" extrusionOk="0">
                <a:moveTo>
                  <a:pt x="1" y="0"/>
                </a:moveTo>
                <a:lnTo>
                  <a:pt x="1" y="3952"/>
                </a:lnTo>
                <a:lnTo>
                  <a:pt x="1" y="7905"/>
                </a:lnTo>
                <a:lnTo>
                  <a:pt x="11860" y="7905"/>
                </a:lnTo>
                <a:lnTo>
                  <a:pt x="11860" y="3952"/>
                </a:lnTo>
                <a:lnTo>
                  <a:pt x="7907" y="3952"/>
                </a:lnTo>
                <a:lnTo>
                  <a:pt x="79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204;p52">
            <a:extLst>
              <a:ext uri="{FF2B5EF4-FFF2-40B4-BE49-F238E27FC236}">
                <a16:creationId xmlns:a16="http://schemas.microsoft.com/office/drawing/2014/main" id="{B795A201-06EE-411F-0128-AA7AF378DA04}"/>
              </a:ext>
            </a:extLst>
          </p:cNvPr>
          <p:cNvSpPr/>
          <p:nvPr/>
        </p:nvSpPr>
        <p:spPr>
          <a:xfrm>
            <a:off x="1565378" y="3082241"/>
            <a:ext cx="204238" cy="204186"/>
          </a:xfrm>
          <a:custGeom>
            <a:avLst/>
            <a:gdLst/>
            <a:ahLst/>
            <a:cxnLst/>
            <a:rect l="l" t="t" r="r" b="b"/>
            <a:pathLst>
              <a:path w="7907" h="7905" extrusionOk="0">
                <a:moveTo>
                  <a:pt x="1" y="0"/>
                </a:moveTo>
                <a:lnTo>
                  <a:pt x="1" y="7905"/>
                </a:lnTo>
                <a:lnTo>
                  <a:pt x="7907" y="7905"/>
                </a:lnTo>
                <a:lnTo>
                  <a:pt x="7907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21FB5-223C-1E06-C7AE-EC7DA8C64B63}"/>
              </a:ext>
            </a:extLst>
          </p:cNvPr>
          <p:cNvSpPr txBox="1"/>
          <p:nvPr/>
        </p:nvSpPr>
        <p:spPr>
          <a:xfrm>
            <a:off x="8432800" y="4813300"/>
            <a:ext cx="47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5800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9" name="Google Shape;5889;p36"/>
          <p:cNvSpPr txBox="1">
            <a:spLocks noGrp="1"/>
          </p:cNvSpPr>
          <p:nvPr>
            <p:ph type="title"/>
          </p:nvPr>
        </p:nvSpPr>
        <p:spPr>
          <a:xfrm>
            <a:off x="4959850" y="1183375"/>
            <a:ext cx="3135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Eclips</a:t>
            </a:r>
            <a:endParaRPr dirty="0"/>
          </a:p>
        </p:txBody>
      </p:sp>
      <p:sp>
        <p:nvSpPr>
          <p:cNvPr id="5890" name="Google Shape;5890;p36"/>
          <p:cNvSpPr txBox="1">
            <a:spLocks noGrp="1"/>
          </p:cNvSpPr>
          <p:nvPr>
            <p:ph type="body" idx="1"/>
          </p:nvPr>
        </p:nvSpPr>
        <p:spPr>
          <a:xfrm>
            <a:off x="4959850" y="1974400"/>
            <a:ext cx="31359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-RU" dirty="0"/>
              <a:t>Eclipse - это мощная интегрированная среда разработки (IDE), предоставляющая широкий набор инструментов и функций для разработки программного обеспечения.</a:t>
            </a:r>
          </a:p>
        </p:txBody>
      </p:sp>
      <p:grpSp>
        <p:nvGrpSpPr>
          <p:cNvPr id="5891" name="Google Shape;5891;p36"/>
          <p:cNvGrpSpPr/>
          <p:nvPr/>
        </p:nvGrpSpPr>
        <p:grpSpPr>
          <a:xfrm rot="-5400000">
            <a:off x="5160196" y="1388796"/>
            <a:ext cx="242781" cy="161857"/>
            <a:chOff x="2500050" y="3730175"/>
            <a:chExt cx="2619000" cy="1746025"/>
          </a:xfrm>
        </p:grpSpPr>
        <p:sp>
          <p:nvSpPr>
            <p:cNvPr id="5892" name="Google Shape;5892;p3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3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3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3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6" name="Google Shape;5896;p36"/>
          <p:cNvGrpSpPr/>
          <p:nvPr/>
        </p:nvGrpSpPr>
        <p:grpSpPr>
          <a:xfrm rot="5400000">
            <a:off x="7652621" y="1388796"/>
            <a:ext cx="242781" cy="161857"/>
            <a:chOff x="2500050" y="3730175"/>
            <a:chExt cx="2619000" cy="1746025"/>
          </a:xfrm>
        </p:grpSpPr>
        <p:sp>
          <p:nvSpPr>
            <p:cNvPr id="5897" name="Google Shape;5897;p3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3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3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3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A01ADF-1087-701D-CBB1-904CA6C2F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1244677" y="1219125"/>
            <a:ext cx="5143502" cy="27052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43A6D1-4910-72B7-8AD0-0C319993B796}"/>
              </a:ext>
            </a:extLst>
          </p:cNvPr>
          <p:cNvSpPr txBox="1"/>
          <p:nvPr/>
        </p:nvSpPr>
        <p:spPr>
          <a:xfrm>
            <a:off x="8432800" y="4813300"/>
            <a:ext cx="47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0773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0EE6931-55C6-80E3-6F39-5A12A8B03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3841" y="903601"/>
            <a:ext cx="5638459" cy="2417700"/>
          </a:xfrm>
        </p:spPr>
        <p:txBody>
          <a:bodyPr/>
          <a:lstStyle/>
          <a:p>
            <a:pPr algn="l"/>
            <a:r>
              <a:rPr lang="ru-RU" sz="1400" dirty="0"/>
              <a:t>Плюсы Eclipse:</a:t>
            </a:r>
          </a:p>
          <a:p>
            <a:pPr marL="127000" indent="0" algn="l">
              <a:buNone/>
            </a:pPr>
            <a:r>
              <a:rPr lang="ru-RU" sz="1400" dirty="0"/>
              <a:t>Бесплатность и открытый исходный код.</a:t>
            </a:r>
          </a:p>
          <a:p>
            <a:pPr marL="127000" indent="0" algn="l">
              <a:buNone/>
            </a:pPr>
            <a:r>
              <a:rPr lang="ru-RU" sz="1400" dirty="0"/>
              <a:t>Гибкость и поддержка множества языков программирования.</a:t>
            </a:r>
          </a:p>
          <a:p>
            <a:pPr marL="127000" indent="0" algn="l">
              <a:buNone/>
            </a:pPr>
            <a:r>
              <a:rPr lang="ru-RU" sz="1400" dirty="0"/>
              <a:t>Большое сообщество и активная поддержка.</a:t>
            </a:r>
          </a:p>
          <a:p>
            <a:pPr marL="127000" indent="0" algn="l">
              <a:buNone/>
            </a:pPr>
            <a:r>
              <a:rPr lang="ru-RU" sz="1400" dirty="0"/>
              <a:t>Расширяемость через систему плагинов.</a:t>
            </a:r>
          </a:p>
          <a:p>
            <a:pPr marL="127000" indent="0" algn="l">
              <a:buNone/>
            </a:pPr>
            <a:r>
              <a:rPr lang="ru-RU" sz="1400" dirty="0"/>
              <a:t>Интеграция с различными инструментами разработки.</a:t>
            </a:r>
          </a:p>
          <a:p>
            <a:pPr marL="127000" indent="0" algn="l">
              <a:buNone/>
            </a:pPr>
            <a:r>
              <a:rPr lang="ru-RU" sz="1400" dirty="0"/>
              <a:t>Обширный функционал, включая </a:t>
            </a:r>
            <a:r>
              <a:rPr lang="ru-RU" sz="1400" dirty="0" err="1"/>
              <a:t>автодополнение</a:t>
            </a:r>
            <a:r>
              <a:rPr lang="ru-RU" sz="1400" dirty="0"/>
              <a:t> кода, отладку и анализ.</a:t>
            </a:r>
          </a:p>
          <a:p>
            <a:pPr marL="127000" indent="0" algn="l">
              <a:buNone/>
            </a:pPr>
            <a:endParaRPr lang="ru-RU" sz="1400" dirty="0"/>
          </a:p>
          <a:p>
            <a:pPr algn="l"/>
            <a:r>
              <a:rPr lang="ru-RU" sz="1400" dirty="0"/>
              <a:t>Минусы Eclipse:</a:t>
            </a:r>
          </a:p>
          <a:p>
            <a:pPr marL="127000" indent="0" algn="l">
              <a:buNone/>
            </a:pPr>
            <a:r>
              <a:rPr lang="ru-RU" sz="1400" dirty="0"/>
              <a:t>Некоторые пользователи могут считать интерфейс менее интуитивным по сравнению с другими IDE.</a:t>
            </a:r>
          </a:p>
          <a:p>
            <a:pPr marL="127000" indent="0" algn="l">
              <a:buNone/>
            </a:pPr>
            <a:r>
              <a:rPr lang="ru-RU" sz="1400" dirty="0"/>
              <a:t>Иногда может возникать проблема с производительностью при работе с крупными проектами.</a:t>
            </a:r>
          </a:p>
          <a:p>
            <a:pPr marL="127000" indent="0" algn="l">
              <a:buNone/>
            </a:pPr>
            <a:r>
              <a:rPr lang="ru-RU" sz="1400" dirty="0"/>
              <a:t>Не всегда самое быстрое обновление плагинов.</a:t>
            </a:r>
          </a:p>
          <a:p>
            <a:pPr marL="127000" indent="0" algn="l">
              <a:buNone/>
            </a:pPr>
            <a:r>
              <a:rPr lang="ru-RU" sz="1400" dirty="0"/>
              <a:t>Использование памяти может быть достаточно высоким, особенно при одновременном запуске нескольких проектов.</a:t>
            </a:r>
          </a:p>
          <a:p>
            <a:endParaRPr lang="ru-RU" dirty="0"/>
          </a:p>
        </p:txBody>
      </p:sp>
      <p:sp>
        <p:nvSpPr>
          <p:cNvPr id="4" name="Google Shape;6924;p47">
            <a:extLst>
              <a:ext uri="{FF2B5EF4-FFF2-40B4-BE49-F238E27FC236}">
                <a16:creationId xmlns:a16="http://schemas.microsoft.com/office/drawing/2014/main" id="{6310844C-A214-BDFF-66FD-6132A8CEBC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ОБОСНОВАНИЯ СРЕД РАЗРАБОТКИ</a:t>
            </a:r>
            <a:endParaRPr b="1" dirty="0"/>
          </a:p>
        </p:txBody>
      </p:sp>
      <p:grpSp>
        <p:nvGrpSpPr>
          <p:cNvPr id="5" name="Google Shape;6926;p47">
            <a:extLst>
              <a:ext uri="{FF2B5EF4-FFF2-40B4-BE49-F238E27FC236}">
                <a16:creationId xmlns:a16="http://schemas.microsoft.com/office/drawing/2014/main" id="{3D553CA8-52C5-8E4B-1F5C-06AB89F5928D}"/>
              </a:ext>
            </a:extLst>
          </p:cNvPr>
          <p:cNvGrpSpPr/>
          <p:nvPr/>
        </p:nvGrpSpPr>
        <p:grpSpPr>
          <a:xfrm rot="-5400000">
            <a:off x="1921696" y="535371"/>
            <a:ext cx="242781" cy="161857"/>
            <a:chOff x="2500050" y="3730175"/>
            <a:chExt cx="2619000" cy="1746025"/>
          </a:xfrm>
        </p:grpSpPr>
        <p:sp>
          <p:nvSpPr>
            <p:cNvPr id="6" name="Google Shape;6927;p47">
              <a:extLst>
                <a:ext uri="{FF2B5EF4-FFF2-40B4-BE49-F238E27FC236}">
                  <a16:creationId xmlns:a16="http://schemas.microsoft.com/office/drawing/2014/main" id="{A8225B8F-3DF7-FAD0-8DB1-204F098DFA18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928;p47">
              <a:extLst>
                <a:ext uri="{FF2B5EF4-FFF2-40B4-BE49-F238E27FC236}">
                  <a16:creationId xmlns:a16="http://schemas.microsoft.com/office/drawing/2014/main" id="{9F727F53-C718-0CF6-104D-EE646F247F40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929;p47">
              <a:extLst>
                <a:ext uri="{FF2B5EF4-FFF2-40B4-BE49-F238E27FC236}">
                  <a16:creationId xmlns:a16="http://schemas.microsoft.com/office/drawing/2014/main" id="{EA2B972D-1086-BD1C-9AF7-8BDCD424F02F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930;p47">
              <a:extLst>
                <a:ext uri="{FF2B5EF4-FFF2-40B4-BE49-F238E27FC236}">
                  <a16:creationId xmlns:a16="http://schemas.microsoft.com/office/drawing/2014/main" id="{1314DF3F-FD26-E456-6CC1-763FB665F7B6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6931;p47">
            <a:extLst>
              <a:ext uri="{FF2B5EF4-FFF2-40B4-BE49-F238E27FC236}">
                <a16:creationId xmlns:a16="http://schemas.microsoft.com/office/drawing/2014/main" id="{AC5530DE-B314-AB6B-AB6C-9FF7C75AB49F}"/>
              </a:ext>
            </a:extLst>
          </p:cNvPr>
          <p:cNvGrpSpPr/>
          <p:nvPr/>
        </p:nvGrpSpPr>
        <p:grpSpPr>
          <a:xfrm rot="5400000">
            <a:off x="6966821" y="535371"/>
            <a:ext cx="242781" cy="161857"/>
            <a:chOff x="2500050" y="3730175"/>
            <a:chExt cx="2619000" cy="1746025"/>
          </a:xfrm>
        </p:grpSpPr>
        <p:sp>
          <p:nvSpPr>
            <p:cNvPr id="11" name="Google Shape;6932;p47">
              <a:extLst>
                <a:ext uri="{FF2B5EF4-FFF2-40B4-BE49-F238E27FC236}">
                  <a16:creationId xmlns:a16="http://schemas.microsoft.com/office/drawing/2014/main" id="{8E3316E8-8FBC-E962-7074-F2ACAB3CAA61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933;p47">
              <a:extLst>
                <a:ext uri="{FF2B5EF4-FFF2-40B4-BE49-F238E27FC236}">
                  <a16:creationId xmlns:a16="http://schemas.microsoft.com/office/drawing/2014/main" id="{CCC1B185-ECA4-AEC2-FD00-5A4E17469B64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934;p47">
              <a:extLst>
                <a:ext uri="{FF2B5EF4-FFF2-40B4-BE49-F238E27FC236}">
                  <a16:creationId xmlns:a16="http://schemas.microsoft.com/office/drawing/2014/main" id="{6763F5AA-EB5F-1E23-E198-4CC00BA4A080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935;p47">
              <a:extLst>
                <a:ext uri="{FF2B5EF4-FFF2-40B4-BE49-F238E27FC236}">
                  <a16:creationId xmlns:a16="http://schemas.microsoft.com/office/drawing/2014/main" id="{7EBFE969-80CF-5753-1DA1-866801DB844E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0625;p52">
            <a:extLst>
              <a:ext uri="{FF2B5EF4-FFF2-40B4-BE49-F238E27FC236}">
                <a16:creationId xmlns:a16="http://schemas.microsoft.com/office/drawing/2014/main" id="{8E3B80A7-9B5F-DF76-583E-AD14AD01EF97}"/>
              </a:ext>
            </a:extLst>
          </p:cNvPr>
          <p:cNvGrpSpPr/>
          <p:nvPr/>
        </p:nvGrpSpPr>
        <p:grpSpPr>
          <a:xfrm>
            <a:off x="941098" y="1839593"/>
            <a:ext cx="1021060" cy="2552507"/>
            <a:chOff x="7505939" y="1696558"/>
            <a:chExt cx="1021060" cy="2552507"/>
          </a:xfrm>
        </p:grpSpPr>
        <p:sp>
          <p:nvSpPr>
            <p:cNvPr id="16" name="Google Shape;10626;p52">
              <a:extLst>
                <a:ext uri="{FF2B5EF4-FFF2-40B4-BE49-F238E27FC236}">
                  <a16:creationId xmlns:a16="http://schemas.microsoft.com/office/drawing/2014/main" id="{75E3EB6B-DA4D-C741-B5F1-48ACA23E7F2E}"/>
                </a:ext>
              </a:extLst>
            </p:cNvPr>
            <p:cNvSpPr/>
            <p:nvPr/>
          </p:nvSpPr>
          <p:spPr>
            <a:xfrm>
              <a:off x="8118521" y="4044832"/>
              <a:ext cx="102132" cy="102132"/>
            </a:xfrm>
            <a:custGeom>
              <a:avLst/>
              <a:gdLst/>
              <a:ahLst/>
              <a:cxnLst/>
              <a:rect l="l" t="t" r="r" b="b"/>
              <a:pathLst>
                <a:path w="3954" h="3954" extrusionOk="0">
                  <a:moveTo>
                    <a:pt x="1" y="0"/>
                  </a:moveTo>
                  <a:lnTo>
                    <a:pt x="1" y="3953"/>
                  </a:lnTo>
                  <a:lnTo>
                    <a:pt x="3954" y="3953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27;p52">
              <a:extLst>
                <a:ext uri="{FF2B5EF4-FFF2-40B4-BE49-F238E27FC236}">
                  <a16:creationId xmlns:a16="http://schemas.microsoft.com/office/drawing/2014/main" id="{A1C50B1A-6D76-EBFB-A18A-E95A9726E419}"/>
                </a:ext>
              </a:extLst>
            </p:cNvPr>
            <p:cNvSpPr/>
            <p:nvPr/>
          </p:nvSpPr>
          <p:spPr>
            <a:xfrm>
              <a:off x="7812217" y="4044832"/>
              <a:ext cx="102132" cy="102132"/>
            </a:xfrm>
            <a:custGeom>
              <a:avLst/>
              <a:gdLst/>
              <a:ahLst/>
              <a:cxnLst/>
              <a:rect l="l" t="t" r="r" b="b"/>
              <a:pathLst>
                <a:path w="3954" h="3954" extrusionOk="0">
                  <a:moveTo>
                    <a:pt x="1" y="0"/>
                  </a:moveTo>
                  <a:lnTo>
                    <a:pt x="1" y="3953"/>
                  </a:lnTo>
                  <a:lnTo>
                    <a:pt x="3954" y="3953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628;p52">
              <a:extLst>
                <a:ext uri="{FF2B5EF4-FFF2-40B4-BE49-F238E27FC236}">
                  <a16:creationId xmlns:a16="http://schemas.microsoft.com/office/drawing/2014/main" id="{DFB33F9E-0749-01D3-F001-7B392B46692C}"/>
                </a:ext>
              </a:extLst>
            </p:cNvPr>
            <p:cNvSpPr/>
            <p:nvPr/>
          </p:nvSpPr>
          <p:spPr>
            <a:xfrm>
              <a:off x="7505939" y="2002861"/>
              <a:ext cx="1021060" cy="816848"/>
            </a:xfrm>
            <a:custGeom>
              <a:avLst/>
              <a:gdLst/>
              <a:ahLst/>
              <a:cxnLst/>
              <a:rect l="l" t="t" r="r" b="b"/>
              <a:pathLst>
                <a:path w="39530" h="31624" extrusionOk="0">
                  <a:moveTo>
                    <a:pt x="15812" y="7906"/>
                  </a:moveTo>
                  <a:lnTo>
                    <a:pt x="15812" y="11858"/>
                  </a:lnTo>
                  <a:lnTo>
                    <a:pt x="11859" y="11858"/>
                  </a:lnTo>
                  <a:lnTo>
                    <a:pt x="11859" y="7906"/>
                  </a:lnTo>
                  <a:close/>
                  <a:moveTo>
                    <a:pt x="27671" y="7906"/>
                  </a:moveTo>
                  <a:lnTo>
                    <a:pt x="27671" y="11858"/>
                  </a:lnTo>
                  <a:lnTo>
                    <a:pt x="23719" y="11858"/>
                  </a:lnTo>
                  <a:lnTo>
                    <a:pt x="23719" y="7906"/>
                  </a:lnTo>
                  <a:close/>
                  <a:moveTo>
                    <a:pt x="23719" y="15811"/>
                  </a:moveTo>
                  <a:lnTo>
                    <a:pt x="23719" y="19765"/>
                  </a:lnTo>
                  <a:lnTo>
                    <a:pt x="15812" y="19765"/>
                  </a:lnTo>
                  <a:lnTo>
                    <a:pt x="15812" y="15811"/>
                  </a:lnTo>
                  <a:close/>
                  <a:moveTo>
                    <a:pt x="27671" y="0"/>
                  </a:moveTo>
                  <a:lnTo>
                    <a:pt x="27671" y="3953"/>
                  </a:lnTo>
                  <a:lnTo>
                    <a:pt x="3954" y="3953"/>
                  </a:lnTo>
                  <a:lnTo>
                    <a:pt x="3954" y="7906"/>
                  </a:lnTo>
                  <a:lnTo>
                    <a:pt x="1" y="7906"/>
                  </a:lnTo>
                  <a:lnTo>
                    <a:pt x="1" y="11858"/>
                  </a:lnTo>
                  <a:lnTo>
                    <a:pt x="3954" y="11858"/>
                  </a:lnTo>
                  <a:lnTo>
                    <a:pt x="3954" y="23717"/>
                  </a:lnTo>
                  <a:lnTo>
                    <a:pt x="15812" y="23717"/>
                  </a:lnTo>
                  <a:lnTo>
                    <a:pt x="15812" y="31623"/>
                  </a:lnTo>
                  <a:lnTo>
                    <a:pt x="23719" y="31623"/>
                  </a:lnTo>
                  <a:lnTo>
                    <a:pt x="23719" y="23717"/>
                  </a:lnTo>
                  <a:lnTo>
                    <a:pt x="35577" y="23717"/>
                  </a:lnTo>
                  <a:lnTo>
                    <a:pt x="35577" y="11858"/>
                  </a:lnTo>
                  <a:lnTo>
                    <a:pt x="39530" y="11858"/>
                  </a:lnTo>
                  <a:lnTo>
                    <a:pt x="39530" y="7906"/>
                  </a:lnTo>
                  <a:lnTo>
                    <a:pt x="35577" y="7906"/>
                  </a:lnTo>
                  <a:lnTo>
                    <a:pt x="35577" y="3953"/>
                  </a:lnTo>
                  <a:lnTo>
                    <a:pt x="31624" y="3953"/>
                  </a:lnTo>
                  <a:lnTo>
                    <a:pt x="316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629;p52">
              <a:extLst>
                <a:ext uri="{FF2B5EF4-FFF2-40B4-BE49-F238E27FC236}">
                  <a16:creationId xmlns:a16="http://schemas.microsoft.com/office/drawing/2014/main" id="{F19D8D61-6069-3885-7AB1-E10C81512643}"/>
                </a:ext>
              </a:extLst>
            </p:cNvPr>
            <p:cNvSpPr/>
            <p:nvPr/>
          </p:nvSpPr>
          <p:spPr>
            <a:xfrm>
              <a:off x="8118521" y="2207063"/>
              <a:ext cx="102132" cy="102132"/>
            </a:xfrm>
            <a:custGeom>
              <a:avLst/>
              <a:gdLst/>
              <a:ahLst/>
              <a:cxnLst/>
              <a:rect l="l" t="t" r="r" b="b"/>
              <a:pathLst>
                <a:path w="3954" h="3954" extrusionOk="0">
                  <a:moveTo>
                    <a:pt x="1" y="0"/>
                  </a:moveTo>
                  <a:lnTo>
                    <a:pt x="1" y="3953"/>
                  </a:lnTo>
                  <a:lnTo>
                    <a:pt x="3954" y="3953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630;p52">
              <a:extLst>
                <a:ext uri="{FF2B5EF4-FFF2-40B4-BE49-F238E27FC236}">
                  <a16:creationId xmlns:a16="http://schemas.microsoft.com/office/drawing/2014/main" id="{771EBE17-F8C8-BB9C-05E3-1B7EB01234F0}"/>
                </a:ext>
              </a:extLst>
            </p:cNvPr>
            <p:cNvSpPr/>
            <p:nvPr/>
          </p:nvSpPr>
          <p:spPr>
            <a:xfrm>
              <a:off x="8118521" y="2309164"/>
              <a:ext cx="408450" cy="510530"/>
            </a:xfrm>
            <a:custGeom>
              <a:avLst/>
              <a:gdLst/>
              <a:ahLst/>
              <a:cxnLst/>
              <a:rect l="l" t="t" r="r" b="b"/>
              <a:pathLst>
                <a:path w="15813" h="19765" extrusionOk="0">
                  <a:moveTo>
                    <a:pt x="11860" y="0"/>
                  </a:moveTo>
                  <a:lnTo>
                    <a:pt x="11860" y="11858"/>
                  </a:lnTo>
                  <a:lnTo>
                    <a:pt x="1" y="11858"/>
                  </a:lnTo>
                  <a:lnTo>
                    <a:pt x="1" y="15811"/>
                  </a:lnTo>
                  <a:lnTo>
                    <a:pt x="11860" y="15811"/>
                  </a:lnTo>
                  <a:lnTo>
                    <a:pt x="11860" y="19764"/>
                  </a:lnTo>
                  <a:lnTo>
                    <a:pt x="15813" y="19764"/>
                  </a:lnTo>
                  <a:lnTo>
                    <a:pt x="1581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631;p52">
              <a:extLst>
                <a:ext uri="{FF2B5EF4-FFF2-40B4-BE49-F238E27FC236}">
                  <a16:creationId xmlns:a16="http://schemas.microsoft.com/office/drawing/2014/main" id="{C47D051F-C932-CFAA-9318-E9FCD90DDD3F}"/>
                </a:ext>
              </a:extLst>
            </p:cNvPr>
            <p:cNvSpPr/>
            <p:nvPr/>
          </p:nvSpPr>
          <p:spPr>
            <a:xfrm>
              <a:off x="7505939" y="2309164"/>
              <a:ext cx="408424" cy="510530"/>
            </a:xfrm>
            <a:custGeom>
              <a:avLst/>
              <a:gdLst/>
              <a:ahLst/>
              <a:cxnLst/>
              <a:rect l="l" t="t" r="r" b="b"/>
              <a:pathLst>
                <a:path w="15812" h="19765" extrusionOk="0">
                  <a:moveTo>
                    <a:pt x="1" y="0"/>
                  </a:moveTo>
                  <a:lnTo>
                    <a:pt x="1" y="19764"/>
                  </a:lnTo>
                  <a:lnTo>
                    <a:pt x="3954" y="19764"/>
                  </a:lnTo>
                  <a:lnTo>
                    <a:pt x="3954" y="15811"/>
                  </a:lnTo>
                  <a:lnTo>
                    <a:pt x="15812" y="15811"/>
                  </a:lnTo>
                  <a:lnTo>
                    <a:pt x="15812" y="11858"/>
                  </a:lnTo>
                  <a:lnTo>
                    <a:pt x="3954" y="11858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632;p52">
              <a:extLst>
                <a:ext uri="{FF2B5EF4-FFF2-40B4-BE49-F238E27FC236}">
                  <a16:creationId xmlns:a16="http://schemas.microsoft.com/office/drawing/2014/main" id="{B72D3883-6766-88B9-0AA7-16742787D298}"/>
                </a:ext>
              </a:extLst>
            </p:cNvPr>
            <p:cNvSpPr/>
            <p:nvPr/>
          </p:nvSpPr>
          <p:spPr>
            <a:xfrm>
              <a:off x="7812217" y="2207063"/>
              <a:ext cx="102132" cy="102132"/>
            </a:xfrm>
            <a:custGeom>
              <a:avLst/>
              <a:gdLst/>
              <a:ahLst/>
              <a:cxnLst/>
              <a:rect l="l" t="t" r="r" b="b"/>
              <a:pathLst>
                <a:path w="3954" h="3954" extrusionOk="0">
                  <a:moveTo>
                    <a:pt x="1" y="0"/>
                  </a:moveTo>
                  <a:lnTo>
                    <a:pt x="1" y="3953"/>
                  </a:lnTo>
                  <a:lnTo>
                    <a:pt x="3954" y="3953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633;p52">
              <a:extLst>
                <a:ext uri="{FF2B5EF4-FFF2-40B4-BE49-F238E27FC236}">
                  <a16:creationId xmlns:a16="http://schemas.microsoft.com/office/drawing/2014/main" id="{2E6433FC-48D3-3892-11CF-507BC9F09EC1}"/>
                </a:ext>
              </a:extLst>
            </p:cNvPr>
            <p:cNvSpPr/>
            <p:nvPr/>
          </p:nvSpPr>
          <p:spPr>
            <a:xfrm>
              <a:off x="7914319" y="2411214"/>
              <a:ext cx="204238" cy="102132"/>
            </a:xfrm>
            <a:custGeom>
              <a:avLst/>
              <a:gdLst/>
              <a:ahLst/>
              <a:cxnLst/>
              <a:rect l="l" t="t" r="r" b="b"/>
              <a:pathLst>
                <a:path w="7907" h="3954" extrusionOk="0">
                  <a:moveTo>
                    <a:pt x="1" y="1"/>
                  </a:moveTo>
                  <a:lnTo>
                    <a:pt x="1" y="3954"/>
                  </a:lnTo>
                  <a:lnTo>
                    <a:pt x="7907" y="3954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634;p52">
              <a:extLst>
                <a:ext uri="{FF2B5EF4-FFF2-40B4-BE49-F238E27FC236}">
                  <a16:creationId xmlns:a16="http://schemas.microsoft.com/office/drawing/2014/main" id="{DFC73114-24C4-64AF-C84F-CD24121C15C7}"/>
                </a:ext>
              </a:extLst>
            </p:cNvPr>
            <p:cNvSpPr/>
            <p:nvPr/>
          </p:nvSpPr>
          <p:spPr>
            <a:xfrm>
              <a:off x="7608040" y="2717543"/>
              <a:ext cx="816848" cy="714716"/>
            </a:xfrm>
            <a:custGeom>
              <a:avLst/>
              <a:gdLst/>
              <a:ahLst/>
              <a:cxnLst/>
              <a:rect l="l" t="t" r="r" b="b"/>
              <a:pathLst>
                <a:path w="31624" h="27670" extrusionOk="0">
                  <a:moveTo>
                    <a:pt x="1" y="0"/>
                  </a:moveTo>
                  <a:lnTo>
                    <a:pt x="1" y="3953"/>
                  </a:lnTo>
                  <a:lnTo>
                    <a:pt x="1" y="7906"/>
                  </a:lnTo>
                  <a:lnTo>
                    <a:pt x="3953" y="7906"/>
                  </a:lnTo>
                  <a:lnTo>
                    <a:pt x="3953" y="27670"/>
                  </a:lnTo>
                  <a:lnTo>
                    <a:pt x="27671" y="27670"/>
                  </a:lnTo>
                  <a:lnTo>
                    <a:pt x="27671" y="7906"/>
                  </a:lnTo>
                  <a:lnTo>
                    <a:pt x="31624" y="7906"/>
                  </a:lnTo>
                  <a:lnTo>
                    <a:pt x="31624" y="3953"/>
                  </a:lnTo>
                  <a:lnTo>
                    <a:pt x="31624" y="0"/>
                  </a:lnTo>
                  <a:lnTo>
                    <a:pt x="19765" y="0"/>
                  </a:lnTo>
                  <a:lnTo>
                    <a:pt x="19765" y="3953"/>
                  </a:lnTo>
                  <a:lnTo>
                    <a:pt x="11859" y="3953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635;p52">
              <a:extLst>
                <a:ext uri="{FF2B5EF4-FFF2-40B4-BE49-F238E27FC236}">
                  <a16:creationId xmlns:a16="http://schemas.microsoft.com/office/drawing/2014/main" id="{5A3D2D43-0E67-E36E-DF7A-712496E0BED1}"/>
                </a:ext>
              </a:extLst>
            </p:cNvPr>
            <p:cNvSpPr/>
            <p:nvPr/>
          </p:nvSpPr>
          <p:spPr>
            <a:xfrm>
              <a:off x="8322724" y="2921745"/>
              <a:ext cx="102132" cy="714742"/>
            </a:xfrm>
            <a:custGeom>
              <a:avLst/>
              <a:gdLst/>
              <a:ahLst/>
              <a:cxnLst/>
              <a:rect l="l" t="t" r="r" b="b"/>
              <a:pathLst>
                <a:path w="3954" h="27671" extrusionOk="0">
                  <a:moveTo>
                    <a:pt x="1" y="0"/>
                  </a:moveTo>
                  <a:lnTo>
                    <a:pt x="1" y="19764"/>
                  </a:lnTo>
                  <a:lnTo>
                    <a:pt x="1" y="27670"/>
                  </a:lnTo>
                  <a:lnTo>
                    <a:pt x="3954" y="27670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636;p52">
              <a:extLst>
                <a:ext uri="{FF2B5EF4-FFF2-40B4-BE49-F238E27FC236}">
                  <a16:creationId xmlns:a16="http://schemas.microsoft.com/office/drawing/2014/main" id="{62B44457-A86C-8AF6-A4C1-231F2557D707}"/>
                </a:ext>
              </a:extLst>
            </p:cNvPr>
            <p:cNvSpPr/>
            <p:nvPr/>
          </p:nvSpPr>
          <p:spPr>
            <a:xfrm>
              <a:off x="7608040" y="2921745"/>
              <a:ext cx="102106" cy="714742"/>
            </a:xfrm>
            <a:custGeom>
              <a:avLst/>
              <a:gdLst/>
              <a:ahLst/>
              <a:cxnLst/>
              <a:rect l="l" t="t" r="r" b="b"/>
              <a:pathLst>
                <a:path w="3953" h="27671" extrusionOk="0">
                  <a:moveTo>
                    <a:pt x="1" y="0"/>
                  </a:moveTo>
                  <a:lnTo>
                    <a:pt x="1" y="27670"/>
                  </a:lnTo>
                  <a:lnTo>
                    <a:pt x="3953" y="27670"/>
                  </a:lnTo>
                  <a:lnTo>
                    <a:pt x="3953" y="19764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637;p52">
              <a:extLst>
                <a:ext uri="{FF2B5EF4-FFF2-40B4-BE49-F238E27FC236}">
                  <a16:creationId xmlns:a16="http://schemas.microsoft.com/office/drawing/2014/main" id="{36B58C65-BAE5-C46A-FAAA-95A50C9EC4E9}"/>
                </a:ext>
              </a:extLst>
            </p:cNvPr>
            <p:cNvSpPr/>
            <p:nvPr/>
          </p:nvSpPr>
          <p:spPr>
            <a:xfrm>
              <a:off x="8118521" y="4146933"/>
              <a:ext cx="204238" cy="102132"/>
            </a:xfrm>
            <a:custGeom>
              <a:avLst/>
              <a:gdLst/>
              <a:ahLst/>
              <a:cxnLst/>
              <a:rect l="l" t="t" r="r" b="b"/>
              <a:pathLst>
                <a:path w="7907" h="3954" extrusionOk="0">
                  <a:moveTo>
                    <a:pt x="1" y="0"/>
                  </a:moveTo>
                  <a:lnTo>
                    <a:pt x="1" y="3953"/>
                  </a:lnTo>
                  <a:lnTo>
                    <a:pt x="7907" y="3953"/>
                  </a:lnTo>
                  <a:lnTo>
                    <a:pt x="79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638;p52">
              <a:extLst>
                <a:ext uri="{FF2B5EF4-FFF2-40B4-BE49-F238E27FC236}">
                  <a16:creationId xmlns:a16="http://schemas.microsoft.com/office/drawing/2014/main" id="{C6FADA90-842F-C309-3BFA-A16DB146FADD}"/>
                </a:ext>
              </a:extLst>
            </p:cNvPr>
            <p:cNvSpPr/>
            <p:nvPr/>
          </p:nvSpPr>
          <p:spPr>
            <a:xfrm>
              <a:off x="7710116" y="4146933"/>
              <a:ext cx="204238" cy="102132"/>
            </a:xfrm>
            <a:custGeom>
              <a:avLst/>
              <a:gdLst/>
              <a:ahLst/>
              <a:cxnLst/>
              <a:rect l="l" t="t" r="r" b="b"/>
              <a:pathLst>
                <a:path w="7907" h="3954" extrusionOk="0">
                  <a:moveTo>
                    <a:pt x="1" y="0"/>
                  </a:moveTo>
                  <a:lnTo>
                    <a:pt x="1" y="3953"/>
                  </a:lnTo>
                  <a:lnTo>
                    <a:pt x="7907" y="3953"/>
                  </a:lnTo>
                  <a:lnTo>
                    <a:pt x="79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639;p52">
              <a:extLst>
                <a:ext uri="{FF2B5EF4-FFF2-40B4-BE49-F238E27FC236}">
                  <a16:creationId xmlns:a16="http://schemas.microsoft.com/office/drawing/2014/main" id="{358CCCE0-C5F0-D68E-DE64-DBB5BD9976C9}"/>
                </a:ext>
              </a:extLst>
            </p:cNvPr>
            <p:cNvSpPr/>
            <p:nvPr/>
          </p:nvSpPr>
          <p:spPr>
            <a:xfrm>
              <a:off x="7505939" y="1696558"/>
              <a:ext cx="1021060" cy="510556"/>
            </a:xfrm>
            <a:custGeom>
              <a:avLst/>
              <a:gdLst/>
              <a:ahLst/>
              <a:cxnLst/>
              <a:rect l="l" t="t" r="r" b="b"/>
              <a:pathLst>
                <a:path w="39530" h="19766" extrusionOk="0">
                  <a:moveTo>
                    <a:pt x="7906" y="0"/>
                  </a:moveTo>
                  <a:lnTo>
                    <a:pt x="7906" y="3953"/>
                  </a:lnTo>
                  <a:lnTo>
                    <a:pt x="3954" y="3953"/>
                  </a:lnTo>
                  <a:lnTo>
                    <a:pt x="3954" y="7906"/>
                  </a:lnTo>
                  <a:lnTo>
                    <a:pt x="1" y="7906"/>
                  </a:lnTo>
                  <a:lnTo>
                    <a:pt x="1" y="11859"/>
                  </a:lnTo>
                  <a:lnTo>
                    <a:pt x="1" y="15812"/>
                  </a:lnTo>
                  <a:lnTo>
                    <a:pt x="1" y="19765"/>
                  </a:lnTo>
                  <a:lnTo>
                    <a:pt x="3954" y="19765"/>
                  </a:lnTo>
                  <a:lnTo>
                    <a:pt x="3954" y="15812"/>
                  </a:lnTo>
                  <a:lnTo>
                    <a:pt x="27671" y="15812"/>
                  </a:lnTo>
                  <a:lnTo>
                    <a:pt x="27671" y="11859"/>
                  </a:lnTo>
                  <a:lnTo>
                    <a:pt x="31624" y="11859"/>
                  </a:lnTo>
                  <a:lnTo>
                    <a:pt x="31624" y="15812"/>
                  </a:lnTo>
                  <a:lnTo>
                    <a:pt x="35577" y="15812"/>
                  </a:lnTo>
                  <a:lnTo>
                    <a:pt x="35577" y="19765"/>
                  </a:lnTo>
                  <a:lnTo>
                    <a:pt x="39530" y="19765"/>
                  </a:lnTo>
                  <a:lnTo>
                    <a:pt x="39530" y="15812"/>
                  </a:lnTo>
                  <a:lnTo>
                    <a:pt x="39530" y="11859"/>
                  </a:lnTo>
                  <a:lnTo>
                    <a:pt x="39530" y="7906"/>
                  </a:lnTo>
                  <a:lnTo>
                    <a:pt x="35577" y="7906"/>
                  </a:lnTo>
                  <a:lnTo>
                    <a:pt x="35577" y="3953"/>
                  </a:lnTo>
                  <a:lnTo>
                    <a:pt x="31624" y="3953"/>
                  </a:lnTo>
                  <a:lnTo>
                    <a:pt x="3162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40;p52">
              <a:extLst>
                <a:ext uri="{FF2B5EF4-FFF2-40B4-BE49-F238E27FC236}">
                  <a16:creationId xmlns:a16="http://schemas.microsoft.com/office/drawing/2014/main" id="{A3BC5717-5BFD-904C-46E2-12B26DE0CBFB}"/>
                </a:ext>
              </a:extLst>
            </p:cNvPr>
            <p:cNvSpPr/>
            <p:nvPr/>
          </p:nvSpPr>
          <p:spPr>
            <a:xfrm>
              <a:off x="7710116" y="3432225"/>
              <a:ext cx="612662" cy="612662"/>
            </a:xfrm>
            <a:custGeom>
              <a:avLst/>
              <a:gdLst/>
              <a:ahLst/>
              <a:cxnLst/>
              <a:rect l="l" t="t" r="r" b="b"/>
              <a:pathLst>
                <a:path w="23719" h="23719" extrusionOk="0">
                  <a:moveTo>
                    <a:pt x="1" y="0"/>
                  </a:moveTo>
                  <a:lnTo>
                    <a:pt x="1" y="7906"/>
                  </a:lnTo>
                  <a:lnTo>
                    <a:pt x="3954" y="7906"/>
                  </a:lnTo>
                  <a:lnTo>
                    <a:pt x="3954" y="23718"/>
                  </a:lnTo>
                  <a:lnTo>
                    <a:pt x="7907" y="23718"/>
                  </a:lnTo>
                  <a:lnTo>
                    <a:pt x="7907" y="7906"/>
                  </a:lnTo>
                  <a:lnTo>
                    <a:pt x="15813" y="7906"/>
                  </a:lnTo>
                  <a:lnTo>
                    <a:pt x="15813" y="23718"/>
                  </a:lnTo>
                  <a:lnTo>
                    <a:pt x="19766" y="23718"/>
                  </a:lnTo>
                  <a:lnTo>
                    <a:pt x="19766" y="7906"/>
                  </a:lnTo>
                  <a:lnTo>
                    <a:pt x="23719" y="7906"/>
                  </a:lnTo>
                  <a:lnTo>
                    <a:pt x="237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B9F05D8-292B-411C-76FB-430868A587E1}"/>
              </a:ext>
            </a:extLst>
          </p:cNvPr>
          <p:cNvSpPr txBox="1"/>
          <p:nvPr/>
        </p:nvSpPr>
        <p:spPr>
          <a:xfrm>
            <a:off x="8432800" y="4813300"/>
            <a:ext cx="47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86300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" name="Google Shape;6789;p44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790" name="Google Shape;6790;p44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РАЗБОР ПРИЛОЖЕНИЯ</a:t>
            </a:r>
            <a:endParaRPr b="1" dirty="0"/>
          </a:p>
        </p:txBody>
      </p:sp>
      <p:grpSp>
        <p:nvGrpSpPr>
          <p:cNvPr id="6792" name="Google Shape;6792;p44"/>
          <p:cNvGrpSpPr/>
          <p:nvPr/>
        </p:nvGrpSpPr>
        <p:grpSpPr>
          <a:xfrm>
            <a:off x="8051338" y="2622667"/>
            <a:ext cx="263998" cy="263956"/>
            <a:chOff x="1031000" y="3038742"/>
            <a:chExt cx="263998" cy="263956"/>
          </a:xfrm>
        </p:grpSpPr>
        <p:sp>
          <p:nvSpPr>
            <p:cNvPr id="6793" name="Google Shape;6793;p44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44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44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44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7" name="Google Shape;6797;p44"/>
          <p:cNvGrpSpPr/>
          <p:nvPr/>
        </p:nvGrpSpPr>
        <p:grpSpPr>
          <a:xfrm>
            <a:off x="8051338" y="2195842"/>
            <a:ext cx="263998" cy="263956"/>
            <a:chOff x="1031000" y="3038742"/>
            <a:chExt cx="263998" cy="263956"/>
          </a:xfrm>
        </p:grpSpPr>
        <p:sp>
          <p:nvSpPr>
            <p:cNvPr id="6798" name="Google Shape;6798;p44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44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44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44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2" name="Google Shape;6802;p44"/>
          <p:cNvGrpSpPr/>
          <p:nvPr/>
        </p:nvGrpSpPr>
        <p:grpSpPr>
          <a:xfrm>
            <a:off x="8051338" y="1769017"/>
            <a:ext cx="263998" cy="263956"/>
            <a:chOff x="1031000" y="3038742"/>
            <a:chExt cx="263998" cy="263956"/>
          </a:xfrm>
        </p:grpSpPr>
        <p:sp>
          <p:nvSpPr>
            <p:cNvPr id="6803" name="Google Shape;6803;p44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44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44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44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7" name="Google Shape;6807;p44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6808" name="Google Shape;6808;p44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44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44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44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44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44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44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44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44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44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44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44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44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44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44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44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44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44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44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44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44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44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44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4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4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4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4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5" name="Google Shape;6835;p44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6836" name="Google Shape;6836;p44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44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44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44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44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44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44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44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44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44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44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44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44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44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44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44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44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44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44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44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44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44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44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4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4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4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4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3" name="Google Shape;6863;p44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6864" name="Google Shape;6864;p44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44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44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44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44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44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44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44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44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44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44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44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44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44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44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44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44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44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44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44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44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44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44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4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4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4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4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891" name="Google Shape;6891;p44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2" name="Google Shape;6892;p44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3" name="Google Shape;6893;p44">
            <a:hlinkClick r:id="rId7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9CB1C3-F77F-5C3A-977F-2A5F55A95596}"/>
              </a:ext>
            </a:extLst>
          </p:cNvPr>
          <p:cNvSpPr txBox="1"/>
          <p:nvPr/>
        </p:nvSpPr>
        <p:spPr>
          <a:xfrm>
            <a:off x="8432800" y="4813300"/>
            <a:ext cx="47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" name="Google Shape;5737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РАЗБОР ПРИЛОЖЕНЯ </a:t>
            </a:r>
            <a:r>
              <a:rPr lang="en-US" b="1" dirty="0"/>
              <a:t>Dragon Tale</a:t>
            </a:r>
            <a:endParaRPr dirty="0"/>
          </a:p>
        </p:txBody>
      </p:sp>
      <p:sp>
        <p:nvSpPr>
          <p:cNvPr id="5738" name="Google Shape;5738;p34"/>
          <p:cNvSpPr txBox="1">
            <a:spLocks noGrp="1"/>
          </p:cNvSpPr>
          <p:nvPr>
            <p:ph type="title" idx="2"/>
          </p:nvPr>
        </p:nvSpPr>
        <p:spPr>
          <a:xfrm>
            <a:off x="790192" y="3478121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ГЛАВНОЕ МЕНЮ </a:t>
            </a:r>
            <a:endParaRPr b="1" dirty="0"/>
          </a:p>
        </p:txBody>
      </p:sp>
      <p:sp>
        <p:nvSpPr>
          <p:cNvPr id="5739" name="Google Shape;5739;p34"/>
          <p:cNvSpPr txBox="1">
            <a:spLocks noGrp="1"/>
          </p:cNvSpPr>
          <p:nvPr>
            <p:ph type="subTitle" idx="1"/>
          </p:nvPr>
        </p:nvSpPr>
        <p:spPr>
          <a:xfrm>
            <a:off x="488984" y="3853313"/>
            <a:ext cx="4083016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ru-RU" dirty="0"/>
              <a:t>Главное меню представляет собой название приложения, и три основные кнопки</a:t>
            </a:r>
            <a:r>
              <a:rPr lang="en-US" dirty="0"/>
              <a:t>: </a:t>
            </a:r>
            <a:r>
              <a:rPr lang="ru-RU" dirty="0"/>
              <a:t>Запуск игры, помощь и выход.</a:t>
            </a:r>
            <a:endParaRPr dirty="0"/>
          </a:p>
        </p:txBody>
      </p:sp>
      <p:grpSp>
        <p:nvGrpSpPr>
          <p:cNvPr id="5742" name="Google Shape;5742;p34"/>
          <p:cNvGrpSpPr/>
          <p:nvPr/>
        </p:nvGrpSpPr>
        <p:grpSpPr>
          <a:xfrm rot="-5400000">
            <a:off x="1870896" y="535371"/>
            <a:ext cx="242781" cy="161857"/>
            <a:chOff x="2500050" y="3730175"/>
            <a:chExt cx="2619000" cy="1746025"/>
          </a:xfrm>
        </p:grpSpPr>
        <p:sp>
          <p:nvSpPr>
            <p:cNvPr id="5743" name="Google Shape;5743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7" name="Google Shape;5747;p34"/>
          <p:cNvGrpSpPr/>
          <p:nvPr/>
        </p:nvGrpSpPr>
        <p:grpSpPr>
          <a:xfrm rot="5400000">
            <a:off x="6992221" y="535371"/>
            <a:ext cx="242781" cy="161857"/>
            <a:chOff x="2500050" y="3730175"/>
            <a:chExt cx="2619000" cy="1746025"/>
          </a:xfrm>
        </p:grpSpPr>
        <p:sp>
          <p:nvSpPr>
            <p:cNvPr id="5748" name="Google Shape;5748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87" name="Google Shape;5787;p34"/>
          <p:cNvSpPr/>
          <p:nvPr/>
        </p:nvSpPr>
        <p:spPr>
          <a:xfrm>
            <a:off x="790192" y="761130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8" name="Google Shape;5788;p34"/>
          <p:cNvSpPr/>
          <p:nvPr/>
        </p:nvSpPr>
        <p:spPr>
          <a:xfrm rot="10800000">
            <a:off x="3555484" y="3164902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788;p34">
            <a:extLst>
              <a:ext uri="{FF2B5EF4-FFF2-40B4-BE49-F238E27FC236}">
                <a16:creationId xmlns:a16="http://schemas.microsoft.com/office/drawing/2014/main" id="{A3B137B2-E395-C853-29E0-1718DA8B4D22}"/>
              </a:ext>
            </a:extLst>
          </p:cNvPr>
          <p:cNvSpPr/>
          <p:nvPr/>
        </p:nvSpPr>
        <p:spPr>
          <a:xfrm rot="10800000">
            <a:off x="8578817" y="3047680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787;p34">
            <a:extLst>
              <a:ext uri="{FF2B5EF4-FFF2-40B4-BE49-F238E27FC236}">
                <a16:creationId xmlns:a16="http://schemas.microsoft.com/office/drawing/2014/main" id="{85AB9581-5CD9-6C14-CAF2-B162806741F0}"/>
              </a:ext>
            </a:extLst>
          </p:cNvPr>
          <p:cNvSpPr/>
          <p:nvPr/>
        </p:nvSpPr>
        <p:spPr>
          <a:xfrm>
            <a:off x="5605798" y="865324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738;p34">
            <a:extLst>
              <a:ext uri="{FF2B5EF4-FFF2-40B4-BE49-F238E27FC236}">
                <a16:creationId xmlns:a16="http://schemas.microsoft.com/office/drawing/2014/main" id="{8BE0C172-9B31-A78D-E4F8-77AB3923BF87}"/>
              </a:ext>
            </a:extLst>
          </p:cNvPr>
          <p:cNvSpPr txBox="1">
            <a:spLocks/>
          </p:cNvSpPr>
          <p:nvPr/>
        </p:nvSpPr>
        <p:spPr>
          <a:xfrm>
            <a:off x="5758132" y="3429705"/>
            <a:ext cx="30888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 ExtraBold"/>
              <a:buNone/>
              <a:defRPr sz="1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ru-RU" b="1" dirty="0"/>
              <a:t>ЭКРАН ИГРЫ</a:t>
            </a:r>
          </a:p>
        </p:txBody>
      </p:sp>
      <p:sp>
        <p:nvSpPr>
          <p:cNvPr id="14" name="Google Shape;5739;p34">
            <a:extLst>
              <a:ext uri="{FF2B5EF4-FFF2-40B4-BE49-F238E27FC236}">
                <a16:creationId xmlns:a16="http://schemas.microsoft.com/office/drawing/2014/main" id="{B02811DF-B236-D396-BC9B-87B361808FD2}"/>
              </a:ext>
            </a:extLst>
          </p:cNvPr>
          <p:cNvSpPr txBox="1">
            <a:spLocks/>
          </p:cNvSpPr>
          <p:nvPr/>
        </p:nvSpPr>
        <p:spPr>
          <a:xfrm>
            <a:off x="4924432" y="3811730"/>
            <a:ext cx="4083016" cy="1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dvent Pro Medium"/>
              <a:buNone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ru-RU" dirty="0"/>
              <a:t>Игрок управляет дракончиком, который бегает по платформе, и убивает враждебных существ.</a:t>
            </a:r>
          </a:p>
        </p:txBody>
      </p:sp>
      <p:pic>
        <p:nvPicPr>
          <p:cNvPr id="2" name="Объект 4">
            <a:extLst>
              <a:ext uri="{FF2B5EF4-FFF2-40B4-BE49-F238E27FC236}">
                <a16:creationId xmlns:a16="http://schemas.microsoft.com/office/drawing/2014/main" id="{88F5B3A0-8F36-AC42-A341-981865254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77" y="939970"/>
            <a:ext cx="2773907" cy="2424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908061-A540-35FE-2969-EA1C24184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698" y="1040134"/>
            <a:ext cx="3001669" cy="22267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AFC85B-D7CE-AD2C-A0F5-1DE185DAB8A8}"/>
              </a:ext>
            </a:extLst>
          </p:cNvPr>
          <p:cNvSpPr txBox="1"/>
          <p:nvPr/>
        </p:nvSpPr>
        <p:spPr>
          <a:xfrm>
            <a:off x="8432800" y="4813300"/>
            <a:ext cx="47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16119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5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5" name="Google Shape;5495;p29"/>
          <p:cNvGrpSpPr/>
          <p:nvPr/>
        </p:nvGrpSpPr>
        <p:grpSpPr>
          <a:xfrm>
            <a:off x="3490663" y="497833"/>
            <a:ext cx="468577" cy="378467"/>
            <a:chOff x="753950" y="238125"/>
            <a:chExt cx="6111125" cy="5238075"/>
          </a:xfrm>
        </p:grpSpPr>
        <p:sp>
          <p:nvSpPr>
            <p:cNvPr id="5496" name="Google Shape;5496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5720;p33">
            <a:extLst>
              <a:ext uri="{FF2B5EF4-FFF2-40B4-BE49-F238E27FC236}">
                <a16:creationId xmlns:a16="http://schemas.microsoft.com/office/drawing/2014/main" id="{0999E740-86FF-65EE-F07E-55A28A3F02DC}"/>
              </a:ext>
            </a:extLst>
          </p:cNvPr>
          <p:cNvSpPr txBox="1">
            <a:spLocks/>
          </p:cNvSpPr>
          <p:nvPr/>
        </p:nvSpPr>
        <p:spPr>
          <a:xfrm>
            <a:off x="355600" y="1351065"/>
            <a:ext cx="8555127" cy="279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ru-RU" sz="1800" dirty="0"/>
              <a:t>В ходе выполнения курсового проекта по разработке приложения "Dragon </a:t>
            </a:r>
            <a:r>
              <a:rPr lang="ru-RU" sz="1800" dirty="0" err="1"/>
              <a:t>Tale</a:t>
            </a:r>
            <a:r>
              <a:rPr lang="ru-RU" sz="1800" dirty="0"/>
              <a:t>" было проделано значительное количество работы, направленной на создание увлекательного и качественного игрового продукта. Разработка приложения позволила мне углубить свои знания в области программирования и разработки игр, а также приобрести ценный опыт работы с Java и различными инструментами разработки. "Dragon </a:t>
            </a:r>
            <a:r>
              <a:rPr lang="ru-RU" sz="1800" dirty="0" err="1"/>
              <a:t>Tale</a:t>
            </a:r>
            <a:r>
              <a:rPr lang="ru-RU" sz="1800" dirty="0"/>
              <a:t>" представляет собой не только результат технического труда, но и плод креативного процесса, наполненного вдохновением и страстью к созданию увлекательных игровых миров. Я уверен, что данное приложение найдет своего пользователя и принесет им радость и удовлетворение от игры. Весь полученный опыт и знания будут полезны в моем дальнейшем профессиональном росте и развитии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554510-8F64-50A7-3706-EA98FFFDFABC}"/>
              </a:ext>
            </a:extLst>
          </p:cNvPr>
          <p:cNvSpPr txBox="1"/>
          <p:nvPr/>
        </p:nvSpPr>
        <p:spPr>
          <a:xfrm>
            <a:off x="8597901" y="4813300"/>
            <a:ext cx="31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2" name="Google Shape;5495;p29">
            <a:extLst>
              <a:ext uri="{FF2B5EF4-FFF2-40B4-BE49-F238E27FC236}">
                <a16:creationId xmlns:a16="http://schemas.microsoft.com/office/drawing/2014/main" id="{A54AE6C8-0D51-62C7-6946-AD31C616E1FA}"/>
              </a:ext>
            </a:extLst>
          </p:cNvPr>
          <p:cNvGrpSpPr/>
          <p:nvPr/>
        </p:nvGrpSpPr>
        <p:grpSpPr>
          <a:xfrm>
            <a:off x="4232248" y="497833"/>
            <a:ext cx="468577" cy="378467"/>
            <a:chOff x="753950" y="238125"/>
            <a:chExt cx="6111125" cy="5238075"/>
          </a:xfrm>
        </p:grpSpPr>
        <p:sp>
          <p:nvSpPr>
            <p:cNvPr id="3" name="Google Shape;5496;p29">
              <a:extLst>
                <a:ext uri="{FF2B5EF4-FFF2-40B4-BE49-F238E27FC236}">
                  <a16:creationId xmlns:a16="http://schemas.microsoft.com/office/drawing/2014/main" id="{B70DCE11-D2EF-6ECD-393E-B4374C357A6D}"/>
                </a:ext>
              </a:extLst>
            </p:cNvPr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497;p29">
              <a:extLst>
                <a:ext uri="{FF2B5EF4-FFF2-40B4-BE49-F238E27FC236}">
                  <a16:creationId xmlns:a16="http://schemas.microsoft.com/office/drawing/2014/main" id="{C22F7388-CE8B-77EE-2F9C-54E0A1F82C3C}"/>
                </a:ext>
              </a:extLst>
            </p:cNvPr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498;p29">
              <a:extLst>
                <a:ext uri="{FF2B5EF4-FFF2-40B4-BE49-F238E27FC236}">
                  <a16:creationId xmlns:a16="http://schemas.microsoft.com/office/drawing/2014/main" id="{3FBA379D-0622-A3B7-BE91-A840299818AC}"/>
                </a:ext>
              </a:extLst>
            </p:cNvPr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499;p29">
              <a:extLst>
                <a:ext uri="{FF2B5EF4-FFF2-40B4-BE49-F238E27FC236}">
                  <a16:creationId xmlns:a16="http://schemas.microsoft.com/office/drawing/2014/main" id="{461D20D0-13B3-B86C-B95F-37A980120403}"/>
                </a:ext>
              </a:extLst>
            </p:cNvPr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500;p29">
              <a:extLst>
                <a:ext uri="{FF2B5EF4-FFF2-40B4-BE49-F238E27FC236}">
                  <a16:creationId xmlns:a16="http://schemas.microsoft.com/office/drawing/2014/main" id="{14CDA299-172C-6BB2-EF72-9890DCFBE2DC}"/>
                </a:ext>
              </a:extLst>
            </p:cNvPr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501;p29">
              <a:extLst>
                <a:ext uri="{FF2B5EF4-FFF2-40B4-BE49-F238E27FC236}">
                  <a16:creationId xmlns:a16="http://schemas.microsoft.com/office/drawing/2014/main" id="{57F5F982-C6CF-E238-DE84-F7AA8B018DB5}"/>
                </a:ext>
              </a:extLst>
            </p:cNvPr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502;p29">
              <a:extLst>
                <a:ext uri="{FF2B5EF4-FFF2-40B4-BE49-F238E27FC236}">
                  <a16:creationId xmlns:a16="http://schemas.microsoft.com/office/drawing/2014/main" id="{AE6FEA7C-6C11-B79D-6BA3-3DD43B9AD6E0}"/>
                </a:ext>
              </a:extLst>
            </p:cNvPr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503;p29">
              <a:extLst>
                <a:ext uri="{FF2B5EF4-FFF2-40B4-BE49-F238E27FC236}">
                  <a16:creationId xmlns:a16="http://schemas.microsoft.com/office/drawing/2014/main" id="{846BCE1E-4AED-78F0-D3D4-E1824F0135C2}"/>
                </a:ext>
              </a:extLst>
            </p:cNvPr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504;p29">
              <a:extLst>
                <a:ext uri="{FF2B5EF4-FFF2-40B4-BE49-F238E27FC236}">
                  <a16:creationId xmlns:a16="http://schemas.microsoft.com/office/drawing/2014/main" id="{D63E0C62-9D45-0312-CD8D-0C5E5A0AF0D6}"/>
                </a:ext>
              </a:extLst>
            </p:cNvPr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505;p29">
              <a:extLst>
                <a:ext uri="{FF2B5EF4-FFF2-40B4-BE49-F238E27FC236}">
                  <a16:creationId xmlns:a16="http://schemas.microsoft.com/office/drawing/2014/main" id="{C6596C6A-F14C-5428-8D3E-F1EECCFB4952}"/>
                </a:ext>
              </a:extLst>
            </p:cNvPr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506;p29">
              <a:extLst>
                <a:ext uri="{FF2B5EF4-FFF2-40B4-BE49-F238E27FC236}">
                  <a16:creationId xmlns:a16="http://schemas.microsoft.com/office/drawing/2014/main" id="{51C12646-133F-3797-59CA-DEE1E9994DD0}"/>
                </a:ext>
              </a:extLst>
            </p:cNvPr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507;p29">
              <a:extLst>
                <a:ext uri="{FF2B5EF4-FFF2-40B4-BE49-F238E27FC236}">
                  <a16:creationId xmlns:a16="http://schemas.microsoft.com/office/drawing/2014/main" id="{B291471F-17F1-404F-46FD-CCEAD8535004}"/>
                </a:ext>
              </a:extLst>
            </p:cNvPr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508;p29">
              <a:extLst>
                <a:ext uri="{FF2B5EF4-FFF2-40B4-BE49-F238E27FC236}">
                  <a16:creationId xmlns:a16="http://schemas.microsoft.com/office/drawing/2014/main" id="{1BC51FE3-4072-12F5-A49E-B9C7731DE699}"/>
                </a:ext>
              </a:extLst>
            </p:cNvPr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509;p29">
              <a:extLst>
                <a:ext uri="{FF2B5EF4-FFF2-40B4-BE49-F238E27FC236}">
                  <a16:creationId xmlns:a16="http://schemas.microsoft.com/office/drawing/2014/main" id="{1B30974E-291C-35EC-1FC3-C0B456F5182D}"/>
                </a:ext>
              </a:extLst>
            </p:cNvPr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510;p29">
              <a:extLst>
                <a:ext uri="{FF2B5EF4-FFF2-40B4-BE49-F238E27FC236}">
                  <a16:creationId xmlns:a16="http://schemas.microsoft.com/office/drawing/2014/main" id="{2FC8348C-94CB-4978-DECD-F996C300FA21}"/>
                </a:ext>
              </a:extLst>
            </p:cNvPr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11;p29">
              <a:extLst>
                <a:ext uri="{FF2B5EF4-FFF2-40B4-BE49-F238E27FC236}">
                  <a16:creationId xmlns:a16="http://schemas.microsoft.com/office/drawing/2014/main" id="{F4AF5B30-36C8-A56C-7C3D-C89A7F9FEE7D}"/>
                </a:ext>
              </a:extLst>
            </p:cNvPr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12;p29">
              <a:extLst>
                <a:ext uri="{FF2B5EF4-FFF2-40B4-BE49-F238E27FC236}">
                  <a16:creationId xmlns:a16="http://schemas.microsoft.com/office/drawing/2014/main" id="{C0FA8FD9-9652-B54F-184E-B880291EC76C}"/>
                </a:ext>
              </a:extLst>
            </p:cNvPr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13;p29">
              <a:extLst>
                <a:ext uri="{FF2B5EF4-FFF2-40B4-BE49-F238E27FC236}">
                  <a16:creationId xmlns:a16="http://schemas.microsoft.com/office/drawing/2014/main" id="{E9D78FA2-82F6-CC5B-C10B-A8B8D1ACCAA5}"/>
                </a:ext>
              </a:extLst>
            </p:cNvPr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14;p29">
              <a:extLst>
                <a:ext uri="{FF2B5EF4-FFF2-40B4-BE49-F238E27FC236}">
                  <a16:creationId xmlns:a16="http://schemas.microsoft.com/office/drawing/2014/main" id="{97CBF272-CD4F-C123-B62D-8AC7BFCE83DF}"/>
                </a:ext>
              </a:extLst>
            </p:cNvPr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15;p29">
              <a:extLst>
                <a:ext uri="{FF2B5EF4-FFF2-40B4-BE49-F238E27FC236}">
                  <a16:creationId xmlns:a16="http://schemas.microsoft.com/office/drawing/2014/main" id="{9A6886B1-8E76-B9EB-38E3-88A7EC6790FC}"/>
                </a:ext>
              </a:extLst>
            </p:cNvPr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16;p29">
              <a:extLst>
                <a:ext uri="{FF2B5EF4-FFF2-40B4-BE49-F238E27FC236}">
                  <a16:creationId xmlns:a16="http://schemas.microsoft.com/office/drawing/2014/main" id="{B39ECBD4-5EFE-9640-57BD-A5DC1CE20824}"/>
                </a:ext>
              </a:extLst>
            </p:cNvPr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17;p29">
              <a:extLst>
                <a:ext uri="{FF2B5EF4-FFF2-40B4-BE49-F238E27FC236}">
                  <a16:creationId xmlns:a16="http://schemas.microsoft.com/office/drawing/2014/main" id="{7836D887-7750-310D-E586-D8DEBC6A7921}"/>
                </a:ext>
              </a:extLst>
            </p:cNvPr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18;p29">
              <a:extLst>
                <a:ext uri="{FF2B5EF4-FFF2-40B4-BE49-F238E27FC236}">
                  <a16:creationId xmlns:a16="http://schemas.microsoft.com/office/drawing/2014/main" id="{05CD6453-8574-622F-3C73-7CCCA154E89B}"/>
                </a:ext>
              </a:extLst>
            </p:cNvPr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19;p29">
              <a:extLst>
                <a:ext uri="{FF2B5EF4-FFF2-40B4-BE49-F238E27FC236}">
                  <a16:creationId xmlns:a16="http://schemas.microsoft.com/office/drawing/2014/main" id="{AE016ED4-3D46-7242-C5E1-386CCA3B7D83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20;p29">
              <a:extLst>
                <a:ext uri="{FF2B5EF4-FFF2-40B4-BE49-F238E27FC236}">
                  <a16:creationId xmlns:a16="http://schemas.microsoft.com/office/drawing/2014/main" id="{1C452C43-5684-74C4-0DBD-DDE823F67A33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21;p29">
              <a:extLst>
                <a:ext uri="{FF2B5EF4-FFF2-40B4-BE49-F238E27FC236}">
                  <a16:creationId xmlns:a16="http://schemas.microsoft.com/office/drawing/2014/main" id="{C2D0DBD1-3D25-A3CA-03F1-3EA47626570F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22;p29">
              <a:extLst>
                <a:ext uri="{FF2B5EF4-FFF2-40B4-BE49-F238E27FC236}">
                  <a16:creationId xmlns:a16="http://schemas.microsoft.com/office/drawing/2014/main" id="{AC00CA07-66B7-C335-9409-45E84F50F47D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2" name="Google Shape;5495;p29">
            <a:extLst>
              <a:ext uri="{FF2B5EF4-FFF2-40B4-BE49-F238E27FC236}">
                <a16:creationId xmlns:a16="http://schemas.microsoft.com/office/drawing/2014/main" id="{F5C487CC-F10E-D7AD-B3FB-D1A0B0F92062}"/>
              </a:ext>
            </a:extLst>
          </p:cNvPr>
          <p:cNvGrpSpPr/>
          <p:nvPr/>
        </p:nvGrpSpPr>
        <p:grpSpPr>
          <a:xfrm>
            <a:off x="5081323" y="497833"/>
            <a:ext cx="468577" cy="378467"/>
            <a:chOff x="753950" y="238125"/>
            <a:chExt cx="6111125" cy="5238075"/>
          </a:xfrm>
        </p:grpSpPr>
        <p:sp>
          <p:nvSpPr>
            <p:cNvPr id="5473" name="Google Shape;5496;p29">
              <a:extLst>
                <a:ext uri="{FF2B5EF4-FFF2-40B4-BE49-F238E27FC236}">
                  <a16:creationId xmlns:a16="http://schemas.microsoft.com/office/drawing/2014/main" id="{EC5F4BED-E044-3244-07FB-0FB5E0D84B6C}"/>
                </a:ext>
              </a:extLst>
            </p:cNvPr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97;p29">
              <a:extLst>
                <a:ext uri="{FF2B5EF4-FFF2-40B4-BE49-F238E27FC236}">
                  <a16:creationId xmlns:a16="http://schemas.microsoft.com/office/drawing/2014/main" id="{A5BF9C4D-B3E0-02F3-3FFA-026A5BFB5295}"/>
                </a:ext>
              </a:extLst>
            </p:cNvPr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98;p29">
              <a:extLst>
                <a:ext uri="{FF2B5EF4-FFF2-40B4-BE49-F238E27FC236}">
                  <a16:creationId xmlns:a16="http://schemas.microsoft.com/office/drawing/2014/main" id="{C65D8458-64E0-B272-3912-3009653FF382}"/>
                </a:ext>
              </a:extLst>
            </p:cNvPr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99;p29">
              <a:extLst>
                <a:ext uri="{FF2B5EF4-FFF2-40B4-BE49-F238E27FC236}">
                  <a16:creationId xmlns:a16="http://schemas.microsoft.com/office/drawing/2014/main" id="{4EC90B58-A631-9BBC-4467-2A215039AA32}"/>
                </a:ext>
              </a:extLst>
            </p:cNvPr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500;p29">
              <a:extLst>
                <a:ext uri="{FF2B5EF4-FFF2-40B4-BE49-F238E27FC236}">
                  <a16:creationId xmlns:a16="http://schemas.microsoft.com/office/drawing/2014/main" id="{AD3071CF-19F0-2B9F-B5E9-B134FC1C03CA}"/>
                </a:ext>
              </a:extLst>
            </p:cNvPr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501;p29">
              <a:extLst>
                <a:ext uri="{FF2B5EF4-FFF2-40B4-BE49-F238E27FC236}">
                  <a16:creationId xmlns:a16="http://schemas.microsoft.com/office/drawing/2014/main" id="{43B54CBA-3358-D412-3CE8-D0A857801DAA}"/>
                </a:ext>
              </a:extLst>
            </p:cNvPr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502;p29">
              <a:extLst>
                <a:ext uri="{FF2B5EF4-FFF2-40B4-BE49-F238E27FC236}">
                  <a16:creationId xmlns:a16="http://schemas.microsoft.com/office/drawing/2014/main" id="{CDB7892B-46AD-1856-1923-0AD496A32549}"/>
                </a:ext>
              </a:extLst>
            </p:cNvPr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503;p29">
              <a:extLst>
                <a:ext uri="{FF2B5EF4-FFF2-40B4-BE49-F238E27FC236}">
                  <a16:creationId xmlns:a16="http://schemas.microsoft.com/office/drawing/2014/main" id="{30CF4C86-7FFD-C93D-CB72-DEAF0AA171BB}"/>
                </a:ext>
              </a:extLst>
            </p:cNvPr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504;p29">
              <a:extLst>
                <a:ext uri="{FF2B5EF4-FFF2-40B4-BE49-F238E27FC236}">
                  <a16:creationId xmlns:a16="http://schemas.microsoft.com/office/drawing/2014/main" id="{391C956A-11B2-42A7-708B-EEFA8DFE0C82}"/>
                </a:ext>
              </a:extLst>
            </p:cNvPr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505;p29">
              <a:extLst>
                <a:ext uri="{FF2B5EF4-FFF2-40B4-BE49-F238E27FC236}">
                  <a16:creationId xmlns:a16="http://schemas.microsoft.com/office/drawing/2014/main" id="{48B09496-0B94-7304-EC73-DD128A88DE56}"/>
                </a:ext>
              </a:extLst>
            </p:cNvPr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506;p29">
              <a:extLst>
                <a:ext uri="{FF2B5EF4-FFF2-40B4-BE49-F238E27FC236}">
                  <a16:creationId xmlns:a16="http://schemas.microsoft.com/office/drawing/2014/main" id="{3C3B1CA3-469C-B34C-BA83-57B306803E89}"/>
                </a:ext>
              </a:extLst>
            </p:cNvPr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507;p29">
              <a:extLst>
                <a:ext uri="{FF2B5EF4-FFF2-40B4-BE49-F238E27FC236}">
                  <a16:creationId xmlns:a16="http://schemas.microsoft.com/office/drawing/2014/main" id="{4CF64329-D201-2F75-BF13-6F5023A2A738}"/>
                </a:ext>
              </a:extLst>
            </p:cNvPr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508;p29">
              <a:extLst>
                <a:ext uri="{FF2B5EF4-FFF2-40B4-BE49-F238E27FC236}">
                  <a16:creationId xmlns:a16="http://schemas.microsoft.com/office/drawing/2014/main" id="{F7DB5CC9-0C0C-4D5B-072E-D4D721169A4B}"/>
                </a:ext>
              </a:extLst>
            </p:cNvPr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509;p29">
              <a:extLst>
                <a:ext uri="{FF2B5EF4-FFF2-40B4-BE49-F238E27FC236}">
                  <a16:creationId xmlns:a16="http://schemas.microsoft.com/office/drawing/2014/main" id="{76B896B3-424C-27AD-3344-9E5FDA43202B}"/>
                </a:ext>
              </a:extLst>
            </p:cNvPr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510;p29">
              <a:extLst>
                <a:ext uri="{FF2B5EF4-FFF2-40B4-BE49-F238E27FC236}">
                  <a16:creationId xmlns:a16="http://schemas.microsoft.com/office/drawing/2014/main" id="{C089B23E-880F-D58E-DFC4-6E6F205FB614}"/>
                </a:ext>
              </a:extLst>
            </p:cNvPr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511;p29">
              <a:extLst>
                <a:ext uri="{FF2B5EF4-FFF2-40B4-BE49-F238E27FC236}">
                  <a16:creationId xmlns:a16="http://schemas.microsoft.com/office/drawing/2014/main" id="{72A3B441-CED6-735A-3164-37503DB51BB5}"/>
                </a:ext>
              </a:extLst>
            </p:cNvPr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512;p29">
              <a:extLst>
                <a:ext uri="{FF2B5EF4-FFF2-40B4-BE49-F238E27FC236}">
                  <a16:creationId xmlns:a16="http://schemas.microsoft.com/office/drawing/2014/main" id="{022D98D1-9E89-356F-7C61-2F6F50FED522}"/>
                </a:ext>
              </a:extLst>
            </p:cNvPr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513;p29">
              <a:extLst>
                <a:ext uri="{FF2B5EF4-FFF2-40B4-BE49-F238E27FC236}">
                  <a16:creationId xmlns:a16="http://schemas.microsoft.com/office/drawing/2014/main" id="{826226E9-6A74-6C3C-7990-2AB65118BE8B}"/>
                </a:ext>
              </a:extLst>
            </p:cNvPr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514;p29">
              <a:extLst>
                <a:ext uri="{FF2B5EF4-FFF2-40B4-BE49-F238E27FC236}">
                  <a16:creationId xmlns:a16="http://schemas.microsoft.com/office/drawing/2014/main" id="{980360F0-3DA6-1351-E045-8C604788DB79}"/>
                </a:ext>
              </a:extLst>
            </p:cNvPr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515;p29">
              <a:extLst>
                <a:ext uri="{FF2B5EF4-FFF2-40B4-BE49-F238E27FC236}">
                  <a16:creationId xmlns:a16="http://schemas.microsoft.com/office/drawing/2014/main" id="{18A2837D-2BD7-963E-CC50-45FA803CB093}"/>
                </a:ext>
              </a:extLst>
            </p:cNvPr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516;p29">
              <a:extLst>
                <a:ext uri="{FF2B5EF4-FFF2-40B4-BE49-F238E27FC236}">
                  <a16:creationId xmlns:a16="http://schemas.microsoft.com/office/drawing/2014/main" id="{CADE0B95-0696-F49B-FFA3-B26B50E64568}"/>
                </a:ext>
              </a:extLst>
            </p:cNvPr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517;p29">
              <a:extLst>
                <a:ext uri="{FF2B5EF4-FFF2-40B4-BE49-F238E27FC236}">
                  <a16:creationId xmlns:a16="http://schemas.microsoft.com/office/drawing/2014/main" id="{1F0D8AC2-2194-7A4A-47AD-71D8AFBD2E72}"/>
                </a:ext>
              </a:extLst>
            </p:cNvPr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18;p29">
              <a:extLst>
                <a:ext uri="{FF2B5EF4-FFF2-40B4-BE49-F238E27FC236}">
                  <a16:creationId xmlns:a16="http://schemas.microsoft.com/office/drawing/2014/main" id="{CC9B2B53-3642-A767-EC7E-ED2AD6BEACB4}"/>
                </a:ext>
              </a:extLst>
            </p:cNvPr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19;p29">
              <a:extLst>
                <a:ext uri="{FF2B5EF4-FFF2-40B4-BE49-F238E27FC236}">
                  <a16:creationId xmlns:a16="http://schemas.microsoft.com/office/drawing/2014/main" id="{6A7E5DC0-F8CF-3123-43F5-08F14D79866A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20;p29">
              <a:extLst>
                <a:ext uri="{FF2B5EF4-FFF2-40B4-BE49-F238E27FC236}">
                  <a16:creationId xmlns:a16="http://schemas.microsoft.com/office/drawing/2014/main" id="{1720DBF3-4CA7-52C8-C945-CE488209E22C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21;p29">
              <a:extLst>
                <a:ext uri="{FF2B5EF4-FFF2-40B4-BE49-F238E27FC236}">
                  <a16:creationId xmlns:a16="http://schemas.microsoft.com/office/drawing/2014/main" id="{5303B6F0-6E7F-BC72-1B34-8DD582442BBA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22;p29">
              <a:extLst>
                <a:ext uri="{FF2B5EF4-FFF2-40B4-BE49-F238E27FC236}">
                  <a16:creationId xmlns:a16="http://schemas.microsoft.com/office/drawing/2014/main" id="{EF07AF50-A87E-314D-FD92-9257B6FB0920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4" name="Google Shape;5889;p36">
            <a:extLst>
              <a:ext uri="{FF2B5EF4-FFF2-40B4-BE49-F238E27FC236}">
                <a16:creationId xmlns:a16="http://schemas.microsoft.com/office/drawing/2014/main" id="{179A32CC-F120-FE34-6306-0E9EA1E586EA}"/>
              </a:ext>
            </a:extLst>
          </p:cNvPr>
          <p:cNvSpPr txBox="1">
            <a:spLocks/>
          </p:cNvSpPr>
          <p:nvPr/>
        </p:nvSpPr>
        <p:spPr>
          <a:xfrm>
            <a:off x="3099403" y="842008"/>
            <a:ext cx="313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Orbitron ExtraBold"/>
              <a:buNone/>
              <a:defRPr sz="52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Orbitron ExtraBold"/>
              <a:buNone/>
              <a:defRPr sz="52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Orbitron ExtraBold"/>
              <a:buNone/>
              <a:defRPr sz="52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Orbitron ExtraBold"/>
              <a:buNone/>
              <a:defRPr sz="52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Orbitron ExtraBold"/>
              <a:buNone/>
              <a:defRPr sz="52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Orbitron ExtraBold"/>
              <a:buNone/>
              <a:defRPr sz="52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Orbitron ExtraBold"/>
              <a:buNone/>
              <a:defRPr sz="52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Orbitron ExtraBold"/>
              <a:buNone/>
              <a:defRPr sz="52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Orbitron ExtraBold"/>
              <a:buNone/>
              <a:defRPr sz="52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ru-RU" sz="2400" b="1" dirty="0"/>
              <a:t>ЗАКЛЮЧЕНИЕ</a:t>
            </a:r>
            <a:endParaRPr lang="en-US" sz="2400" b="1" dirty="0"/>
          </a:p>
        </p:txBody>
      </p:sp>
      <p:grpSp>
        <p:nvGrpSpPr>
          <p:cNvPr id="5585" name="Google Shape;5891;p36">
            <a:extLst>
              <a:ext uri="{FF2B5EF4-FFF2-40B4-BE49-F238E27FC236}">
                <a16:creationId xmlns:a16="http://schemas.microsoft.com/office/drawing/2014/main" id="{2CB76204-D36A-523E-0168-A70BAF8EAC38}"/>
              </a:ext>
            </a:extLst>
          </p:cNvPr>
          <p:cNvGrpSpPr/>
          <p:nvPr/>
        </p:nvGrpSpPr>
        <p:grpSpPr>
          <a:xfrm rot="-5400000">
            <a:off x="3308960" y="1056075"/>
            <a:ext cx="242781" cy="161857"/>
            <a:chOff x="2500050" y="3730175"/>
            <a:chExt cx="2619000" cy="1746025"/>
          </a:xfrm>
        </p:grpSpPr>
        <p:sp>
          <p:nvSpPr>
            <p:cNvPr id="5586" name="Google Shape;5892;p36">
              <a:extLst>
                <a:ext uri="{FF2B5EF4-FFF2-40B4-BE49-F238E27FC236}">
                  <a16:creationId xmlns:a16="http://schemas.microsoft.com/office/drawing/2014/main" id="{5375D38B-E1A9-2922-5F3D-9A6A7CA7D6E7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893;p36">
              <a:extLst>
                <a:ext uri="{FF2B5EF4-FFF2-40B4-BE49-F238E27FC236}">
                  <a16:creationId xmlns:a16="http://schemas.microsoft.com/office/drawing/2014/main" id="{E1E0B933-BA44-1B0F-9842-9A223E0120B9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894;p36">
              <a:extLst>
                <a:ext uri="{FF2B5EF4-FFF2-40B4-BE49-F238E27FC236}">
                  <a16:creationId xmlns:a16="http://schemas.microsoft.com/office/drawing/2014/main" id="{C0BFA229-DE33-897F-3899-EB84CCAC50BD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895;p36">
              <a:extLst>
                <a:ext uri="{FF2B5EF4-FFF2-40B4-BE49-F238E27FC236}">
                  <a16:creationId xmlns:a16="http://schemas.microsoft.com/office/drawing/2014/main" id="{C38CBCDD-84D3-41C5-4D39-F17428806F0C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0" name="Google Shape;5896;p36">
            <a:extLst>
              <a:ext uri="{FF2B5EF4-FFF2-40B4-BE49-F238E27FC236}">
                <a16:creationId xmlns:a16="http://schemas.microsoft.com/office/drawing/2014/main" id="{46C67F96-6A9C-5528-A78B-47BD29BDD5BF}"/>
              </a:ext>
            </a:extLst>
          </p:cNvPr>
          <p:cNvGrpSpPr/>
          <p:nvPr/>
        </p:nvGrpSpPr>
        <p:grpSpPr>
          <a:xfrm rot="5400000">
            <a:off x="5801385" y="1056075"/>
            <a:ext cx="242781" cy="161857"/>
            <a:chOff x="2500050" y="3730175"/>
            <a:chExt cx="2619000" cy="1746025"/>
          </a:xfrm>
        </p:grpSpPr>
        <p:sp>
          <p:nvSpPr>
            <p:cNvPr id="5591" name="Google Shape;5897;p36">
              <a:extLst>
                <a:ext uri="{FF2B5EF4-FFF2-40B4-BE49-F238E27FC236}">
                  <a16:creationId xmlns:a16="http://schemas.microsoft.com/office/drawing/2014/main" id="{9A5B38EF-AB31-0FC0-D921-BF2EC480DBAF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898;p36">
              <a:extLst>
                <a:ext uri="{FF2B5EF4-FFF2-40B4-BE49-F238E27FC236}">
                  <a16:creationId xmlns:a16="http://schemas.microsoft.com/office/drawing/2014/main" id="{4000873D-ECCA-AC63-7E85-3F1332E10668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899;p36">
              <a:extLst>
                <a:ext uri="{FF2B5EF4-FFF2-40B4-BE49-F238E27FC236}">
                  <a16:creationId xmlns:a16="http://schemas.microsoft.com/office/drawing/2014/main" id="{F8FA6DD8-21C4-FC4A-9BB9-CCB9D3D8E884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900;p36">
              <a:extLst>
                <a:ext uri="{FF2B5EF4-FFF2-40B4-BE49-F238E27FC236}">
                  <a16:creationId xmlns:a16="http://schemas.microsoft.com/office/drawing/2014/main" id="{C50C3633-B65F-83F2-B06D-B24E815A09F0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670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0" name="Google Shape;5600;p3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/>
              <a:t>ЗАДАЧИ</a:t>
            </a:r>
            <a:endParaRPr sz="2800" b="1" dirty="0"/>
          </a:p>
        </p:txBody>
      </p:sp>
      <p:grpSp>
        <p:nvGrpSpPr>
          <p:cNvPr id="5601" name="Google Shape;5601;p31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602" name="Google Shape;5602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6" name="Google Shape;5606;p31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607" name="Google Shape;5607;p31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31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31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31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1" name="Google Shape;5611;p31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1148450" y="1756086"/>
            <a:ext cx="3088800" cy="6240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аналоги приложения </a:t>
            </a:r>
          </a:p>
        </p:txBody>
      </p:sp>
      <p:sp>
        <p:nvSpPr>
          <p:cNvPr id="5613" name="Google Shape;5613;p31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4906750" y="1756086"/>
            <a:ext cx="3088800" cy="6240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 по техническому заданию</a:t>
            </a:r>
          </a:p>
        </p:txBody>
      </p:sp>
      <p:sp>
        <p:nvSpPr>
          <p:cNvPr id="5617" name="Google Shape;5617;p31">
            <a:hlinkClick r:id="rId5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1148450" y="2984526"/>
            <a:ext cx="308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сред разработки </a:t>
            </a:r>
          </a:p>
        </p:txBody>
      </p:sp>
      <p:sp>
        <p:nvSpPr>
          <p:cNvPr id="5619" name="Google Shape;5619;p31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4906750" y="319313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Разобраться в работе приложения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57F45E-B5E4-C931-37A3-1BD15966BB20}"/>
              </a:ext>
            </a:extLst>
          </p:cNvPr>
          <p:cNvSpPr txBox="1"/>
          <p:nvPr/>
        </p:nvSpPr>
        <p:spPr>
          <a:xfrm>
            <a:off x="8597901" y="4813300"/>
            <a:ext cx="31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5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5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719;p33">
            <a:extLst>
              <a:ext uri="{FF2B5EF4-FFF2-40B4-BE49-F238E27FC236}">
                <a16:creationId xmlns:a16="http://schemas.microsoft.com/office/drawing/2014/main" id="{ED91C557-442A-159B-4C9C-251A3167CE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СОДЕРЖАНИЕ</a:t>
            </a:r>
            <a:endParaRPr lang="en-US" b="1" dirty="0"/>
          </a:p>
        </p:txBody>
      </p:sp>
      <p:grpSp>
        <p:nvGrpSpPr>
          <p:cNvPr id="17" name="Google Shape;5721;p33">
            <a:extLst>
              <a:ext uri="{FF2B5EF4-FFF2-40B4-BE49-F238E27FC236}">
                <a16:creationId xmlns:a16="http://schemas.microsoft.com/office/drawing/2014/main" id="{EF533FF2-CDDC-8A60-4BFA-E50C818E0524}"/>
              </a:ext>
            </a:extLst>
          </p:cNvPr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18" name="Google Shape;5722;p33">
              <a:extLst>
                <a:ext uri="{FF2B5EF4-FFF2-40B4-BE49-F238E27FC236}">
                  <a16:creationId xmlns:a16="http://schemas.microsoft.com/office/drawing/2014/main" id="{1FDB3C7F-5A25-AF54-FD71-28170AA0F54C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723;p33">
              <a:extLst>
                <a:ext uri="{FF2B5EF4-FFF2-40B4-BE49-F238E27FC236}">
                  <a16:creationId xmlns:a16="http://schemas.microsoft.com/office/drawing/2014/main" id="{1537652B-C152-1FA8-A105-D9F7A70827A8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724;p33">
              <a:extLst>
                <a:ext uri="{FF2B5EF4-FFF2-40B4-BE49-F238E27FC236}">
                  <a16:creationId xmlns:a16="http://schemas.microsoft.com/office/drawing/2014/main" id="{85EE148F-BB61-EEF0-21AD-47DD3DC41AB0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725;p33">
              <a:extLst>
                <a:ext uri="{FF2B5EF4-FFF2-40B4-BE49-F238E27FC236}">
                  <a16:creationId xmlns:a16="http://schemas.microsoft.com/office/drawing/2014/main" id="{7D115447-C9AC-83C6-7379-175E7C271C16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5726;p33">
            <a:extLst>
              <a:ext uri="{FF2B5EF4-FFF2-40B4-BE49-F238E27FC236}">
                <a16:creationId xmlns:a16="http://schemas.microsoft.com/office/drawing/2014/main" id="{6DBAE2EC-DF15-B906-2382-2C58E1BE4DC2}"/>
              </a:ext>
            </a:extLst>
          </p:cNvPr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23" name="Google Shape;5727;p33">
              <a:extLst>
                <a:ext uri="{FF2B5EF4-FFF2-40B4-BE49-F238E27FC236}">
                  <a16:creationId xmlns:a16="http://schemas.microsoft.com/office/drawing/2014/main" id="{07477A81-36B7-EC88-CF66-37FCD05BD9EF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728;p33">
              <a:extLst>
                <a:ext uri="{FF2B5EF4-FFF2-40B4-BE49-F238E27FC236}">
                  <a16:creationId xmlns:a16="http://schemas.microsoft.com/office/drawing/2014/main" id="{7170EB47-383E-5DFC-8646-4D7BFD4801AD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729;p33">
              <a:extLst>
                <a:ext uri="{FF2B5EF4-FFF2-40B4-BE49-F238E27FC236}">
                  <a16:creationId xmlns:a16="http://schemas.microsoft.com/office/drawing/2014/main" id="{87C42245-9FEA-A3B6-3D69-3649303B8751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730;p33">
              <a:extLst>
                <a:ext uri="{FF2B5EF4-FFF2-40B4-BE49-F238E27FC236}">
                  <a16:creationId xmlns:a16="http://schemas.microsoft.com/office/drawing/2014/main" id="{4CBE0E4F-31A6-57E6-B226-EC22088A0FBA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6936;p47">
            <a:extLst>
              <a:ext uri="{FF2B5EF4-FFF2-40B4-BE49-F238E27FC236}">
                <a16:creationId xmlns:a16="http://schemas.microsoft.com/office/drawing/2014/main" id="{0BCC4FCE-4864-C0EC-7CC4-70BC7EF450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568700" y="1391900"/>
            <a:ext cx="5263600" cy="30948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2"/>
              </a:buClr>
            </a:pPr>
            <a:r>
              <a:rPr lang="ru-RU" sz="1600" dirty="0">
                <a:solidFill>
                  <a:schemeClr val="lt2"/>
                </a:solidFill>
              </a:rPr>
              <a:t>Введение </a:t>
            </a:r>
          </a:p>
          <a:p>
            <a:pPr>
              <a:buClr>
                <a:schemeClr val="lt2"/>
              </a:buClr>
            </a:pPr>
            <a:r>
              <a:rPr lang="ru-RU" sz="1600" dirty="0">
                <a:solidFill>
                  <a:schemeClr val="lt2"/>
                </a:solidFill>
              </a:rPr>
              <a:t>Анализ аналогов</a:t>
            </a:r>
          </a:p>
          <a:p>
            <a:pPr>
              <a:buClr>
                <a:schemeClr val="lt2"/>
              </a:buClr>
            </a:pPr>
            <a:r>
              <a:rPr lang="ru-RU" sz="1600" dirty="0">
                <a:solidFill>
                  <a:schemeClr val="lt2"/>
                </a:solidFill>
              </a:rPr>
              <a:t>Техническое задание(кратко)</a:t>
            </a:r>
          </a:p>
          <a:p>
            <a:pPr>
              <a:buClr>
                <a:schemeClr val="lt2"/>
              </a:buClr>
            </a:pPr>
            <a:r>
              <a:rPr lang="ru-RU" sz="1600" dirty="0">
                <a:solidFill>
                  <a:schemeClr val="lt2"/>
                </a:solidFill>
              </a:rPr>
              <a:t>Обоснование сред разработки</a:t>
            </a:r>
          </a:p>
          <a:p>
            <a:pPr>
              <a:buClr>
                <a:schemeClr val="lt2"/>
              </a:buClr>
            </a:pPr>
            <a:r>
              <a:rPr lang="ru-RU" sz="1600" dirty="0">
                <a:solidFill>
                  <a:schemeClr val="lt2"/>
                </a:solidFill>
              </a:rPr>
              <a:t>Разбор приложения </a:t>
            </a:r>
          </a:p>
          <a:p>
            <a:pPr>
              <a:buClr>
                <a:schemeClr val="lt2"/>
              </a:buClr>
            </a:pPr>
            <a:r>
              <a:rPr lang="ru-RU" sz="1600" dirty="0">
                <a:solidFill>
                  <a:schemeClr val="lt2"/>
                </a:solidFill>
              </a:rPr>
              <a:t>Заключение</a:t>
            </a:r>
            <a:endParaRPr lang="en-US" sz="16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48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5" name="Google Shape;5495;p29"/>
          <p:cNvGrpSpPr/>
          <p:nvPr/>
        </p:nvGrpSpPr>
        <p:grpSpPr>
          <a:xfrm>
            <a:off x="2933218" y="1108096"/>
            <a:ext cx="924613" cy="792521"/>
            <a:chOff x="753950" y="238125"/>
            <a:chExt cx="6111125" cy="5238075"/>
          </a:xfrm>
        </p:grpSpPr>
        <p:sp>
          <p:nvSpPr>
            <p:cNvPr id="5496" name="Google Shape;5496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3" name="Google Shape;5523;p29"/>
          <p:cNvGrpSpPr/>
          <p:nvPr/>
        </p:nvGrpSpPr>
        <p:grpSpPr>
          <a:xfrm>
            <a:off x="4109693" y="1108096"/>
            <a:ext cx="924613" cy="792521"/>
            <a:chOff x="753950" y="238125"/>
            <a:chExt cx="6111125" cy="5238075"/>
          </a:xfrm>
        </p:grpSpPr>
        <p:sp>
          <p:nvSpPr>
            <p:cNvPr id="5524" name="Google Shape;5524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1" name="Google Shape;5551;p29"/>
          <p:cNvGrpSpPr/>
          <p:nvPr/>
        </p:nvGrpSpPr>
        <p:grpSpPr>
          <a:xfrm>
            <a:off x="5286168" y="1108096"/>
            <a:ext cx="924613" cy="792521"/>
            <a:chOff x="753950" y="238125"/>
            <a:chExt cx="6111125" cy="5238075"/>
          </a:xfrm>
        </p:grpSpPr>
        <p:sp>
          <p:nvSpPr>
            <p:cNvPr id="5552" name="Google Shape;5552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5720;p33">
            <a:extLst>
              <a:ext uri="{FF2B5EF4-FFF2-40B4-BE49-F238E27FC236}">
                <a16:creationId xmlns:a16="http://schemas.microsoft.com/office/drawing/2014/main" id="{0999E740-86FF-65EE-F07E-55A28A3F02DC}"/>
              </a:ext>
            </a:extLst>
          </p:cNvPr>
          <p:cNvSpPr txBox="1">
            <a:spLocks/>
          </p:cNvSpPr>
          <p:nvPr/>
        </p:nvSpPr>
        <p:spPr>
          <a:xfrm>
            <a:off x="1111029" y="1995799"/>
            <a:ext cx="7097056" cy="2145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ru-RU" sz="2000" dirty="0"/>
              <a:t>В мире компьютерных игр игроки находят не только развлечение, но и способность погрузиться в увлекательные и захватывающие миры. В играх мы можем стать кем угодно: от бравого рыцаря, спасающего королевство, до отважного исследователя, открывающего тайны древних руин. Все это делает игры уникальными площадками для самовыражения, развития логического мышления и воображения.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554510-8F64-50A7-3706-EA98FFFDFABC}"/>
              </a:ext>
            </a:extLst>
          </p:cNvPr>
          <p:cNvSpPr txBox="1"/>
          <p:nvPr/>
        </p:nvSpPr>
        <p:spPr>
          <a:xfrm>
            <a:off x="8597901" y="4813300"/>
            <a:ext cx="31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5" name="Google Shape;5625;p32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26" name="Google Shape;5626;p32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АНАЛОГИ ПРИЛОЖЕНИЯ</a:t>
            </a:r>
            <a:endParaRPr b="1" dirty="0"/>
          </a:p>
        </p:txBody>
      </p:sp>
      <p:grpSp>
        <p:nvGrpSpPr>
          <p:cNvPr id="5628" name="Google Shape;5628;p32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5629" name="Google Shape;5629;p32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32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32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32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32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32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32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32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32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32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32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32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32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32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32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32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32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32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32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32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32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32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32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32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32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32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32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6" name="Google Shape;5656;p32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5657" name="Google Shape;5657;p32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32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32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32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32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32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32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32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32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32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32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32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32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32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32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32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32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32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32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2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2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2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2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32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32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32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32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4" name="Google Shape;5684;p32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5685" name="Google Shape;5685;p32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32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32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32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32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32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32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32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32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32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32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32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32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32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32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32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32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32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32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32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32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32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32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32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32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32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32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12" name="Google Shape;5712;p32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3" name="Google Shape;5713;p32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3E1D93-6135-444F-D778-33A8453EDBF7}"/>
              </a:ext>
            </a:extLst>
          </p:cNvPr>
          <p:cNvSpPr txBox="1"/>
          <p:nvPr/>
        </p:nvSpPr>
        <p:spPr>
          <a:xfrm>
            <a:off x="8597901" y="4813300"/>
            <a:ext cx="31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8" name="Google Shape;5718;p33"/>
          <p:cNvSpPr/>
          <p:nvPr/>
        </p:nvSpPr>
        <p:spPr>
          <a:xfrm>
            <a:off x="1586100" y="1572200"/>
            <a:ext cx="5971800" cy="2815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9" name="Google Shape;5719;p3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Shovel Knight </a:t>
            </a:r>
          </a:p>
        </p:txBody>
      </p:sp>
      <p:sp>
        <p:nvSpPr>
          <p:cNvPr id="5720" name="Google Shape;5720;p33"/>
          <p:cNvSpPr txBox="1">
            <a:spLocks noGrp="1"/>
          </p:cNvSpPr>
          <p:nvPr>
            <p:ph type="body" idx="1"/>
          </p:nvPr>
        </p:nvSpPr>
        <p:spPr>
          <a:xfrm>
            <a:off x="3038700" y="1995800"/>
            <a:ext cx="30666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err="1"/>
              <a:t>Shovel</a:t>
            </a:r>
            <a:r>
              <a:rPr lang="ru-RU" dirty="0"/>
              <a:t> Knight -  это пиксельный </a:t>
            </a:r>
            <a:r>
              <a:rPr lang="ru-RU" dirty="0" err="1"/>
              <a:t>платформер</a:t>
            </a:r>
            <a:r>
              <a:rPr lang="ru-RU" dirty="0"/>
              <a:t>, выпущенный в 2014 году студией </a:t>
            </a:r>
            <a:r>
              <a:rPr lang="ru-RU" dirty="0" err="1"/>
              <a:t>Yacht</a:t>
            </a:r>
            <a:r>
              <a:rPr lang="ru-RU" dirty="0"/>
              <a:t> Club Games. Игрок управляет рыцарем по имени Шаблон, который использует лопату в качестве оружия и инструмента</a:t>
            </a:r>
            <a:br>
              <a:rPr lang="ru-RU" dirty="0"/>
            </a:br>
            <a:endParaRPr lang="en-US" dirty="0"/>
          </a:p>
        </p:txBody>
      </p:sp>
      <p:grpSp>
        <p:nvGrpSpPr>
          <p:cNvPr id="5721" name="Google Shape;5721;p33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722" name="Google Shape;5722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6" name="Google Shape;5726;p33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727" name="Google Shape;5727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1" name="Google Shape;5731;p33"/>
          <p:cNvSpPr/>
          <p:nvPr/>
        </p:nvSpPr>
        <p:spPr>
          <a:xfrm>
            <a:off x="1781725" y="1739125"/>
            <a:ext cx="162000" cy="140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2" name="Google Shape;5732;p33"/>
          <p:cNvSpPr/>
          <p:nvPr/>
        </p:nvSpPr>
        <p:spPr>
          <a:xfrm rot="-3601102">
            <a:off x="7157040" y="4038806"/>
            <a:ext cx="162090" cy="1400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13B8A7-569A-00E6-A397-E5E4B10855C8}"/>
              </a:ext>
            </a:extLst>
          </p:cNvPr>
          <p:cNvSpPr txBox="1"/>
          <p:nvPr/>
        </p:nvSpPr>
        <p:spPr>
          <a:xfrm>
            <a:off x="8597901" y="4813300"/>
            <a:ext cx="31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" name="Google Shape;5737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УСТРОЙСТВО</a:t>
            </a:r>
            <a:r>
              <a:rPr lang="ru-RU" dirty="0"/>
              <a:t> </a:t>
            </a:r>
            <a:r>
              <a:rPr lang="en-US" dirty="0"/>
              <a:t>Shovel Knight </a:t>
            </a:r>
            <a:endParaRPr dirty="0"/>
          </a:p>
        </p:txBody>
      </p:sp>
      <p:sp>
        <p:nvSpPr>
          <p:cNvPr id="5738" name="Google Shape;5738;p34"/>
          <p:cNvSpPr txBox="1">
            <a:spLocks noGrp="1"/>
          </p:cNvSpPr>
          <p:nvPr>
            <p:ph type="title" idx="2"/>
          </p:nvPr>
        </p:nvSpPr>
        <p:spPr>
          <a:xfrm>
            <a:off x="986092" y="344164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ГЕЙМПЛЕЙ</a:t>
            </a:r>
            <a:endParaRPr b="1" dirty="0"/>
          </a:p>
        </p:txBody>
      </p:sp>
      <p:sp>
        <p:nvSpPr>
          <p:cNvPr id="5739" name="Google Shape;5739;p34"/>
          <p:cNvSpPr txBox="1">
            <a:spLocks noGrp="1"/>
          </p:cNvSpPr>
          <p:nvPr>
            <p:ph type="subTitle" idx="1"/>
          </p:nvPr>
        </p:nvSpPr>
        <p:spPr>
          <a:xfrm>
            <a:off x="488984" y="3853313"/>
            <a:ext cx="4083016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ru-RU" dirty="0" err="1"/>
              <a:t>Shovel</a:t>
            </a:r>
            <a:r>
              <a:rPr lang="ru-RU" dirty="0"/>
              <a:t> Knight: собирайте сокровища, сражайтесь и преодолевайте уровни, используя лопату как оружие и инструмент, исследуя захватывающие платформенные миры.</a:t>
            </a:r>
            <a:endParaRPr dirty="0"/>
          </a:p>
        </p:txBody>
      </p:sp>
      <p:grpSp>
        <p:nvGrpSpPr>
          <p:cNvPr id="5742" name="Google Shape;5742;p34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743" name="Google Shape;5743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7" name="Google Shape;5747;p34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748" name="Google Shape;5748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87" name="Google Shape;5787;p34"/>
          <p:cNvSpPr/>
          <p:nvPr/>
        </p:nvSpPr>
        <p:spPr>
          <a:xfrm>
            <a:off x="488984" y="939971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8" name="Google Shape;5788;p34"/>
          <p:cNvSpPr/>
          <p:nvPr/>
        </p:nvSpPr>
        <p:spPr>
          <a:xfrm rot="10800000">
            <a:off x="4180200" y="2995091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B929B5-5656-EE7D-EF2D-35C3DDFE0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84" y="1126606"/>
            <a:ext cx="3691216" cy="206438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3EC49E3-488A-4AC4-88D3-BC567FC16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918" y="1123332"/>
            <a:ext cx="2792098" cy="2072123"/>
          </a:xfrm>
          <a:prstGeom prst="rect">
            <a:avLst/>
          </a:prstGeom>
        </p:spPr>
      </p:pic>
      <p:sp>
        <p:nvSpPr>
          <p:cNvPr id="11" name="Google Shape;5788;p34">
            <a:extLst>
              <a:ext uri="{FF2B5EF4-FFF2-40B4-BE49-F238E27FC236}">
                <a16:creationId xmlns:a16="http://schemas.microsoft.com/office/drawing/2014/main" id="{A3B137B2-E395-C853-29E0-1718DA8B4D22}"/>
              </a:ext>
            </a:extLst>
          </p:cNvPr>
          <p:cNvSpPr/>
          <p:nvPr/>
        </p:nvSpPr>
        <p:spPr>
          <a:xfrm rot="10800000">
            <a:off x="8440500" y="2995092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787;p34">
            <a:extLst>
              <a:ext uri="{FF2B5EF4-FFF2-40B4-BE49-F238E27FC236}">
                <a16:creationId xmlns:a16="http://schemas.microsoft.com/office/drawing/2014/main" id="{85AB9581-5CD9-6C14-CAF2-B162806741F0}"/>
              </a:ext>
            </a:extLst>
          </p:cNvPr>
          <p:cNvSpPr/>
          <p:nvPr/>
        </p:nvSpPr>
        <p:spPr>
          <a:xfrm>
            <a:off x="5685634" y="939971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738;p34">
            <a:extLst>
              <a:ext uri="{FF2B5EF4-FFF2-40B4-BE49-F238E27FC236}">
                <a16:creationId xmlns:a16="http://schemas.microsoft.com/office/drawing/2014/main" id="{8BE0C172-9B31-A78D-E4F8-77AB3923BF87}"/>
              </a:ext>
            </a:extLst>
          </p:cNvPr>
          <p:cNvSpPr txBox="1">
            <a:spLocks/>
          </p:cNvSpPr>
          <p:nvPr/>
        </p:nvSpPr>
        <p:spPr>
          <a:xfrm>
            <a:off x="5714567" y="3441645"/>
            <a:ext cx="30888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 ExtraBold"/>
              <a:buNone/>
              <a:defRPr sz="1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rbitron ExtraBold"/>
              <a:buNone/>
              <a:defRPr sz="1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ru-RU" b="1" dirty="0"/>
              <a:t>ГРАФИКА</a:t>
            </a:r>
          </a:p>
        </p:txBody>
      </p:sp>
      <p:sp>
        <p:nvSpPr>
          <p:cNvPr id="14" name="Google Shape;5739;p34">
            <a:extLst>
              <a:ext uri="{FF2B5EF4-FFF2-40B4-BE49-F238E27FC236}">
                <a16:creationId xmlns:a16="http://schemas.microsoft.com/office/drawing/2014/main" id="{B02811DF-B236-D396-BC9B-87B361808FD2}"/>
              </a:ext>
            </a:extLst>
          </p:cNvPr>
          <p:cNvSpPr txBox="1">
            <a:spLocks/>
          </p:cNvSpPr>
          <p:nvPr/>
        </p:nvSpPr>
        <p:spPr>
          <a:xfrm>
            <a:off x="4924432" y="3811730"/>
            <a:ext cx="4083016" cy="1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dvent Pro Medium"/>
              <a:buNone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ru-RU" dirty="0"/>
              <a:t>Графика игры </a:t>
            </a:r>
            <a:r>
              <a:rPr lang="ru-RU" dirty="0" err="1"/>
              <a:t>Shovel</a:t>
            </a:r>
            <a:r>
              <a:rPr lang="ru-RU" dirty="0"/>
              <a:t> Knight выполнена в ретро-пиксельном стиле, оживляющем классический внешний вид 8-битных игр, но с деталями и анимацией, придающими свежесть и глубину.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ED12C3-766D-512E-3D8B-E1928186E3F5}"/>
              </a:ext>
            </a:extLst>
          </p:cNvPr>
          <p:cNvSpPr txBox="1"/>
          <p:nvPr/>
        </p:nvSpPr>
        <p:spPr>
          <a:xfrm>
            <a:off x="8597901" y="4813300"/>
            <a:ext cx="31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5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" name="Google Shape;5795;p35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796" name="Google Shape;5796;p35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ТЕХНИЧЕСКОЕ ЗАДАНИЕ</a:t>
            </a:r>
            <a:endParaRPr b="1" dirty="0"/>
          </a:p>
        </p:txBody>
      </p:sp>
      <p:grpSp>
        <p:nvGrpSpPr>
          <p:cNvPr id="5798" name="Google Shape;5798;p35"/>
          <p:cNvGrpSpPr/>
          <p:nvPr/>
        </p:nvGrpSpPr>
        <p:grpSpPr>
          <a:xfrm>
            <a:off x="8181641" y="306408"/>
            <a:ext cx="264001" cy="226285"/>
            <a:chOff x="753950" y="238125"/>
            <a:chExt cx="6111125" cy="5238075"/>
          </a:xfrm>
        </p:grpSpPr>
        <p:sp>
          <p:nvSpPr>
            <p:cNvPr id="5799" name="Google Shape;5799;p35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35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35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35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35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35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35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35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35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35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35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35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35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35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35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35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35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35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35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35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35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35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35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35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35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35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35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6" name="Google Shape;5826;p35"/>
          <p:cNvGrpSpPr/>
          <p:nvPr/>
        </p:nvGrpSpPr>
        <p:grpSpPr>
          <a:xfrm>
            <a:off x="8517721" y="306408"/>
            <a:ext cx="264001" cy="226285"/>
            <a:chOff x="753950" y="238125"/>
            <a:chExt cx="6111125" cy="5238075"/>
          </a:xfrm>
        </p:grpSpPr>
        <p:sp>
          <p:nvSpPr>
            <p:cNvPr id="5827" name="Google Shape;5827;p35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35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35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35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35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35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35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35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35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35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35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35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35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35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35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35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35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35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35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35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35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35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35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35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35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35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35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4" name="Google Shape;5854;p35"/>
          <p:cNvGrpSpPr/>
          <p:nvPr/>
        </p:nvGrpSpPr>
        <p:grpSpPr>
          <a:xfrm>
            <a:off x="8853801" y="306408"/>
            <a:ext cx="264001" cy="226285"/>
            <a:chOff x="753950" y="238125"/>
            <a:chExt cx="6111125" cy="5238075"/>
          </a:xfrm>
        </p:grpSpPr>
        <p:sp>
          <p:nvSpPr>
            <p:cNvPr id="5855" name="Google Shape;5855;p35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35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35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35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35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35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35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35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35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35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35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35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35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35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35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35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35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5872;p35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5873;p35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35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35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35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35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35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35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35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35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82" name="Google Shape;5882;p35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4064" y="7197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3" name="Google Shape;5883;p35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35425" y="6919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4" name="Google Shape;5884;p35">
            <a:hlinkClick r:id="rId7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181639" y="719777"/>
            <a:ext cx="283464" cy="1728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2708F3-0A55-C33B-D84D-BBC0049B9C93}"/>
              </a:ext>
            </a:extLst>
          </p:cNvPr>
          <p:cNvSpPr txBox="1"/>
          <p:nvPr/>
        </p:nvSpPr>
        <p:spPr>
          <a:xfrm>
            <a:off x="8597901" y="4813300"/>
            <a:ext cx="31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4" name="Google Shape;6924;p4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РАЗРАБОТКА ПО ТЗ</a:t>
            </a:r>
            <a:endParaRPr b="1" dirty="0"/>
          </a:p>
        </p:txBody>
      </p:sp>
      <p:grpSp>
        <p:nvGrpSpPr>
          <p:cNvPr id="6926" name="Google Shape;6926;p47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6927" name="Google Shape;6927;p47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47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47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47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1" name="Google Shape;6931;p47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6932" name="Google Shape;6932;p47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47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47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47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6" name="Google Shape;6936;p47"/>
          <p:cNvSpPr txBox="1">
            <a:spLocks noGrp="1"/>
          </p:cNvSpPr>
          <p:nvPr>
            <p:ph type="body" idx="2"/>
          </p:nvPr>
        </p:nvSpPr>
        <p:spPr>
          <a:xfrm>
            <a:off x="3568700" y="1391900"/>
            <a:ext cx="5410200" cy="28862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ru-RU" sz="1600" dirty="0">
                <a:solidFill>
                  <a:schemeClr val="lt2"/>
                </a:solidFill>
              </a:rPr>
              <a:t>Игра "Dragon </a:t>
            </a:r>
            <a:r>
              <a:rPr lang="ru-RU" sz="1600" dirty="0" err="1">
                <a:solidFill>
                  <a:schemeClr val="lt2"/>
                </a:solidFill>
              </a:rPr>
              <a:t>Tale</a:t>
            </a:r>
            <a:r>
              <a:rPr lang="ru-RU" sz="1600" dirty="0">
                <a:solidFill>
                  <a:schemeClr val="lt2"/>
                </a:solidFill>
              </a:rPr>
              <a:t>" создана на основе задания, ориентированного на создание захватывающего пиксельного приключения для ПК. Графика игры адаптирована для различных разрешений экранов, включая 720x480, 1080x1920 и 1440x2560, согласно ГОСТ 2.114-95. Оптимизированная производительность обеспечивает плавную работу на различных конфигурациях компьютеров, учитывая требования ГОСТ 26474-85, включая старые и менее мощные устройства.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ru-RU" sz="1600" dirty="0">
              <a:solidFill>
                <a:schemeClr val="lt2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ru-RU" sz="1600" dirty="0">
                <a:solidFill>
                  <a:schemeClr val="lt2"/>
                </a:solidFill>
              </a:rPr>
              <a:t>Управление осуществляется с помощью клавиатуры компьютера, обеспечивая комфортную игру с возможностью настройки клавиш. Интерфейс игры разработан с учетом удобства взаимодействия с игровым миром, включая информацию о состоянии героя и прогрессе игры</a:t>
            </a:r>
            <a:endParaRPr lang="en-US" sz="1600" dirty="0">
              <a:solidFill>
                <a:schemeClr val="l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AF7D0-1713-CB19-E9C9-D835F31A7FE8}"/>
              </a:ext>
            </a:extLst>
          </p:cNvPr>
          <p:cNvSpPr txBox="1"/>
          <p:nvPr/>
        </p:nvSpPr>
        <p:spPr>
          <a:xfrm>
            <a:off x="8597901" y="4813300"/>
            <a:ext cx="31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ru-RU" sz="18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786</Words>
  <Application>Microsoft Office PowerPoint</Application>
  <PresentationFormat>Экран (16:9)</PresentationFormat>
  <Paragraphs>99</Paragraphs>
  <Slides>17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8" baseType="lpstr">
      <vt:lpstr>Times New Roman</vt:lpstr>
      <vt:lpstr>Advent Pro Medium</vt:lpstr>
      <vt:lpstr>Orbitron ExtraBold</vt:lpstr>
      <vt:lpstr>Calibri</vt:lpstr>
      <vt:lpstr>Lato Black</vt:lpstr>
      <vt:lpstr>Lato</vt:lpstr>
      <vt:lpstr>Arial</vt:lpstr>
      <vt:lpstr>Orbitron</vt:lpstr>
      <vt:lpstr>Calibri Light</vt:lpstr>
      <vt:lpstr>Retro Video Games Newsletter XL by Slidesgo</vt:lpstr>
      <vt:lpstr>Тема Office</vt:lpstr>
      <vt:lpstr>Презентация PowerPoint</vt:lpstr>
      <vt:lpstr>ЗАДАЧИ</vt:lpstr>
      <vt:lpstr>СОДЕРЖАНИЕ</vt:lpstr>
      <vt:lpstr>Презентация PowerPoint</vt:lpstr>
      <vt:lpstr>01</vt:lpstr>
      <vt:lpstr>Shovel Knight </vt:lpstr>
      <vt:lpstr>ГЕЙМПЛЕЙ</vt:lpstr>
      <vt:lpstr>02</vt:lpstr>
      <vt:lpstr>РАЗРАБОТКА ПО ТЗ</vt:lpstr>
      <vt:lpstr>03</vt:lpstr>
      <vt:lpstr>Intellij IDEA</vt:lpstr>
      <vt:lpstr>ОБОСНОВАНИЯ СРЕД РАЗРАБОТКИ</vt:lpstr>
      <vt:lpstr>Eclips</vt:lpstr>
      <vt:lpstr>ОБОСНОВАНИЯ СРЕД РАЗРАБОТКИ</vt:lpstr>
      <vt:lpstr>04</vt:lpstr>
      <vt:lpstr>РАЗБОР ПРИЛОЖЕНЯ Dragon Tale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Тимур Ильин</cp:lastModifiedBy>
  <cp:revision>3</cp:revision>
  <dcterms:modified xsi:type="dcterms:W3CDTF">2024-05-02T03:36:10Z</dcterms:modified>
</cp:coreProperties>
</file>