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C6222-760B-43B8-B1F9-32F8B1D75284}" v="23" dt="2023-12-20T12:27:10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84651" autoAdjust="0"/>
  </p:normalViewPr>
  <p:slideViewPr>
    <p:cSldViewPr snapToGrid="0">
      <p:cViewPr varScale="1">
        <p:scale>
          <a:sx n="99" d="100"/>
          <a:sy n="99" d="100"/>
        </p:scale>
        <p:origin x="12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8AF67-E0AA-493F-8D14-4556B2FEE8A7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CA04928-30B4-4D41-9A2B-490836D0EF3B}">
      <dgm:prSet/>
      <dgm:spPr/>
      <dgm:t>
        <a:bodyPr/>
        <a:lstStyle/>
        <a:p>
          <a:r>
            <a:rPr lang="en-US" dirty="0"/>
            <a:t>Vehicledialog</a:t>
          </a:r>
        </a:p>
      </dgm:t>
    </dgm:pt>
    <dgm:pt modelId="{CE8466EB-8722-44D4-8857-D03A25E60C46}" type="parTrans" cxnId="{C81A0B9C-13CA-4343-8067-92917A69B30A}">
      <dgm:prSet/>
      <dgm:spPr/>
      <dgm:t>
        <a:bodyPr/>
        <a:lstStyle/>
        <a:p>
          <a:endParaRPr lang="en-US"/>
        </a:p>
      </dgm:t>
    </dgm:pt>
    <dgm:pt modelId="{46E9D8A9-66FE-47B0-83A2-EBB8BC87BEE1}" type="sibTrans" cxnId="{C81A0B9C-13CA-4343-8067-92917A69B30A}">
      <dgm:prSet/>
      <dgm:spPr/>
      <dgm:t>
        <a:bodyPr/>
        <a:lstStyle/>
        <a:p>
          <a:endParaRPr lang="en-US"/>
        </a:p>
      </dgm:t>
    </dgm:pt>
    <dgm:pt modelId="{3C287EEF-4302-4430-BF68-9A9D6881C6C9}">
      <dgm:prSet/>
      <dgm:spPr/>
      <dgm:t>
        <a:bodyPr/>
        <a:lstStyle/>
        <a:p>
          <a:r>
            <a:rPr lang="en-US" dirty="0"/>
            <a:t>Saledialog</a:t>
          </a:r>
        </a:p>
      </dgm:t>
    </dgm:pt>
    <dgm:pt modelId="{0E17A21E-51FA-481D-9798-C22C6A9EF70D}" type="parTrans" cxnId="{3721F554-3A6C-4083-A2D7-1EC4AAC4F7EA}">
      <dgm:prSet/>
      <dgm:spPr/>
      <dgm:t>
        <a:bodyPr/>
        <a:lstStyle/>
        <a:p>
          <a:endParaRPr lang="en-US"/>
        </a:p>
      </dgm:t>
    </dgm:pt>
    <dgm:pt modelId="{4F493F95-BC66-4A0F-9321-78BA80B432C1}" type="sibTrans" cxnId="{3721F554-3A6C-4083-A2D7-1EC4AAC4F7EA}">
      <dgm:prSet/>
      <dgm:spPr/>
      <dgm:t>
        <a:bodyPr/>
        <a:lstStyle/>
        <a:p>
          <a:endParaRPr lang="en-US"/>
        </a:p>
      </dgm:t>
    </dgm:pt>
    <dgm:pt modelId="{4CA2FA22-74B5-4465-B6E7-A5CEEDA551DD}">
      <dgm:prSet/>
      <dgm:spPr/>
      <dgm:t>
        <a:bodyPr/>
        <a:lstStyle/>
        <a:p>
          <a:r>
            <a:rPr lang="en-US" dirty="0"/>
            <a:t>Manufacturerdialog </a:t>
          </a:r>
        </a:p>
      </dgm:t>
    </dgm:pt>
    <dgm:pt modelId="{C6D8A404-E457-4DFE-9E23-0EE68A5F2457}" type="parTrans" cxnId="{F276093D-3F3E-41FD-B6AD-636A487CB287}">
      <dgm:prSet/>
      <dgm:spPr/>
      <dgm:t>
        <a:bodyPr/>
        <a:lstStyle/>
        <a:p>
          <a:endParaRPr lang="en-US"/>
        </a:p>
      </dgm:t>
    </dgm:pt>
    <dgm:pt modelId="{822504D9-7EC6-4917-B0C2-1D1FA8E13569}" type="sibTrans" cxnId="{F276093D-3F3E-41FD-B6AD-636A487CB287}">
      <dgm:prSet/>
      <dgm:spPr/>
      <dgm:t>
        <a:bodyPr/>
        <a:lstStyle/>
        <a:p>
          <a:endParaRPr lang="en-US"/>
        </a:p>
      </dgm:t>
    </dgm:pt>
    <dgm:pt modelId="{9AC3CB56-F23D-4C4E-B122-5C5A260A0AB5}">
      <dgm:prSet/>
      <dgm:spPr/>
      <dgm:t>
        <a:bodyPr/>
        <a:lstStyle/>
        <a:p>
          <a:r>
            <a:rPr lang="en-US" dirty="0"/>
            <a:t>Dealershipdialog</a:t>
          </a:r>
        </a:p>
      </dgm:t>
    </dgm:pt>
    <dgm:pt modelId="{D7E8A98E-0EE7-458A-BCD8-9D7395E833CA}" type="parTrans" cxnId="{A2930A19-9B00-4171-83CE-43F3D5D766A9}">
      <dgm:prSet/>
      <dgm:spPr/>
      <dgm:t>
        <a:bodyPr/>
        <a:lstStyle/>
        <a:p>
          <a:endParaRPr lang="en-US"/>
        </a:p>
      </dgm:t>
    </dgm:pt>
    <dgm:pt modelId="{3E80537A-91A8-4D02-9990-25436DFFD8A1}" type="sibTrans" cxnId="{A2930A19-9B00-4171-83CE-43F3D5D766A9}">
      <dgm:prSet/>
      <dgm:spPr/>
      <dgm:t>
        <a:bodyPr/>
        <a:lstStyle/>
        <a:p>
          <a:endParaRPr lang="en-US"/>
        </a:p>
      </dgm:t>
    </dgm:pt>
    <dgm:pt modelId="{81938DDF-80DF-4FC5-B606-8516BF4F41AC}">
      <dgm:prSet/>
      <dgm:spPr/>
      <dgm:t>
        <a:bodyPr/>
        <a:lstStyle/>
        <a:p>
          <a:r>
            <a:rPr lang="en-US" dirty="0"/>
            <a:t>Customerdialog</a:t>
          </a:r>
        </a:p>
      </dgm:t>
    </dgm:pt>
    <dgm:pt modelId="{4BF91288-0EC2-4789-AF5C-77CD155FB0C2}" type="parTrans" cxnId="{70F993AE-0C5A-4B1F-AB19-443E2236BA70}">
      <dgm:prSet/>
      <dgm:spPr/>
      <dgm:t>
        <a:bodyPr/>
        <a:lstStyle/>
        <a:p>
          <a:endParaRPr lang="en-US"/>
        </a:p>
      </dgm:t>
    </dgm:pt>
    <dgm:pt modelId="{98142CB8-B898-40DC-9068-5736CD096304}" type="sibTrans" cxnId="{70F993AE-0C5A-4B1F-AB19-443E2236BA70}">
      <dgm:prSet/>
      <dgm:spPr/>
      <dgm:t>
        <a:bodyPr/>
        <a:lstStyle/>
        <a:p>
          <a:endParaRPr lang="en-US"/>
        </a:p>
      </dgm:t>
    </dgm:pt>
    <dgm:pt modelId="{13A434FC-3199-4262-B794-DB6281EF8599}" type="pres">
      <dgm:prSet presAssocID="{CC18AF67-E0AA-493F-8D14-4556B2FEE8A7}" presName="vert0" presStyleCnt="0">
        <dgm:presLayoutVars>
          <dgm:dir/>
          <dgm:animOne val="branch"/>
          <dgm:animLvl val="lvl"/>
        </dgm:presLayoutVars>
      </dgm:prSet>
      <dgm:spPr/>
    </dgm:pt>
    <dgm:pt modelId="{3156F2B0-7A40-4252-8A8C-22DF0DAF9CCB}" type="pres">
      <dgm:prSet presAssocID="{ACA04928-30B4-4D41-9A2B-490836D0EF3B}" presName="thickLine" presStyleLbl="alignNode1" presStyleIdx="0" presStyleCnt="5"/>
      <dgm:spPr/>
    </dgm:pt>
    <dgm:pt modelId="{2DCC92ED-0A9D-4BDA-96E7-98A5F8CDE6D3}" type="pres">
      <dgm:prSet presAssocID="{ACA04928-30B4-4D41-9A2B-490836D0EF3B}" presName="horz1" presStyleCnt="0"/>
      <dgm:spPr/>
    </dgm:pt>
    <dgm:pt modelId="{059298F3-9690-44FE-A5B5-A8F9AA7F5CF5}" type="pres">
      <dgm:prSet presAssocID="{ACA04928-30B4-4D41-9A2B-490836D0EF3B}" presName="tx1" presStyleLbl="revTx" presStyleIdx="0" presStyleCnt="5"/>
      <dgm:spPr/>
    </dgm:pt>
    <dgm:pt modelId="{F00AB24F-AE3B-490E-9CD6-4DAB04EE104C}" type="pres">
      <dgm:prSet presAssocID="{ACA04928-30B4-4D41-9A2B-490836D0EF3B}" presName="vert1" presStyleCnt="0"/>
      <dgm:spPr/>
    </dgm:pt>
    <dgm:pt modelId="{D86A02A8-384A-4B60-88C0-C93183F1F50B}" type="pres">
      <dgm:prSet presAssocID="{3C287EEF-4302-4430-BF68-9A9D6881C6C9}" presName="thickLine" presStyleLbl="alignNode1" presStyleIdx="1" presStyleCnt="5"/>
      <dgm:spPr/>
    </dgm:pt>
    <dgm:pt modelId="{CCBBF112-8CB0-4210-969C-F51FE7655FDD}" type="pres">
      <dgm:prSet presAssocID="{3C287EEF-4302-4430-BF68-9A9D6881C6C9}" presName="horz1" presStyleCnt="0"/>
      <dgm:spPr/>
    </dgm:pt>
    <dgm:pt modelId="{99D46FE9-2B1E-4E41-BBF1-4DB73248E41E}" type="pres">
      <dgm:prSet presAssocID="{3C287EEF-4302-4430-BF68-9A9D6881C6C9}" presName="tx1" presStyleLbl="revTx" presStyleIdx="1" presStyleCnt="5"/>
      <dgm:spPr/>
    </dgm:pt>
    <dgm:pt modelId="{44DA48A1-F368-4F77-BD4F-21C479F055C6}" type="pres">
      <dgm:prSet presAssocID="{3C287EEF-4302-4430-BF68-9A9D6881C6C9}" presName="vert1" presStyleCnt="0"/>
      <dgm:spPr/>
    </dgm:pt>
    <dgm:pt modelId="{10C84097-3730-4424-836A-12C9D4B44AC7}" type="pres">
      <dgm:prSet presAssocID="{4CA2FA22-74B5-4465-B6E7-A5CEEDA551DD}" presName="thickLine" presStyleLbl="alignNode1" presStyleIdx="2" presStyleCnt="5"/>
      <dgm:spPr/>
    </dgm:pt>
    <dgm:pt modelId="{D0F83CA7-F14B-4BFE-AD2B-942F439B9F83}" type="pres">
      <dgm:prSet presAssocID="{4CA2FA22-74B5-4465-B6E7-A5CEEDA551DD}" presName="horz1" presStyleCnt="0"/>
      <dgm:spPr/>
    </dgm:pt>
    <dgm:pt modelId="{01C7EB64-62E0-457E-84B0-62A3201F93BA}" type="pres">
      <dgm:prSet presAssocID="{4CA2FA22-74B5-4465-B6E7-A5CEEDA551DD}" presName="tx1" presStyleLbl="revTx" presStyleIdx="2" presStyleCnt="5"/>
      <dgm:spPr/>
    </dgm:pt>
    <dgm:pt modelId="{D5B9B403-7C1F-4F60-BA35-9FEE7DD36FE9}" type="pres">
      <dgm:prSet presAssocID="{4CA2FA22-74B5-4465-B6E7-A5CEEDA551DD}" presName="vert1" presStyleCnt="0"/>
      <dgm:spPr/>
    </dgm:pt>
    <dgm:pt modelId="{F436AE56-2444-4C01-BBB4-401C76B4B485}" type="pres">
      <dgm:prSet presAssocID="{9AC3CB56-F23D-4C4E-B122-5C5A260A0AB5}" presName="thickLine" presStyleLbl="alignNode1" presStyleIdx="3" presStyleCnt="5"/>
      <dgm:spPr/>
    </dgm:pt>
    <dgm:pt modelId="{8D736442-F777-4CF9-BB7F-4D1AA1BC6B5B}" type="pres">
      <dgm:prSet presAssocID="{9AC3CB56-F23D-4C4E-B122-5C5A260A0AB5}" presName="horz1" presStyleCnt="0"/>
      <dgm:spPr/>
    </dgm:pt>
    <dgm:pt modelId="{7F434484-2A5A-44DC-B792-054E894F4530}" type="pres">
      <dgm:prSet presAssocID="{9AC3CB56-F23D-4C4E-B122-5C5A260A0AB5}" presName="tx1" presStyleLbl="revTx" presStyleIdx="3" presStyleCnt="5"/>
      <dgm:spPr/>
    </dgm:pt>
    <dgm:pt modelId="{EC3C6DE3-8281-4072-AF74-2E4896143882}" type="pres">
      <dgm:prSet presAssocID="{9AC3CB56-F23D-4C4E-B122-5C5A260A0AB5}" presName="vert1" presStyleCnt="0"/>
      <dgm:spPr/>
    </dgm:pt>
    <dgm:pt modelId="{4F2892A0-C405-4412-890A-86B63732278D}" type="pres">
      <dgm:prSet presAssocID="{81938DDF-80DF-4FC5-B606-8516BF4F41AC}" presName="thickLine" presStyleLbl="alignNode1" presStyleIdx="4" presStyleCnt="5"/>
      <dgm:spPr/>
    </dgm:pt>
    <dgm:pt modelId="{75965DFC-6702-4F84-B938-42AB44D749F0}" type="pres">
      <dgm:prSet presAssocID="{81938DDF-80DF-4FC5-B606-8516BF4F41AC}" presName="horz1" presStyleCnt="0"/>
      <dgm:spPr/>
    </dgm:pt>
    <dgm:pt modelId="{2C325BBF-31B7-4EEA-A885-5ED1A533F2BC}" type="pres">
      <dgm:prSet presAssocID="{81938DDF-80DF-4FC5-B606-8516BF4F41AC}" presName="tx1" presStyleLbl="revTx" presStyleIdx="4" presStyleCnt="5"/>
      <dgm:spPr/>
    </dgm:pt>
    <dgm:pt modelId="{5CD87BE6-090C-4488-B103-B8275723AD05}" type="pres">
      <dgm:prSet presAssocID="{81938DDF-80DF-4FC5-B606-8516BF4F41AC}" presName="vert1" presStyleCnt="0"/>
      <dgm:spPr/>
    </dgm:pt>
  </dgm:ptLst>
  <dgm:cxnLst>
    <dgm:cxn modelId="{A2930A19-9B00-4171-83CE-43F3D5D766A9}" srcId="{CC18AF67-E0AA-493F-8D14-4556B2FEE8A7}" destId="{9AC3CB56-F23D-4C4E-B122-5C5A260A0AB5}" srcOrd="3" destOrd="0" parTransId="{D7E8A98E-0EE7-458A-BCD8-9D7395E833CA}" sibTransId="{3E80537A-91A8-4D02-9990-25436DFFD8A1}"/>
    <dgm:cxn modelId="{F276093D-3F3E-41FD-B6AD-636A487CB287}" srcId="{CC18AF67-E0AA-493F-8D14-4556B2FEE8A7}" destId="{4CA2FA22-74B5-4465-B6E7-A5CEEDA551DD}" srcOrd="2" destOrd="0" parTransId="{C6D8A404-E457-4DFE-9E23-0EE68A5F2457}" sibTransId="{822504D9-7EC6-4917-B0C2-1D1FA8E13569}"/>
    <dgm:cxn modelId="{9AAD1B70-5B65-41CF-B0F5-076FBC7AE171}" type="presOf" srcId="{81938DDF-80DF-4FC5-B606-8516BF4F41AC}" destId="{2C325BBF-31B7-4EEA-A885-5ED1A533F2BC}" srcOrd="0" destOrd="0" presId="urn:microsoft.com/office/officeart/2008/layout/LinedList"/>
    <dgm:cxn modelId="{3721F554-3A6C-4083-A2D7-1EC4AAC4F7EA}" srcId="{CC18AF67-E0AA-493F-8D14-4556B2FEE8A7}" destId="{3C287EEF-4302-4430-BF68-9A9D6881C6C9}" srcOrd="1" destOrd="0" parTransId="{0E17A21E-51FA-481D-9798-C22C6A9EF70D}" sibTransId="{4F493F95-BC66-4A0F-9321-78BA80B432C1}"/>
    <dgm:cxn modelId="{BD549A7E-062C-4711-8D1A-367034A20B50}" type="presOf" srcId="{CC18AF67-E0AA-493F-8D14-4556B2FEE8A7}" destId="{13A434FC-3199-4262-B794-DB6281EF8599}" srcOrd="0" destOrd="0" presId="urn:microsoft.com/office/officeart/2008/layout/LinedList"/>
    <dgm:cxn modelId="{17ABAB8C-7DFC-4257-BA89-3D9EACEC4A83}" type="presOf" srcId="{4CA2FA22-74B5-4465-B6E7-A5CEEDA551DD}" destId="{01C7EB64-62E0-457E-84B0-62A3201F93BA}" srcOrd="0" destOrd="0" presId="urn:microsoft.com/office/officeart/2008/layout/LinedList"/>
    <dgm:cxn modelId="{27B9D78D-17A6-4690-B634-1C87CD2A679C}" type="presOf" srcId="{9AC3CB56-F23D-4C4E-B122-5C5A260A0AB5}" destId="{7F434484-2A5A-44DC-B792-054E894F4530}" srcOrd="0" destOrd="0" presId="urn:microsoft.com/office/officeart/2008/layout/LinedList"/>
    <dgm:cxn modelId="{B03AFD96-6246-4F32-833D-59E21BDFE081}" type="presOf" srcId="{ACA04928-30B4-4D41-9A2B-490836D0EF3B}" destId="{059298F3-9690-44FE-A5B5-A8F9AA7F5CF5}" srcOrd="0" destOrd="0" presId="urn:microsoft.com/office/officeart/2008/layout/LinedList"/>
    <dgm:cxn modelId="{C81A0B9C-13CA-4343-8067-92917A69B30A}" srcId="{CC18AF67-E0AA-493F-8D14-4556B2FEE8A7}" destId="{ACA04928-30B4-4D41-9A2B-490836D0EF3B}" srcOrd="0" destOrd="0" parTransId="{CE8466EB-8722-44D4-8857-D03A25E60C46}" sibTransId="{46E9D8A9-66FE-47B0-83A2-EBB8BC87BEE1}"/>
    <dgm:cxn modelId="{70F993AE-0C5A-4B1F-AB19-443E2236BA70}" srcId="{CC18AF67-E0AA-493F-8D14-4556B2FEE8A7}" destId="{81938DDF-80DF-4FC5-B606-8516BF4F41AC}" srcOrd="4" destOrd="0" parTransId="{4BF91288-0EC2-4789-AF5C-77CD155FB0C2}" sibTransId="{98142CB8-B898-40DC-9068-5736CD096304}"/>
    <dgm:cxn modelId="{492314FB-4887-4B90-97C4-08F30A53038E}" type="presOf" srcId="{3C287EEF-4302-4430-BF68-9A9D6881C6C9}" destId="{99D46FE9-2B1E-4E41-BBF1-4DB73248E41E}" srcOrd="0" destOrd="0" presId="urn:microsoft.com/office/officeart/2008/layout/LinedList"/>
    <dgm:cxn modelId="{0426EAC9-0830-46C3-8E70-B9F2E44FCBD1}" type="presParOf" srcId="{13A434FC-3199-4262-B794-DB6281EF8599}" destId="{3156F2B0-7A40-4252-8A8C-22DF0DAF9CCB}" srcOrd="0" destOrd="0" presId="urn:microsoft.com/office/officeart/2008/layout/LinedList"/>
    <dgm:cxn modelId="{E73686EA-B150-448A-A335-308A0E97B720}" type="presParOf" srcId="{13A434FC-3199-4262-B794-DB6281EF8599}" destId="{2DCC92ED-0A9D-4BDA-96E7-98A5F8CDE6D3}" srcOrd="1" destOrd="0" presId="urn:microsoft.com/office/officeart/2008/layout/LinedList"/>
    <dgm:cxn modelId="{BF30F993-0D10-44F2-BF2F-25B8BE104AF4}" type="presParOf" srcId="{2DCC92ED-0A9D-4BDA-96E7-98A5F8CDE6D3}" destId="{059298F3-9690-44FE-A5B5-A8F9AA7F5CF5}" srcOrd="0" destOrd="0" presId="urn:microsoft.com/office/officeart/2008/layout/LinedList"/>
    <dgm:cxn modelId="{3FCD6246-C73C-48E0-8F75-AF7595006185}" type="presParOf" srcId="{2DCC92ED-0A9D-4BDA-96E7-98A5F8CDE6D3}" destId="{F00AB24F-AE3B-490E-9CD6-4DAB04EE104C}" srcOrd="1" destOrd="0" presId="urn:microsoft.com/office/officeart/2008/layout/LinedList"/>
    <dgm:cxn modelId="{D8D6D887-5239-46E9-9C29-F0C3F2EEBC33}" type="presParOf" srcId="{13A434FC-3199-4262-B794-DB6281EF8599}" destId="{D86A02A8-384A-4B60-88C0-C93183F1F50B}" srcOrd="2" destOrd="0" presId="urn:microsoft.com/office/officeart/2008/layout/LinedList"/>
    <dgm:cxn modelId="{673DBEA1-2E49-4947-A557-07FEA1C58CC8}" type="presParOf" srcId="{13A434FC-3199-4262-B794-DB6281EF8599}" destId="{CCBBF112-8CB0-4210-969C-F51FE7655FDD}" srcOrd="3" destOrd="0" presId="urn:microsoft.com/office/officeart/2008/layout/LinedList"/>
    <dgm:cxn modelId="{21AD0715-F762-4BD1-9807-F5F761C0824F}" type="presParOf" srcId="{CCBBF112-8CB0-4210-969C-F51FE7655FDD}" destId="{99D46FE9-2B1E-4E41-BBF1-4DB73248E41E}" srcOrd="0" destOrd="0" presId="urn:microsoft.com/office/officeart/2008/layout/LinedList"/>
    <dgm:cxn modelId="{A7B0BBFB-5F63-49E6-B3BB-D1F2B3BB1889}" type="presParOf" srcId="{CCBBF112-8CB0-4210-969C-F51FE7655FDD}" destId="{44DA48A1-F368-4F77-BD4F-21C479F055C6}" srcOrd="1" destOrd="0" presId="urn:microsoft.com/office/officeart/2008/layout/LinedList"/>
    <dgm:cxn modelId="{1FCF7D18-0B6B-4BCD-BCE6-9B414F4FC29A}" type="presParOf" srcId="{13A434FC-3199-4262-B794-DB6281EF8599}" destId="{10C84097-3730-4424-836A-12C9D4B44AC7}" srcOrd="4" destOrd="0" presId="urn:microsoft.com/office/officeart/2008/layout/LinedList"/>
    <dgm:cxn modelId="{2CD8D232-1E41-43D0-BCEB-AE3E73516747}" type="presParOf" srcId="{13A434FC-3199-4262-B794-DB6281EF8599}" destId="{D0F83CA7-F14B-4BFE-AD2B-942F439B9F83}" srcOrd="5" destOrd="0" presId="urn:microsoft.com/office/officeart/2008/layout/LinedList"/>
    <dgm:cxn modelId="{80D2C9B7-289F-47F3-8E04-D5578990230A}" type="presParOf" srcId="{D0F83CA7-F14B-4BFE-AD2B-942F439B9F83}" destId="{01C7EB64-62E0-457E-84B0-62A3201F93BA}" srcOrd="0" destOrd="0" presId="urn:microsoft.com/office/officeart/2008/layout/LinedList"/>
    <dgm:cxn modelId="{9B989314-8C10-4E81-B3DE-A2DB81504328}" type="presParOf" srcId="{D0F83CA7-F14B-4BFE-AD2B-942F439B9F83}" destId="{D5B9B403-7C1F-4F60-BA35-9FEE7DD36FE9}" srcOrd="1" destOrd="0" presId="urn:microsoft.com/office/officeart/2008/layout/LinedList"/>
    <dgm:cxn modelId="{F5FCFA2D-FDA2-4C76-9E36-7C9379DDC5C3}" type="presParOf" srcId="{13A434FC-3199-4262-B794-DB6281EF8599}" destId="{F436AE56-2444-4C01-BBB4-401C76B4B485}" srcOrd="6" destOrd="0" presId="urn:microsoft.com/office/officeart/2008/layout/LinedList"/>
    <dgm:cxn modelId="{79BDD329-9766-4BB1-BCA0-C2CADD597B16}" type="presParOf" srcId="{13A434FC-3199-4262-B794-DB6281EF8599}" destId="{8D736442-F777-4CF9-BB7F-4D1AA1BC6B5B}" srcOrd="7" destOrd="0" presId="urn:microsoft.com/office/officeart/2008/layout/LinedList"/>
    <dgm:cxn modelId="{3BBB9F6C-946C-41A6-B1E7-A9A2A4E5DF59}" type="presParOf" srcId="{8D736442-F777-4CF9-BB7F-4D1AA1BC6B5B}" destId="{7F434484-2A5A-44DC-B792-054E894F4530}" srcOrd="0" destOrd="0" presId="urn:microsoft.com/office/officeart/2008/layout/LinedList"/>
    <dgm:cxn modelId="{A08954E9-5064-4021-8D68-0F5C25906C32}" type="presParOf" srcId="{8D736442-F777-4CF9-BB7F-4D1AA1BC6B5B}" destId="{EC3C6DE3-8281-4072-AF74-2E4896143882}" srcOrd="1" destOrd="0" presId="urn:microsoft.com/office/officeart/2008/layout/LinedList"/>
    <dgm:cxn modelId="{7A434C8E-D964-4F5B-B152-2FC8E638F70B}" type="presParOf" srcId="{13A434FC-3199-4262-B794-DB6281EF8599}" destId="{4F2892A0-C405-4412-890A-86B63732278D}" srcOrd="8" destOrd="0" presId="urn:microsoft.com/office/officeart/2008/layout/LinedList"/>
    <dgm:cxn modelId="{A6189DAD-1615-472F-BDAA-02597B737475}" type="presParOf" srcId="{13A434FC-3199-4262-B794-DB6281EF8599}" destId="{75965DFC-6702-4F84-B938-42AB44D749F0}" srcOrd="9" destOrd="0" presId="urn:microsoft.com/office/officeart/2008/layout/LinedList"/>
    <dgm:cxn modelId="{364D9BBE-D217-4DE7-AA7F-9D2ECC3A6676}" type="presParOf" srcId="{75965DFC-6702-4F84-B938-42AB44D749F0}" destId="{2C325BBF-31B7-4EEA-A885-5ED1A533F2BC}" srcOrd="0" destOrd="0" presId="urn:microsoft.com/office/officeart/2008/layout/LinedList"/>
    <dgm:cxn modelId="{4CE78B13-6359-4566-B7A7-D691F7676551}" type="presParOf" srcId="{75965DFC-6702-4F84-B938-42AB44D749F0}" destId="{5CD87BE6-090C-4488-B103-B8275723A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6F2B0-7A40-4252-8A8C-22DF0DAF9CCB}">
      <dsp:nvSpPr>
        <dsp:cNvPr id="0" name=""/>
        <dsp:cNvSpPr/>
      </dsp:nvSpPr>
      <dsp:spPr>
        <a:xfrm>
          <a:off x="0" y="642"/>
          <a:ext cx="59901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298F3-9690-44FE-A5B5-A8F9AA7F5CF5}">
      <dsp:nvSpPr>
        <dsp:cNvPr id="0" name=""/>
        <dsp:cNvSpPr/>
      </dsp:nvSpPr>
      <dsp:spPr>
        <a:xfrm>
          <a:off x="0" y="642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Vehicledialog</a:t>
          </a:r>
        </a:p>
      </dsp:txBody>
      <dsp:txXfrm>
        <a:off x="0" y="642"/>
        <a:ext cx="5990135" cy="1052153"/>
      </dsp:txXfrm>
    </dsp:sp>
    <dsp:sp modelId="{D86A02A8-384A-4B60-88C0-C93183F1F50B}">
      <dsp:nvSpPr>
        <dsp:cNvPr id="0" name=""/>
        <dsp:cNvSpPr/>
      </dsp:nvSpPr>
      <dsp:spPr>
        <a:xfrm>
          <a:off x="0" y="1052796"/>
          <a:ext cx="59901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6FE9-2B1E-4E41-BBF1-4DB73248E41E}">
      <dsp:nvSpPr>
        <dsp:cNvPr id="0" name=""/>
        <dsp:cNvSpPr/>
      </dsp:nvSpPr>
      <dsp:spPr>
        <a:xfrm>
          <a:off x="0" y="1052796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Saledialog</a:t>
          </a:r>
        </a:p>
      </dsp:txBody>
      <dsp:txXfrm>
        <a:off x="0" y="1052796"/>
        <a:ext cx="5990135" cy="1052153"/>
      </dsp:txXfrm>
    </dsp:sp>
    <dsp:sp modelId="{10C84097-3730-4424-836A-12C9D4B44AC7}">
      <dsp:nvSpPr>
        <dsp:cNvPr id="0" name=""/>
        <dsp:cNvSpPr/>
      </dsp:nvSpPr>
      <dsp:spPr>
        <a:xfrm>
          <a:off x="0" y="2104950"/>
          <a:ext cx="59901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7EB64-62E0-457E-84B0-62A3201F93BA}">
      <dsp:nvSpPr>
        <dsp:cNvPr id="0" name=""/>
        <dsp:cNvSpPr/>
      </dsp:nvSpPr>
      <dsp:spPr>
        <a:xfrm>
          <a:off x="0" y="2104950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Manufacturerdialog </a:t>
          </a:r>
        </a:p>
      </dsp:txBody>
      <dsp:txXfrm>
        <a:off x="0" y="2104950"/>
        <a:ext cx="5990135" cy="1052153"/>
      </dsp:txXfrm>
    </dsp:sp>
    <dsp:sp modelId="{F436AE56-2444-4C01-BBB4-401C76B4B485}">
      <dsp:nvSpPr>
        <dsp:cNvPr id="0" name=""/>
        <dsp:cNvSpPr/>
      </dsp:nvSpPr>
      <dsp:spPr>
        <a:xfrm>
          <a:off x="0" y="3157103"/>
          <a:ext cx="59901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34484-2A5A-44DC-B792-054E894F4530}">
      <dsp:nvSpPr>
        <dsp:cNvPr id="0" name=""/>
        <dsp:cNvSpPr/>
      </dsp:nvSpPr>
      <dsp:spPr>
        <a:xfrm>
          <a:off x="0" y="3157103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Dealershipdialog</a:t>
          </a:r>
        </a:p>
      </dsp:txBody>
      <dsp:txXfrm>
        <a:off x="0" y="3157103"/>
        <a:ext cx="5990135" cy="1052153"/>
      </dsp:txXfrm>
    </dsp:sp>
    <dsp:sp modelId="{4F2892A0-C405-4412-890A-86B63732278D}">
      <dsp:nvSpPr>
        <dsp:cNvPr id="0" name=""/>
        <dsp:cNvSpPr/>
      </dsp:nvSpPr>
      <dsp:spPr>
        <a:xfrm>
          <a:off x="0" y="4209257"/>
          <a:ext cx="59901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25BBF-31B7-4EEA-A885-5ED1A533F2BC}">
      <dsp:nvSpPr>
        <dsp:cNvPr id="0" name=""/>
        <dsp:cNvSpPr/>
      </dsp:nvSpPr>
      <dsp:spPr>
        <a:xfrm>
          <a:off x="0" y="4209257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Customerdialog</a:t>
          </a:r>
        </a:p>
      </dsp:txBody>
      <dsp:txXfrm>
        <a:off x="0" y="4209257"/>
        <a:ext cx="5990135" cy="105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4D4AC5-7E51-5976-B614-DAE585CCD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E0A872-062A-BE64-5EFE-8410B54500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808F7-D164-49D5-99E3-883DD6C6EBB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97492E-15B0-8315-4EC3-8ABA0A775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67EB11-1451-E585-0323-DEFFC08CE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3B5A-A132-41D5-A733-89B5A6306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5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52F8-62DB-4344-95FB-5EA1C0890A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4CD0-2460-421D-9BE1-1C2A22251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2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54CD0-2460-421D-9BE1-1C2A22251B0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77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5DAD8-D9A9-721D-D9E0-350FF152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EAD23D-76D6-0618-8F00-B70BD92FF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5210B-DCDF-8F14-B1D3-8D8FD296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B7A53-AED9-222F-BCED-D2C13289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3B5AF-2B1A-7282-1D15-2F057A30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CD9C6-5F3E-BF9C-FCBE-C5A2704E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B872F5-ADD1-F1D0-2BCA-62EB1CD9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825898-2129-8116-BE13-C3138913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36205A-9559-FF0C-64ED-F38508CD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EB9E61-63B1-740E-1467-75CC3A97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3B5AB8-62A8-591A-7DAD-70D011A1F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CD7126-1F44-B446-119B-916B777F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E43C8-228D-29AD-C646-3D6A2527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AE9B3-CF51-D89C-6F91-6381D2FD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CEFDA-9303-89B2-849B-80BB8A2A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81FD0-C73A-671D-118E-E1C4B06C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F3337-EC10-B9E6-3258-8773793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D7DBA-661A-F892-EC1A-E6E80C99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36893C-7042-BB98-47EA-876D277F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9DD73-C9CE-23AB-5A64-4184C1F4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67722-6EAD-6F0A-6AB2-B32E5CF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041E4-44C4-8DC8-8E2C-6317ADA8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3CA68-3CF5-E85F-F57D-F502D9FD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CDBFAC-8A2C-20AC-EFB9-91AABE4E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F793F-027A-9C15-8B0B-C66D90D5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50803-BF5A-2F4B-5CA0-389EDC3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CE7CC-0C64-48E0-76BB-C3A896F37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70FBC-6BE4-0E2A-61A4-8509E8F3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E1DFD-298C-B3C9-8750-6F5E6FE5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B99D74-22F6-864B-3480-DEDD4BFC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30898-2E97-4A01-1F89-9611999D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11268-FBFB-76A6-C5E4-9DB92D09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D9CA59-3F67-4F36-C47E-4C6B1AA7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2B4CA4-D958-C52D-51A5-980A65B7E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20494D-B073-6F1A-AB4A-69B6F00C8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47DF52-F319-FDA7-A878-5777A9979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1A61D0-074E-9AB0-9B53-5EACD496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6BA92D-3460-69C0-1AB7-6972DB2E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71CB4C-DE35-2C68-8093-E3726181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71759-5411-8C85-D62D-0146B4A6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7ABE45-BA16-48B7-C006-EE6CE26C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E51B2F-8774-ED2F-E83E-55B546BC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9ADA9E-12DC-3A7F-3249-7AF0ECAE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AF6CC3-4F17-FE49-AB6F-1B86ED4E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0711EE-4917-49D9-D937-813AA25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87BD74-3832-F5F6-39F3-4D89B0E1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26CB-D611-7A65-AA90-184580F3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4E121-C43D-8C15-3C60-20000361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C91C7-1CF9-98D1-18C1-C45181B7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502D17-CEAA-3B77-30D4-36A987A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67612B-A5BE-643C-B549-1CB3EDC2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B40B8-3B63-FF04-6517-E376F0AA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037EA-661D-EA07-F4FD-8A94EC2E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754136-BF5F-E88D-9D76-2C6BCFDAA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462005-AE20-B552-F832-FC13662F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E2093F-88C6-96CC-D1C2-2F7EE03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E3230C-48B1-BC69-AA0B-F4D256F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923A5-02A0-81B5-54FC-E3F7191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BA5C-EA1F-F068-32B0-203B137D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2D44E-BCF6-BCB0-139B-38D0DF46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6697C-3C37-89A4-9AE2-08F2EF4F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2B851-A984-4867-4084-FEFB3761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DFA56-2940-AA31-0500-DB0DD7FF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CB80-9570-476A-9768-80228E79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программы для</a:t>
            </a:r>
            <a:r>
              <a:rPr lang="en-US" dirty="0"/>
              <a:t> </a:t>
            </a:r>
            <a:r>
              <a:rPr lang="ru-RU" dirty="0"/>
              <a:t>мониторинга продаж транспортных средств</a:t>
            </a:r>
            <a:endParaRPr lang="ru-RU" dirty="0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EB009-B516-4568-BE00-B63A7E43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дисциплине Объектно-ориентированное программирование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A99796B-0E1D-AF96-5E7F-02B01989CAE5}"/>
              </a:ext>
            </a:extLst>
          </p:cNvPr>
          <p:cNvSpPr txBox="1">
            <a:spLocks/>
          </p:cNvSpPr>
          <p:nvPr/>
        </p:nvSpPr>
        <p:spPr>
          <a:xfrm>
            <a:off x="530994" y="5544737"/>
            <a:ext cx="2943726" cy="92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Самарин Дмитрий,</a:t>
            </a:r>
          </a:p>
          <a:p>
            <a:pPr algn="l"/>
            <a:r>
              <a:rPr lang="ru-RU" dirty="0"/>
              <a:t>Группа</a:t>
            </a:r>
            <a:r>
              <a:rPr lang="en-US" dirty="0"/>
              <a:t>: </a:t>
            </a:r>
            <a:r>
              <a:rPr lang="ru-RU" dirty="0"/>
              <a:t>4134К</a:t>
            </a:r>
          </a:p>
        </p:txBody>
      </p:sp>
    </p:spTree>
    <p:extLst>
      <p:ext uri="{BB962C8B-B14F-4D97-AF65-F5344CB8AC3E}">
        <p14:creationId xmlns:p14="http://schemas.microsoft.com/office/powerpoint/2010/main" val="12688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E717A-DE26-5F4D-68B0-64BE0788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Предметной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областью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является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управление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транспортными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средствами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дилерском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центре</a:t>
            </a:r>
            <a:endParaRPr lang="en-US" sz="3000" kern="120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A8300E-85DF-476B-822C-5CFEC1C0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79" y="637762"/>
            <a:ext cx="4555812" cy="29271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A4BCC-1F6A-D265-76A5-48A8A42AA402}"/>
              </a:ext>
            </a:extLst>
          </p:cNvPr>
          <p:cNvSpPr txBox="1"/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Основными </a:t>
            </a:r>
            <a:r>
              <a:rPr lang="en-US" dirty="0" err="1">
                <a:effectLst/>
              </a:rPr>
              <a:t>сущностями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предметной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области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являются</a:t>
            </a:r>
            <a:r>
              <a:rPr lang="en-US" dirty="0">
                <a:effectLst/>
              </a:rPr>
              <a:t>: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</a:rPr>
              <a:t>Т</a:t>
            </a:r>
            <a:r>
              <a:rPr lang="en-US" dirty="0" err="1">
                <a:effectLst/>
              </a:rPr>
              <a:t>ранспортные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средства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автомобили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мотоциклы</a:t>
            </a:r>
            <a:r>
              <a:rPr lang="en-US" dirty="0">
                <a:effectLst/>
              </a:rPr>
              <a:t> и </a:t>
            </a:r>
            <a:r>
              <a:rPr lang="en-US" dirty="0" err="1">
                <a:effectLst/>
              </a:rPr>
              <a:t>другие</a:t>
            </a:r>
            <a:r>
              <a:rPr lang="en-US" dirty="0">
                <a:effectLst/>
              </a:rPr>
              <a:t>),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П</a:t>
            </a:r>
            <a:r>
              <a:rPr lang="en-US" dirty="0" err="1">
                <a:effectLst/>
              </a:rPr>
              <a:t>роизводители</a:t>
            </a:r>
            <a:r>
              <a:rPr lang="en-US" dirty="0">
                <a:effectLst/>
              </a:rPr>
              <a:t>,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Д</a:t>
            </a:r>
            <a:r>
              <a:rPr lang="en-US" dirty="0" err="1">
                <a:effectLst/>
              </a:rPr>
              <a:t>илерский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центр</a:t>
            </a:r>
            <a:r>
              <a:rPr lang="en-US" dirty="0">
                <a:effectLst/>
              </a:rPr>
              <a:t>,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П</a:t>
            </a:r>
            <a:r>
              <a:rPr lang="en-US" dirty="0" err="1">
                <a:effectLst/>
              </a:rPr>
              <a:t>окупатели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операции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закупки</a:t>
            </a:r>
            <a:r>
              <a:rPr lang="en-US" dirty="0">
                <a:effectLst/>
              </a:rPr>
              <a:t> и </a:t>
            </a:r>
            <a:r>
              <a:rPr lang="en-US" dirty="0" err="1">
                <a:effectLst/>
              </a:rPr>
              <a:t>продажи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16C72-42A1-21CE-BDF6-8883F496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Диаграмма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классов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сущностей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B594B-1C54-CC99-558E-472BF1C44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43" b="30567"/>
          <a:stretch/>
        </p:blipFill>
        <p:spPr bwMode="auto">
          <a:xfrm>
            <a:off x="5380522" y="523742"/>
            <a:ext cx="4500312" cy="58105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65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E5EDC-36A7-70AB-EA2D-69805AB3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169" y="615927"/>
            <a:ext cx="6553661" cy="1325562"/>
          </a:xfr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/>
              <a:t>Паттерны проектирования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8D69C-E756-9D8F-081C-C260FA968FEE}"/>
              </a:ext>
            </a:extLst>
          </p:cNvPr>
          <p:cNvSpPr txBox="1"/>
          <p:nvPr/>
        </p:nvSpPr>
        <p:spPr>
          <a:xfrm>
            <a:off x="4476071" y="1941489"/>
            <a:ext cx="3239855" cy="255454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3200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Singleton</a:t>
            </a:r>
            <a:r>
              <a:rPr lang="ru-RU" sz="3200" u="sng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ru-RU" sz="32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algn="ctr"/>
            <a:r>
              <a:rPr lang="ru-RU" sz="3200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Strategy</a:t>
            </a:r>
            <a:r>
              <a:rPr lang="ru-RU" sz="3200" u="sng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ru-RU" sz="32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algn="ctr"/>
            <a:r>
              <a:rPr lang="ru-RU" sz="3200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Factory Method</a:t>
            </a:r>
            <a:r>
              <a:rPr lang="en-US" sz="3200" u="sng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ru-RU" sz="32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algn="ctr"/>
            <a:r>
              <a:rPr lang="en-US" sz="3200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Model-View-Controller (MVC)</a:t>
            </a:r>
            <a:endParaRPr lang="ru-RU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5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92E04-6E61-CDB3-F6E0-FEC3F64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91" y="804672"/>
            <a:ext cx="2718788" cy="773962"/>
          </a:xfrm>
        </p:spPr>
        <p:txBody>
          <a:bodyPr anchor="ctr">
            <a:normAutofit fontScale="90000"/>
          </a:bodyPr>
          <a:lstStyle/>
          <a:p>
            <a:r>
              <a:rPr lang="ru-RU" sz="2800" dirty="0">
                <a:solidFill>
                  <a:srgbClr val="FFFFFF"/>
                </a:solidFill>
              </a:rPr>
              <a:t>Управляющие классы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40FC683-E756-44E6-4E6F-3CECDCBE8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32289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6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5383-617D-0F79-7454-CC1F70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Разработка интерфейса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F3CCD66-593B-F793-0CD5-F250D3D4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85" y="751525"/>
            <a:ext cx="3488865" cy="22328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403E37-B2ED-078F-E33C-F8C0AEA4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74" y="751525"/>
            <a:ext cx="3488865" cy="2232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D04B9B-1358-B60C-EB37-30621686A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075" y="751525"/>
            <a:ext cx="3500800" cy="2232874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1133162D-75B7-7EA3-2895-BD8D94D0CDC7}"/>
              </a:ext>
            </a:extLst>
          </p:cNvPr>
          <p:cNvSpPr txBox="1">
            <a:spLocks/>
          </p:cNvSpPr>
          <p:nvPr/>
        </p:nvSpPr>
        <p:spPr>
          <a:xfrm>
            <a:off x="5664201" y="4766267"/>
            <a:ext cx="5692774" cy="50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Взаимодействие с покупателями и продажей транспорта</a:t>
            </a:r>
          </a:p>
        </p:txBody>
      </p:sp>
    </p:spTree>
    <p:extLst>
      <p:ext uri="{BB962C8B-B14F-4D97-AF65-F5344CB8AC3E}">
        <p14:creationId xmlns:p14="http://schemas.microsoft.com/office/powerpoint/2010/main" val="353330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5383-617D-0F79-7454-CC1F70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Разработка интерфейса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C34E3D-B767-EFB1-9117-D62E7134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66" y="637762"/>
            <a:ext cx="4231169" cy="27079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3487C3-F0E8-B505-2B38-08313763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2" y="3506581"/>
            <a:ext cx="4198370" cy="2707949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F65DFAA-33C4-8E21-FC4D-A1F11519DA4A}"/>
              </a:ext>
            </a:extLst>
          </p:cNvPr>
          <p:cNvSpPr txBox="1">
            <a:spLocks/>
          </p:cNvSpPr>
          <p:nvPr/>
        </p:nvSpPr>
        <p:spPr>
          <a:xfrm>
            <a:off x="6734641" y="2474804"/>
            <a:ext cx="4310702" cy="373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Взаимодействие с производителями и дилерскими центрами</a:t>
            </a:r>
          </a:p>
        </p:txBody>
      </p:sp>
    </p:spTree>
    <p:extLst>
      <p:ext uri="{BB962C8B-B14F-4D97-AF65-F5344CB8AC3E}">
        <p14:creationId xmlns:p14="http://schemas.microsoft.com/office/powerpoint/2010/main" val="3760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5383-617D-0F79-7454-CC1F70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95" y="511185"/>
            <a:ext cx="3863778" cy="1371691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Разработка интерфейса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ADFEE1-DF71-2E8E-8ACE-7145A1D317B3}"/>
              </a:ext>
            </a:extLst>
          </p:cNvPr>
          <p:cNvSpPr txBox="1">
            <a:spLocks/>
          </p:cNvSpPr>
          <p:nvPr/>
        </p:nvSpPr>
        <p:spPr>
          <a:xfrm>
            <a:off x="7186002" y="804483"/>
            <a:ext cx="3863778" cy="785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/>
              <a:t>Проработка проверок на ввод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18FDE2-F3A0-9BB6-447C-1DCAFB1E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4" y="2107162"/>
            <a:ext cx="3610479" cy="2319661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E13E21-B11A-41F3-0108-38A717FB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02" y="3429000"/>
            <a:ext cx="3314394" cy="2133504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A9CC29-4D82-373F-285D-288186B5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39" y="1589577"/>
            <a:ext cx="3600952" cy="2324424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E74E5B-695E-CF8A-5E53-9F36B6CF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41" y="3061677"/>
            <a:ext cx="3784083" cy="243907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7420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E2BD1F80-C65D-4308-BCFE-B4B43A482801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0AAE3C1-8FAA-419F-A74A-0435ED11B17E}">
  <we:reference id="wa104178141" version="4.3.3.0" store="ru-RU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845A53-F06B-4CB9-8CC4-4D8A6FE7489F}">
  <we:reference id="wa200006000" version="1.0.7.0" store="ru-RU" storeType="OMEX"/>
  <we:alternateReferences>
    <we:reference id="wa200006000" version="1.0.7.0" store="wa200006000" storeType="OMEX"/>
  </we:alternateReferences>
  <we:properties>
    <we:property name="document_UID" value="&quot;cfd2596d-e94e-4c47-81f5-6b266527c0c4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BAAC513-208C-4BB6-8F1B-1931BB53EA9D}">
  <we:reference id="wa104038830" version="1.0.0.3" store="ru-RU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101</Words>
  <Application>Microsoft Office PowerPoint</Application>
  <PresentationFormat>Широкоэкранный</PresentationFormat>
  <Paragraphs>29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Times New Roman</vt:lpstr>
      <vt:lpstr>Тема Office</vt:lpstr>
      <vt:lpstr>Разработка программы для мониторинга продаж транспортных средств</vt:lpstr>
      <vt:lpstr>Предметной областью является управление транспортными средствами в дилерском центре</vt:lpstr>
      <vt:lpstr>Диаграмма классов сущностей</vt:lpstr>
      <vt:lpstr>Паттерны проектирования</vt:lpstr>
      <vt:lpstr>Управляющие классы</vt:lpstr>
      <vt:lpstr>Разработка интерфейса</vt:lpstr>
      <vt:lpstr>Разработка интерфейса</vt:lpstr>
      <vt:lpstr>Разработка интерфейса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магазина кинопроката</dc:title>
  <dc:creator>Костяков Никита</dc:creator>
  <cp:lastModifiedBy>Dmitry Samarin</cp:lastModifiedBy>
  <cp:revision>51</cp:revision>
  <dcterms:created xsi:type="dcterms:W3CDTF">2023-12-10T13:38:34Z</dcterms:created>
  <dcterms:modified xsi:type="dcterms:W3CDTF">2023-12-21T20:38:08Z</dcterms:modified>
</cp:coreProperties>
</file>