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Props.xml" ContentType="application/vnd.openxmlformats-officedocument.presentationml.presProps+xml"/>
  <Override PartName="/ppt/media/image5.png" ContentType="image/png"/>
  <Override PartName="/ppt/media/image4.svg" ContentType="image/svg"/>
  <Override PartName="/ppt/media/image7.png" ContentType="image/png"/>
  <Override PartName="/ppt/media/image11.png" ContentType="image/png"/>
  <Override PartName="/ppt/media/image1.png" ContentType="image/png"/>
  <Override PartName="/ppt/media/image6.png" ContentType="image/png"/>
  <Override PartName="/ppt/media/image3.png" ContentType="image/png"/>
  <Override PartName="/ppt/media/image10.png" ContentType="image/png"/>
  <Override PartName="/ppt/media/image8.png" ContentType="image/png"/>
  <Override PartName="/ppt/media/image12.png" ContentType="image/png"/>
  <Override PartName="/ppt/media/image2.svg" ContentType="image/sv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GB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BAAF2300-F806-4330-8F15-393A789A7C99}" type="slidenum"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GB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GB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293012AF-51D2-4051-ADD4-BEE3E818DC80}" type="slidenum"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GB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71C89AEC-B361-4E79-B29A-6F4EEAE132B4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 debt? Probably.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We are here to help with our simple debt management solution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68000" y="180000"/>
            <a:ext cx="709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Greetings from Our Dashboard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160000" y="1430280"/>
            <a:ext cx="5616000" cy="3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0">
              <a:spcBef>
                <a:spcPts val="1414"/>
              </a:spcBef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Giving you a graphical overview of everything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507240" y="1890000"/>
            <a:ext cx="5432760" cy="261000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4533480" y="2880000"/>
            <a:ext cx="5186520" cy="252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Debt Overview</a:t>
            </a:r>
            <a:endParaRPr b="0" lang="en-GB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Get a quick and easy overview of your current debts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3060000" y="1800000"/>
            <a:ext cx="6310080" cy="306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 a Debt</a:t>
            </a:r>
            <a:endParaRPr b="0" lang="en-GB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 your other debts to the tracker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our convenient and 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good-looking side bar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5870880" y="1260000"/>
            <a:ext cx="2229120" cy="396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Your Debts</a:t>
            </a:r>
            <a:endParaRPr b="0" lang="en-GB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Made a mistake? No worries.</a:t>
            </a:r>
            <a:br>
              <a:rPr sz="2400"/>
            </a:b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can always update the info.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5400000" y="1260000"/>
            <a:ext cx="3618360" cy="414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Even if it’s just to change</a:t>
            </a:r>
            <a:br>
              <a:rPr sz="2400"/>
            </a:b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monthly repayment date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5220000" y="1260000"/>
            <a:ext cx="3639960" cy="392364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Track How Close You are To Being Debt-Free</a:t>
            </a:r>
            <a:endParaRPr b="0" lang="en-GB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our convenient summary, which projects the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interest you</a:t>
            </a:r>
            <a:br>
              <a:rPr sz="2400"/>
            </a:b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will still pay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 how long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you’ll still be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paying for,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given the 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minimum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repayment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004560" y="1800000"/>
            <a:ext cx="6715440" cy="324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Make it Fun with Our Achievements Page</a:t>
            </a:r>
            <a:endParaRPr b="0" lang="en-GB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Get an overview of badges you can earn and which one’s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you’ve earned so far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240000" y="2340000"/>
            <a:ext cx="6519600" cy="31554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LibreOffice/25.8.1.1$Linux_X86_64 LibreOffice_project/580$Build-1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2025-09-14T09:30:23Z</dcterms:created>
  <dc:creator/>
  <dc:description>This work is licensed under a Creative Commons Attribution-ShareAlike 3.0 Unported License.
It makes use of the works of Mateus Machado Luna.
SVG pictures were made by Rizmut.</dc:description>
  <dc:language>en-GB</dc:language>
  <cp:lastModifiedBy/>
  <dcterms:modified xsi:type="dcterms:W3CDTF">2025-09-14T09:44:06Z</dcterms:modified>
  <cp:revision>2</cp:revision>
  <dc:subject/>
  <dc:title>Blueprint Plans</dc:title>
</cp:coreProperties>
</file>