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0" r:id="rId6"/>
    <p:sldId id="261" r:id="rId7"/>
    <p:sldId id="263" r:id="rId8"/>
    <p:sldId id="268" r:id="rId9"/>
    <p:sldId id="265" r:id="rId10"/>
    <p:sldId id="266" r:id="rId11"/>
    <p:sldId id="270" r:id="rId12"/>
    <p:sldId id="269" r:id="rId13"/>
    <p:sldId id="274" r:id="rId14"/>
    <p:sldId id="272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8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ekc\OneDrive\Bureau\POO\POO_Ascenseur\Rendu\S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ekc\OneDrive\Bureau\POO\POO_Ascenseur\Rendu\Sta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ekc\OneDrive\Bureau\POO\POO_Ascenseur\Rendu\Sta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Stat!$B$1</c:f>
              <c:strCache>
                <c:ptCount val="1"/>
                <c:pt idx="0">
                  <c:v>Iterations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bg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Stat!$A$2:$A$55</c:f>
              <c:numCache>
                <c:formatCode>General</c:formatCode>
                <c:ptCount val="5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200</c:v>
                </c:pt>
                <c:pt idx="44">
                  <c:v>200</c:v>
                </c:pt>
                <c:pt idx="45">
                  <c:v>200</c:v>
                </c:pt>
                <c:pt idx="46">
                  <c:v>200</c:v>
                </c:pt>
                <c:pt idx="47">
                  <c:v>200</c:v>
                </c:pt>
                <c:pt idx="48">
                  <c:v>200</c:v>
                </c:pt>
                <c:pt idx="49">
                  <c:v>200</c:v>
                </c:pt>
                <c:pt idx="50">
                  <c:v>200</c:v>
                </c:pt>
                <c:pt idx="51">
                  <c:v>200</c:v>
                </c:pt>
                <c:pt idx="52">
                  <c:v>200</c:v>
                </c:pt>
                <c:pt idx="53">
                  <c:v>200</c:v>
                </c:pt>
              </c:numCache>
            </c:numRef>
          </c:xVal>
          <c:yVal>
            <c:numRef>
              <c:f>Stat!$B$2:$B$55</c:f>
              <c:numCache>
                <c:formatCode>General</c:formatCode>
                <c:ptCount val="54"/>
                <c:pt idx="0">
                  <c:v>8</c:v>
                </c:pt>
                <c:pt idx="1">
                  <c:v>22</c:v>
                </c:pt>
                <c:pt idx="2">
                  <c:v>11</c:v>
                </c:pt>
                <c:pt idx="3">
                  <c:v>13</c:v>
                </c:pt>
                <c:pt idx="4">
                  <c:v>6</c:v>
                </c:pt>
                <c:pt idx="5">
                  <c:v>12</c:v>
                </c:pt>
                <c:pt idx="6">
                  <c:v>3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15</c:v>
                </c:pt>
                <c:pt idx="11">
                  <c:v>12</c:v>
                </c:pt>
                <c:pt idx="12">
                  <c:v>15</c:v>
                </c:pt>
                <c:pt idx="13">
                  <c:v>19</c:v>
                </c:pt>
                <c:pt idx="14">
                  <c:v>21</c:v>
                </c:pt>
                <c:pt idx="15">
                  <c:v>15</c:v>
                </c:pt>
                <c:pt idx="16">
                  <c:v>14</c:v>
                </c:pt>
                <c:pt idx="17">
                  <c:v>21</c:v>
                </c:pt>
                <c:pt idx="18">
                  <c:v>12</c:v>
                </c:pt>
                <c:pt idx="19">
                  <c:v>22</c:v>
                </c:pt>
                <c:pt idx="20">
                  <c:v>22</c:v>
                </c:pt>
                <c:pt idx="21">
                  <c:v>22</c:v>
                </c:pt>
                <c:pt idx="22">
                  <c:v>22</c:v>
                </c:pt>
                <c:pt idx="23">
                  <c:v>26</c:v>
                </c:pt>
                <c:pt idx="24">
                  <c:v>21</c:v>
                </c:pt>
                <c:pt idx="25">
                  <c:v>21</c:v>
                </c:pt>
                <c:pt idx="26">
                  <c:v>19</c:v>
                </c:pt>
                <c:pt idx="27">
                  <c:v>19</c:v>
                </c:pt>
                <c:pt idx="28">
                  <c:v>22</c:v>
                </c:pt>
                <c:pt idx="29">
                  <c:v>20</c:v>
                </c:pt>
                <c:pt idx="30">
                  <c:v>27</c:v>
                </c:pt>
                <c:pt idx="31">
                  <c:v>22</c:v>
                </c:pt>
                <c:pt idx="32">
                  <c:v>23</c:v>
                </c:pt>
                <c:pt idx="33">
                  <c:v>21</c:v>
                </c:pt>
                <c:pt idx="34">
                  <c:v>21</c:v>
                </c:pt>
                <c:pt idx="35">
                  <c:v>23</c:v>
                </c:pt>
                <c:pt idx="36">
                  <c:v>24</c:v>
                </c:pt>
                <c:pt idx="37">
                  <c:v>26</c:v>
                </c:pt>
                <c:pt idx="38">
                  <c:v>20</c:v>
                </c:pt>
                <c:pt idx="39">
                  <c:v>23</c:v>
                </c:pt>
                <c:pt idx="40">
                  <c:v>22</c:v>
                </c:pt>
                <c:pt idx="41">
                  <c:v>21</c:v>
                </c:pt>
                <c:pt idx="42">
                  <c:v>23</c:v>
                </c:pt>
                <c:pt idx="43">
                  <c:v>28</c:v>
                </c:pt>
                <c:pt idx="44">
                  <c:v>36</c:v>
                </c:pt>
                <c:pt idx="45">
                  <c:v>31</c:v>
                </c:pt>
                <c:pt idx="46">
                  <c:v>31</c:v>
                </c:pt>
                <c:pt idx="47">
                  <c:v>22</c:v>
                </c:pt>
                <c:pt idx="48">
                  <c:v>23</c:v>
                </c:pt>
                <c:pt idx="49">
                  <c:v>21</c:v>
                </c:pt>
                <c:pt idx="50">
                  <c:v>31</c:v>
                </c:pt>
                <c:pt idx="51">
                  <c:v>26</c:v>
                </c:pt>
                <c:pt idx="52">
                  <c:v>30</c:v>
                </c:pt>
                <c:pt idx="53">
                  <c:v>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CCC-41EC-ADDA-C25C45B3C7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3515647"/>
        <c:axId val="1803692063"/>
      </c:scatterChart>
      <c:valAx>
        <c:axId val="18035156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Nombre</a:t>
                </a:r>
                <a:r>
                  <a:rPr lang="fr-FR" baseline="0"/>
                  <a:t> d'Users</a:t>
                </a:r>
                <a:endParaRPr lang="fr-F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03692063"/>
        <c:crosses val="autoZero"/>
        <c:crossBetween val="midCat"/>
      </c:valAx>
      <c:valAx>
        <c:axId val="1803692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Itérations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035156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85000"/>
        <a:lumOff val="15000"/>
      </a:schemeClr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Stat!$C$1</c:f>
              <c:strCache>
                <c:ptCount val="1"/>
                <c:pt idx="0">
                  <c:v>Durée (ms)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bg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Stat!$A$2:$A$55</c:f>
              <c:numCache>
                <c:formatCode>General</c:formatCode>
                <c:ptCount val="5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200</c:v>
                </c:pt>
                <c:pt idx="44">
                  <c:v>200</c:v>
                </c:pt>
                <c:pt idx="45">
                  <c:v>200</c:v>
                </c:pt>
                <c:pt idx="46">
                  <c:v>200</c:v>
                </c:pt>
                <c:pt idx="47">
                  <c:v>200</c:v>
                </c:pt>
                <c:pt idx="48">
                  <c:v>200</c:v>
                </c:pt>
                <c:pt idx="49">
                  <c:v>200</c:v>
                </c:pt>
                <c:pt idx="50">
                  <c:v>200</c:v>
                </c:pt>
                <c:pt idx="51">
                  <c:v>200</c:v>
                </c:pt>
                <c:pt idx="52">
                  <c:v>200</c:v>
                </c:pt>
                <c:pt idx="53">
                  <c:v>200</c:v>
                </c:pt>
              </c:numCache>
            </c:numRef>
          </c:xVal>
          <c:yVal>
            <c:numRef>
              <c:f>Stat!$C$2:$C$55</c:f>
              <c:numCache>
                <c:formatCode>General</c:formatCode>
                <c:ptCount val="54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16</c:v>
                </c:pt>
                <c:pt idx="4">
                  <c:v>16</c:v>
                </c:pt>
                <c:pt idx="5">
                  <c:v>16</c:v>
                </c:pt>
                <c:pt idx="6">
                  <c:v>0</c:v>
                </c:pt>
                <c:pt idx="7">
                  <c:v>15</c:v>
                </c:pt>
                <c:pt idx="8">
                  <c:v>0</c:v>
                </c:pt>
                <c:pt idx="9">
                  <c:v>16</c:v>
                </c:pt>
                <c:pt idx="10">
                  <c:v>16</c:v>
                </c:pt>
                <c:pt idx="11">
                  <c:v>0</c:v>
                </c:pt>
                <c:pt idx="12">
                  <c:v>7</c:v>
                </c:pt>
                <c:pt idx="13">
                  <c:v>16</c:v>
                </c:pt>
                <c:pt idx="14">
                  <c:v>16</c:v>
                </c:pt>
                <c:pt idx="15">
                  <c:v>22</c:v>
                </c:pt>
                <c:pt idx="16">
                  <c:v>16</c:v>
                </c:pt>
                <c:pt idx="17">
                  <c:v>16</c:v>
                </c:pt>
                <c:pt idx="18">
                  <c:v>16</c:v>
                </c:pt>
                <c:pt idx="19">
                  <c:v>15</c:v>
                </c:pt>
                <c:pt idx="20">
                  <c:v>15</c:v>
                </c:pt>
                <c:pt idx="21">
                  <c:v>15</c:v>
                </c:pt>
                <c:pt idx="22">
                  <c:v>16</c:v>
                </c:pt>
                <c:pt idx="23">
                  <c:v>16</c:v>
                </c:pt>
                <c:pt idx="24">
                  <c:v>22</c:v>
                </c:pt>
                <c:pt idx="25">
                  <c:v>15</c:v>
                </c:pt>
                <c:pt idx="26">
                  <c:v>16</c:v>
                </c:pt>
                <c:pt idx="27">
                  <c:v>15</c:v>
                </c:pt>
                <c:pt idx="28">
                  <c:v>16</c:v>
                </c:pt>
                <c:pt idx="29">
                  <c:v>15</c:v>
                </c:pt>
                <c:pt idx="30">
                  <c:v>16</c:v>
                </c:pt>
                <c:pt idx="31">
                  <c:v>31</c:v>
                </c:pt>
                <c:pt idx="32">
                  <c:v>31</c:v>
                </c:pt>
                <c:pt idx="33">
                  <c:v>15</c:v>
                </c:pt>
                <c:pt idx="34">
                  <c:v>16</c:v>
                </c:pt>
                <c:pt idx="35">
                  <c:v>16</c:v>
                </c:pt>
                <c:pt idx="36">
                  <c:v>15</c:v>
                </c:pt>
                <c:pt idx="37">
                  <c:v>16</c:v>
                </c:pt>
                <c:pt idx="38">
                  <c:v>16</c:v>
                </c:pt>
                <c:pt idx="39">
                  <c:v>16</c:v>
                </c:pt>
                <c:pt idx="40">
                  <c:v>15</c:v>
                </c:pt>
                <c:pt idx="41">
                  <c:v>16</c:v>
                </c:pt>
                <c:pt idx="42">
                  <c:v>15</c:v>
                </c:pt>
                <c:pt idx="43">
                  <c:v>15</c:v>
                </c:pt>
                <c:pt idx="44">
                  <c:v>16</c:v>
                </c:pt>
                <c:pt idx="45">
                  <c:v>31</c:v>
                </c:pt>
                <c:pt idx="46">
                  <c:v>22</c:v>
                </c:pt>
                <c:pt idx="47">
                  <c:v>31</c:v>
                </c:pt>
                <c:pt idx="48">
                  <c:v>31</c:v>
                </c:pt>
                <c:pt idx="49">
                  <c:v>16</c:v>
                </c:pt>
                <c:pt idx="50">
                  <c:v>31</c:v>
                </c:pt>
                <c:pt idx="51">
                  <c:v>33</c:v>
                </c:pt>
                <c:pt idx="52">
                  <c:v>31</c:v>
                </c:pt>
                <c:pt idx="53">
                  <c:v>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D41-4E61-90CB-7CC983AAB8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3515647"/>
        <c:axId val="1803692063"/>
      </c:scatterChart>
      <c:valAx>
        <c:axId val="18035156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Nombre d'Users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03692063"/>
        <c:crosses val="autoZero"/>
        <c:crossBetween val="midCat"/>
      </c:valAx>
      <c:valAx>
        <c:axId val="1803692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Durée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035156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85000"/>
        <a:lumOff val="1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Stat!$C$1</c:f>
              <c:strCache>
                <c:ptCount val="1"/>
                <c:pt idx="0">
                  <c:v>Durée (ms)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bg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xVal>
            <c:numRef>
              <c:f>Stat!$B$2:$B$55</c:f>
              <c:numCache>
                <c:formatCode>General</c:formatCode>
                <c:ptCount val="54"/>
                <c:pt idx="0">
                  <c:v>8</c:v>
                </c:pt>
                <c:pt idx="1">
                  <c:v>22</c:v>
                </c:pt>
                <c:pt idx="2">
                  <c:v>11</c:v>
                </c:pt>
                <c:pt idx="3">
                  <c:v>13</c:v>
                </c:pt>
                <c:pt idx="4">
                  <c:v>6</c:v>
                </c:pt>
                <c:pt idx="5">
                  <c:v>12</c:v>
                </c:pt>
                <c:pt idx="6">
                  <c:v>3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15</c:v>
                </c:pt>
                <c:pt idx="11">
                  <c:v>12</c:v>
                </c:pt>
                <c:pt idx="12">
                  <c:v>15</c:v>
                </c:pt>
                <c:pt idx="13">
                  <c:v>19</c:v>
                </c:pt>
                <c:pt idx="14">
                  <c:v>21</c:v>
                </c:pt>
                <c:pt idx="15">
                  <c:v>15</c:v>
                </c:pt>
                <c:pt idx="16">
                  <c:v>14</c:v>
                </c:pt>
                <c:pt idx="17">
                  <c:v>21</c:v>
                </c:pt>
                <c:pt idx="18">
                  <c:v>12</c:v>
                </c:pt>
                <c:pt idx="19">
                  <c:v>22</c:v>
                </c:pt>
                <c:pt idx="20">
                  <c:v>22</c:v>
                </c:pt>
                <c:pt idx="21">
                  <c:v>22</c:v>
                </c:pt>
                <c:pt idx="22">
                  <c:v>22</c:v>
                </c:pt>
                <c:pt idx="23">
                  <c:v>26</c:v>
                </c:pt>
                <c:pt idx="24">
                  <c:v>21</c:v>
                </c:pt>
                <c:pt idx="25">
                  <c:v>21</c:v>
                </c:pt>
                <c:pt idx="26">
                  <c:v>19</c:v>
                </c:pt>
                <c:pt idx="27">
                  <c:v>19</c:v>
                </c:pt>
                <c:pt idx="28">
                  <c:v>22</c:v>
                </c:pt>
                <c:pt idx="29">
                  <c:v>20</c:v>
                </c:pt>
                <c:pt idx="30">
                  <c:v>27</c:v>
                </c:pt>
                <c:pt idx="31">
                  <c:v>22</c:v>
                </c:pt>
                <c:pt idx="32">
                  <c:v>23</c:v>
                </c:pt>
                <c:pt idx="33">
                  <c:v>21</c:v>
                </c:pt>
                <c:pt idx="34">
                  <c:v>21</c:v>
                </c:pt>
                <c:pt idx="35">
                  <c:v>23</c:v>
                </c:pt>
                <c:pt idx="36">
                  <c:v>24</c:v>
                </c:pt>
                <c:pt idx="37">
                  <c:v>26</c:v>
                </c:pt>
                <c:pt idx="38">
                  <c:v>20</c:v>
                </c:pt>
                <c:pt idx="39">
                  <c:v>23</c:v>
                </c:pt>
                <c:pt idx="40">
                  <c:v>22</c:v>
                </c:pt>
                <c:pt idx="41">
                  <c:v>21</c:v>
                </c:pt>
                <c:pt idx="42">
                  <c:v>23</c:v>
                </c:pt>
                <c:pt idx="43">
                  <c:v>28</c:v>
                </c:pt>
                <c:pt idx="44">
                  <c:v>36</c:v>
                </c:pt>
                <c:pt idx="45">
                  <c:v>31</c:v>
                </c:pt>
                <c:pt idx="46">
                  <c:v>31</c:v>
                </c:pt>
                <c:pt idx="47">
                  <c:v>22</c:v>
                </c:pt>
                <c:pt idx="48">
                  <c:v>23</c:v>
                </c:pt>
                <c:pt idx="49">
                  <c:v>21</c:v>
                </c:pt>
                <c:pt idx="50">
                  <c:v>31</c:v>
                </c:pt>
                <c:pt idx="51">
                  <c:v>26</c:v>
                </c:pt>
                <c:pt idx="52">
                  <c:v>30</c:v>
                </c:pt>
                <c:pt idx="53">
                  <c:v>28</c:v>
                </c:pt>
              </c:numCache>
            </c:numRef>
          </c:xVal>
          <c:yVal>
            <c:numRef>
              <c:f>Stat!$C$2:$C$55</c:f>
              <c:numCache>
                <c:formatCode>General</c:formatCode>
                <c:ptCount val="54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16</c:v>
                </c:pt>
                <c:pt idx="4">
                  <c:v>16</c:v>
                </c:pt>
                <c:pt idx="5">
                  <c:v>16</c:v>
                </c:pt>
                <c:pt idx="6">
                  <c:v>0</c:v>
                </c:pt>
                <c:pt idx="7">
                  <c:v>15</c:v>
                </c:pt>
                <c:pt idx="8">
                  <c:v>0</c:v>
                </c:pt>
                <c:pt idx="9">
                  <c:v>16</c:v>
                </c:pt>
                <c:pt idx="10">
                  <c:v>16</c:v>
                </c:pt>
                <c:pt idx="11">
                  <c:v>0</c:v>
                </c:pt>
                <c:pt idx="12">
                  <c:v>7</c:v>
                </c:pt>
                <c:pt idx="13">
                  <c:v>16</c:v>
                </c:pt>
                <c:pt idx="14">
                  <c:v>16</c:v>
                </c:pt>
                <c:pt idx="15">
                  <c:v>22</c:v>
                </c:pt>
                <c:pt idx="16">
                  <c:v>16</c:v>
                </c:pt>
                <c:pt idx="17">
                  <c:v>16</c:v>
                </c:pt>
                <c:pt idx="18">
                  <c:v>16</c:v>
                </c:pt>
                <c:pt idx="19">
                  <c:v>15</c:v>
                </c:pt>
                <c:pt idx="20">
                  <c:v>15</c:v>
                </c:pt>
                <c:pt idx="21">
                  <c:v>15</c:v>
                </c:pt>
                <c:pt idx="22">
                  <c:v>16</c:v>
                </c:pt>
                <c:pt idx="23">
                  <c:v>16</c:v>
                </c:pt>
                <c:pt idx="24">
                  <c:v>22</c:v>
                </c:pt>
                <c:pt idx="25">
                  <c:v>15</c:v>
                </c:pt>
                <c:pt idx="26">
                  <c:v>16</c:v>
                </c:pt>
                <c:pt idx="27">
                  <c:v>15</c:v>
                </c:pt>
                <c:pt idx="28">
                  <c:v>16</c:v>
                </c:pt>
                <c:pt idx="29">
                  <c:v>15</c:v>
                </c:pt>
                <c:pt idx="30">
                  <c:v>16</c:v>
                </c:pt>
                <c:pt idx="31">
                  <c:v>31</c:v>
                </c:pt>
                <c:pt idx="32">
                  <c:v>31</c:v>
                </c:pt>
                <c:pt idx="33">
                  <c:v>15</c:v>
                </c:pt>
                <c:pt idx="34">
                  <c:v>16</c:v>
                </c:pt>
                <c:pt idx="35">
                  <c:v>16</c:v>
                </c:pt>
                <c:pt idx="36">
                  <c:v>15</c:v>
                </c:pt>
                <c:pt idx="37">
                  <c:v>16</c:v>
                </c:pt>
                <c:pt idx="38">
                  <c:v>16</c:v>
                </c:pt>
                <c:pt idx="39">
                  <c:v>16</c:v>
                </c:pt>
                <c:pt idx="40">
                  <c:v>15</c:v>
                </c:pt>
                <c:pt idx="41">
                  <c:v>16</c:v>
                </c:pt>
                <c:pt idx="42">
                  <c:v>15</c:v>
                </c:pt>
                <c:pt idx="43">
                  <c:v>15</c:v>
                </c:pt>
                <c:pt idx="44">
                  <c:v>16</c:v>
                </c:pt>
                <c:pt idx="45">
                  <c:v>31</c:v>
                </c:pt>
                <c:pt idx="46">
                  <c:v>22</c:v>
                </c:pt>
                <c:pt idx="47">
                  <c:v>31</c:v>
                </c:pt>
                <c:pt idx="48">
                  <c:v>31</c:v>
                </c:pt>
                <c:pt idx="49">
                  <c:v>16</c:v>
                </c:pt>
                <c:pt idx="50">
                  <c:v>31</c:v>
                </c:pt>
                <c:pt idx="51">
                  <c:v>33</c:v>
                </c:pt>
                <c:pt idx="52">
                  <c:v>31</c:v>
                </c:pt>
                <c:pt idx="53">
                  <c:v>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FF9-4140-A96C-293A6F0803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2751007"/>
        <c:axId val="1798517791"/>
      </c:scatterChart>
      <c:valAx>
        <c:axId val="18427510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Itération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98517791"/>
        <c:crosses val="autoZero"/>
        <c:crossBetween val="midCat"/>
      </c:valAx>
      <c:valAx>
        <c:axId val="1798517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Durée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427510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1">
        <a:lumMod val="85000"/>
        <a:lumOff val="1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1E28AE-41D5-4CDA-B027-B65A4602DB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331CAD0-D6DD-4EE3-86C4-4C3654E1EC3F}">
      <dgm:prSet/>
      <dgm:spPr/>
      <dgm:t>
        <a:bodyPr/>
        <a:lstStyle/>
        <a:p>
          <a:r>
            <a:rPr lang="fr-FR">
              <a:latin typeface="Abadi Extra Light" panose="020B0204020104020204" pitchFamily="34" charset="0"/>
            </a:rPr>
            <a:t>Simuler les utilisateurs</a:t>
          </a:r>
          <a:endParaRPr lang="en-US">
            <a:latin typeface="Abadi Extra Light" panose="020B0204020104020204" pitchFamily="34" charset="0"/>
          </a:endParaRPr>
        </a:p>
      </dgm:t>
    </dgm:pt>
    <dgm:pt modelId="{43534E41-ABA6-4628-81D5-68F396E00CD2}" type="parTrans" cxnId="{70165B88-B38C-4534-BB43-F282D6F5FDE4}">
      <dgm:prSet/>
      <dgm:spPr/>
      <dgm:t>
        <a:bodyPr/>
        <a:lstStyle/>
        <a:p>
          <a:endParaRPr lang="en-US"/>
        </a:p>
      </dgm:t>
    </dgm:pt>
    <dgm:pt modelId="{8533F962-95AF-48A0-B942-4E479AE20F66}" type="sibTrans" cxnId="{70165B88-B38C-4534-BB43-F282D6F5FDE4}">
      <dgm:prSet/>
      <dgm:spPr/>
      <dgm:t>
        <a:bodyPr/>
        <a:lstStyle/>
        <a:p>
          <a:endParaRPr lang="en-US"/>
        </a:p>
      </dgm:t>
    </dgm:pt>
    <dgm:pt modelId="{E8647641-88AA-466F-BC36-D86BABC27D4D}">
      <dgm:prSet/>
      <dgm:spPr/>
      <dgm:t>
        <a:bodyPr/>
        <a:lstStyle/>
        <a:p>
          <a:r>
            <a:rPr lang="fr-FR" dirty="0">
              <a:latin typeface="Abadi Extra Light" panose="020B0204020104020204" pitchFamily="34" charset="0"/>
            </a:rPr>
            <a:t>Simuler leurs demandes</a:t>
          </a:r>
          <a:endParaRPr lang="en-US" dirty="0">
            <a:latin typeface="Abadi Extra Light" panose="020B0204020104020204" pitchFamily="34" charset="0"/>
          </a:endParaRPr>
        </a:p>
      </dgm:t>
    </dgm:pt>
    <dgm:pt modelId="{50A286C6-1CBE-4350-8189-EC29154025E0}" type="parTrans" cxnId="{C3B976F7-6846-4701-AAC0-ABF9A71FE662}">
      <dgm:prSet/>
      <dgm:spPr/>
      <dgm:t>
        <a:bodyPr/>
        <a:lstStyle/>
        <a:p>
          <a:endParaRPr lang="en-US"/>
        </a:p>
      </dgm:t>
    </dgm:pt>
    <dgm:pt modelId="{4D9DC315-19B8-4830-91F6-DDBEAD269F17}" type="sibTrans" cxnId="{C3B976F7-6846-4701-AAC0-ABF9A71FE662}">
      <dgm:prSet/>
      <dgm:spPr/>
      <dgm:t>
        <a:bodyPr/>
        <a:lstStyle/>
        <a:p>
          <a:endParaRPr lang="en-US"/>
        </a:p>
      </dgm:t>
    </dgm:pt>
    <dgm:pt modelId="{A3015412-759E-415B-BE72-CEBC626E9A30}">
      <dgm:prSet/>
      <dgm:spPr/>
      <dgm:t>
        <a:bodyPr/>
        <a:lstStyle/>
        <a:p>
          <a:r>
            <a:rPr lang="fr-FR" dirty="0">
              <a:latin typeface="Abadi Extra Light" panose="020B0204020104020204" pitchFamily="34" charset="0"/>
            </a:rPr>
            <a:t>Attribuer les demandes dans les différents ascenseurs</a:t>
          </a:r>
          <a:endParaRPr lang="en-US" dirty="0">
            <a:latin typeface="Abadi Extra Light" panose="020B0204020104020204" pitchFamily="34" charset="0"/>
          </a:endParaRPr>
        </a:p>
      </dgm:t>
    </dgm:pt>
    <dgm:pt modelId="{AD6D387A-EDF4-4330-8CE3-500D5A273132}" type="parTrans" cxnId="{EFCB854D-64EB-44C2-8F88-2A4F2C1FC5F0}">
      <dgm:prSet/>
      <dgm:spPr/>
      <dgm:t>
        <a:bodyPr/>
        <a:lstStyle/>
        <a:p>
          <a:endParaRPr lang="en-US"/>
        </a:p>
      </dgm:t>
    </dgm:pt>
    <dgm:pt modelId="{ABBC63DD-DF83-4034-AE1D-B9D9424D775A}" type="sibTrans" cxnId="{EFCB854D-64EB-44C2-8F88-2A4F2C1FC5F0}">
      <dgm:prSet/>
      <dgm:spPr/>
      <dgm:t>
        <a:bodyPr/>
        <a:lstStyle/>
        <a:p>
          <a:endParaRPr lang="en-US"/>
        </a:p>
      </dgm:t>
    </dgm:pt>
    <dgm:pt modelId="{66D76504-B278-4E15-8600-4F0411101741}">
      <dgm:prSet/>
      <dgm:spPr/>
      <dgm:t>
        <a:bodyPr/>
        <a:lstStyle/>
        <a:p>
          <a:r>
            <a:rPr lang="fr-FR" dirty="0">
              <a:latin typeface="Abadi Extra Light" panose="020B0204020104020204" pitchFamily="34" charset="0"/>
            </a:rPr>
            <a:t>Faire rentrer utilisateurs dans l’ascenseur correspondant </a:t>
          </a:r>
          <a:endParaRPr lang="en-US" dirty="0">
            <a:latin typeface="Abadi Extra Light" panose="020B0204020104020204" pitchFamily="34" charset="0"/>
          </a:endParaRPr>
        </a:p>
      </dgm:t>
    </dgm:pt>
    <dgm:pt modelId="{85CAFC68-52C4-42B1-9A58-7EC0DE94DFD2}" type="parTrans" cxnId="{6062300C-2D38-4B4F-B7BC-6C8DEB9C02FE}">
      <dgm:prSet/>
      <dgm:spPr/>
      <dgm:t>
        <a:bodyPr/>
        <a:lstStyle/>
        <a:p>
          <a:endParaRPr lang="en-US"/>
        </a:p>
      </dgm:t>
    </dgm:pt>
    <dgm:pt modelId="{4CA7850F-7B9A-4A6D-BB07-D43A011F5711}" type="sibTrans" cxnId="{6062300C-2D38-4B4F-B7BC-6C8DEB9C02FE}">
      <dgm:prSet/>
      <dgm:spPr/>
      <dgm:t>
        <a:bodyPr/>
        <a:lstStyle/>
        <a:p>
          <a:endParaRPr lang="en-US"/>
        </a:p>
      </dgm:t>
    </dgm:pt>
    <dgm:pt modelId="{995246BA-C23B-444F-A043-0A2C11D63F99}">
      <dgm:prSet/>
      <dgm:spPr/>
      <dgm:t>
        <a:bodyPr/>
        <a:lstStyle/>
        <a:p>
          <a:r>
            <a:rPr lang="fr-FR" dirty="0">
              <a:latin typeface="Abadi Extra Light" panose="020B0204020104020204" pitchFamily="34" charset="0"/>
            </a:rPr>
            <a:t>Déplacer les ascenseurs</a:t>
          </a:r>
          <a:endParaRPr lang="en-US" dirty="0">
            <a:latin typeface="Abadi Extra Light" panose="020B0204020104020204" pitchFamily="34" charset="0"/>
          </a:endParaRPr>
        </a:p>
      </dgm:t>
    </dgm:pt>
    <dgm:pt modelId="{5A3BE7F0-4D8A-44BE-8B1E-111F9317A258}" type="parTrans" cxnId="{1D799DE0-0A14-4A70-9B56-33692B0F4EE1}">
      <dgm:prSet/>
      <dgm:spPr/>
      <dgm:t>
        <a:bodyPr/>
        <a:lstStyle/>
        <a:p>
          <a:endParaRPr lang="en-US"/>
        </a:p>
      </dgm:t>
    </dgm:pt>
    <dgm:pt modelId="{0128978F-5025-4CE9-84CD-298A2345DECA}" type="sibTrans" cxnId="{1D799DE0-0A14-4A70-9B56-33692B0F4EE1}">
      <dgm:prSet/>
      <dgm:spPr/>
      <dgm:t>
        <a:bodyPr/>
        <a:lstStyle/>
        <a:p>
          <a:endParaRPr lang="en-US"/>
        </a:p>
      </dgm:t>
    </dgm:pt>
    <dgm:pt modelId="{59613A24-79C4-4482-A3EC-B1DD0201220F}">
      <dgm:prSet/>
      <dgm:spPr/>
      <dgm:t>
        <a:bodyPr/>
        <a:lstStyle/>
        <a:p>
          <a:r>
            <a:rPr lang="fr-FR" dirty="0">
              <a:latin typeface="Abadi Extra Light" panose="020B0204020104020204" pitchFamily="34" charset="0"/>
            </a:rPr>
            <a:t>Faire sortir les utilisateurs à leurs étages</a:t>
          </a:r>
          <a:endParaRPr lang="en-US" dirty="0">
            <a:latin typeface="Abadi Extra Light" panose="020B0204020104020204" pitchFamily="34" charset="0"/>
          </a:endParaRPr>
        </a:p>
      </dgm:t>
    </dgm:pt>
    <dgm:pt modelId="{EFC63384-643F-479F-927A-C1B9D60272E1}" type="parTrans" cxnId="{E839F717-CDEA-481A-9DF2-D3C226C9352B}">
      <dgm:prSet/>
      <dgm:spPr/>
      <dgm:t>
        <a:bodyPr/>
        <a:lstStyle/>
        <a:p>
          <a:endParaRPr lang="en-US"/>
        </a:p>
      </dgm:t>
    </dgm:pt>
    <dgm:pt modelId="{66896087-DF0E-47B4-89CB-3AF43BA6CDD2}" type="sibTrans" cxnId="{E839F717-CDEA-481A-9DF2-D3C226C9352B}">
      <dgm:prSet/>
      <dgm:spPr/>
      <dgm:t>
        <a:bodyPr/>
        <a:lstStyle/>
        <a:p>
          <a:endParaRPr lang="en-US"/>
        </a:p>
      </dgm:t>
    </dgm:pt>
    <dgm:pt modelId="{D28121D6-E948-4913-8F05-6BD580A36FAD}">
      <dgm:prSet/>
      <dgm:spPr/>
      <dgm:t>
        <a:bodyPr/>
        <a:lstStyle/>
        <a:p>
          <a:r>
            <a:rPr lang="fr-FR" dirty="0">
              <a:latin typeface="Abadi Extra Light" panose="020B0204020104020204" pitchFamily="34" charset="0"/>
            </a:rPr>
            <a:t>Gérer les utilisateurs devant faire un changement</a:t>
          </a:r>
          <a:endParaRPr lang="en-US" dirty="0">
            <a:latin typeface="Abadi Extra Light" panose="020B0204020104020204" pitchFamily="34" charset="0"/>
          </a:endParaRPr>
        </a:p>
      </dgm:t>
    </dgm:pt>
    <dgm:pt modelId="{72952666-F467-449D-9A13-C37FFE368533}" type="parTrans" cxnId="{762CFF60-F4D0-4E6C-8BC8-4E8F7BCD49AC}">
      <dgm:prSet/>
      <dgm:spPr/>
      <dgm:t>
        <a:bodyPr/>
        <a:lstStyle/>
        <a:p>
          <a:endParaRPr lang="en-US"/>
        </a:p>
      </dgm:t>
    </dgm:pt>
    <dgm:pt modelId="{2B3DC7FA-D4FD-414A-B290-B72BD83DFEC5}" type="sibTrans" cxnId="{762CFF60-F4D0-4E6C-8BC8-4E8F7BCD49AC}">
      <dgm:prSet/>
      <dgm:spPr/>
      <dgm:t>
        <a:bodyPr/>
        <a:lstStyle/>
        <a:p>
          <a:endParaRPr lang="en-US"/>
        </a:p>
      </dgm:t>
    </dgm:pt>
    <dgm:pt modelId="{9019CE39-44FE-4E7F-8A79-466C8D639C4E}">
      <dgm:prSet/>
      <dgm:spPr/>
      <dgm:t>
        <a:bodyPr/>
        <a:lstStyle/>
        <a:p>
          <a:r>
            <a:rPr lang="fr-FR" dirty="0">
              <a:latin typeface="Abadi Extra Light" panose="020B0204020104020204" pitchFamily="34" charset="0"/>
            </a:rPr>
            <a:t>Gérer la priorités des entrées et des sorties</a:t>
          </a:r>
          <a:endParaRPr lang="en-US" dirty="0">
            <a:latin typeface="Abadi Extra Light" panose="020B0204020104020204" pitchFamily="34" charset="0"/>
          </a:endParaRPr>
        </a:p>
      </dgm:t>
    </dgm:pt>
    <dgm:pt modelId="{3D73816D-B9E7-4262-9CAB-9AE91F0A9B23}" type="parTrans" cxnId="{1A8839CC-12B4-4E0E-B57A-C5CF5A2E3912}">
      <dgm:prSet/>
      <dgm:spPr/>
      <dgm:t>
        <a:bodyPr/>
        <a:lstStyle/>
        <a:p>
          <a:endParaRPr lang="en-US"/>
        </a:p>
      </dgm:t>
    </dgm:pt>
    <dgm:pt modelId="{6F21F8C3-E58A-4576-8FB9-47863CDA8748}" type="sibTrans" cxnId="{1A8839CC-12B4-4E0E-B57A-C5CF5A2E3912}">
      <dgm:prSet/>
      <dgm:spPr/>
      <dgm:t>
        <a:bodyPr/>
        <a:lstStyle/>
        <a:p>
          <a:endParaRPr lang="en-US"/>
        </a:p>
      </dgm:t>
    </dgm:pt>
    <dgm:pt modelId="{966EC7DF-2515-471B-9A71-D5A86A997033}" type="pres">
      <dgm:prSet presAssocID="{431E28AE-41D5-4CDA-B027-B65A4602DB3A}" presName="root" presStyleCnt="0">
        <dgm:presLayoutVars>
          <dgm:dir/>
          <dgm:resizeHandles val="exact"/>
        </dgm:presLayoutVars>
      </dgm:prSet>
      <dgm:spPr/>
    </dgm:pt>
    <dgm:pt modelId="{4F386888-3F5F-40D1-9B45-29B3BE61E0ED}" type="pres">
      <dgm:prSet presAssocID="{F331CAD0-D6DD-4EE3-86C4-4C3654E1EC3F}" presName="compNode" presStyleCnt="0"/>
      <dgm:spPr/>
    </dgm:pt>
    <dgm:pt modelId="{3B9BC01F-FC14-410B-92AF-E444AC6ECC6A}" type="pres">
      <dgm:prSet presAssocID="{F331CAD0-D6DD-4EE3-86C4-4C3654E1EC3F}" presName="bgRect" presStyleLbl="bgShp" presStyleIdx="0" presStyleCnt="8"/>
      <dgm:spPr/>
    </dgm:pt>
    <dgm:pt modelId="{AE6B4CA4-FFCA-4EBE-9AF1-C8E49098D9FF}" type="pres">
      <dgm:prSet presAssocID="{F331CAD0-D6DD-4EE3-86C4-4C3654E1EC3F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e"/>
        </a:ext>
      </dgm:extLst>
    </dgm:pt>
    <dgm:pt modelId="{6E70D903-80D9-4A50-9271-BEAF27A77C82}" type="pres">
      <dgm:prSet presAssocID="{F331CAD0-D6DD-4EE3-86C4-4C3654E1EC3F}" presName="spaceRect" presStyleCnt="0"/>
      <dgm:spPr/>
    </dgm:pt>
    <dgm:pt modelId="{BDF6D5E9-C9F0-4C53-B886-4CF00D059E42}" type="pres">
      <dgm:prSet presAssocID="{F331CAD0-D6DD-4EE3-86C4-4C3654E1EC3F}" presName="parTx" presStyleLbl="revTx" presStyleIdx="0" presStyleCnt="8">
        <dgm:presLayoutVars>
          <dgm:chMax val="0"/>
          <dgm:chPref val="0"/>
        </dgm:presLayoutVars>
      </dgm:prSet>
      <dgm:spPr/>
    </dgm:pt>
    <dgm:pt modelId="{6C88C19D-EBA2-4C13-9813-649E2A50386E}" type="pres">
      <dgm:prSet presAssocID="{8533F962-95AF-48A0-B942-4E479AE20F66}" presName="sibTrans" presStyleCnt="0"/>
      <dgm:spPr/>
    </dgm:pt>
    <dgm:pt modelId="{5AB66700-C7F0-4659-B815-140007C5DCEB}" type="pres">
      <dgm:prSet presAssocID="{E8647641-88AA-466F-BC36-D86BABC27D4D}" presName="compNode" presStyleCnt="0"/>
      <dgm:spPr/>
    </dgm:pt>
    <dgm:pt modelId="{E6821149-7F14-4886-B1EE-CEC04490DB23}" type="pres">
      <dgm:prSet presAssocID="{E8647641-88AA-466F-BC36-D86BABC27D4D}" presName="bgRect" presStyleLbl="bgShp" presStyleIdx="1" presStyleCnt="8"/>
      <dgm:spPr/>
    </dgm:pt>
    <dgm:pt modelId="{788462AF-8146-4BA8-986F-1455E4D60FC2}" type="pres">
      <dgm:prSet presAssocID="{E8647641-88AA-466F-BC36-D86BABC27D4D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ole"/>
        </a:ext>
      </dgm:extLst>
    </dgm:pt>
    <dgm:pt modelId="{BD0EE373-9838-41B8-931A-FF78543135AB}" type="pres">
      <dgm:prSet presAssocID="{E8647641-88AA-466F-BC36-D86BABC27D4D}" presName="spaceRect" presStyleCnt="0"/>
      <dgm:spPr/>
    </dgm:pt>
    <dgm:pt modelId="{D5B0E53D-7101-40CD-AC7E-B565D97EF8B9}" type="pres">
      <dgm:prSet presAssocID="{E8647641-88AA-466F-BC36-D86BABC27D4D}" presName="parTx" presStyleLbl="revTx" presStyleIdx="1" presStyleCnt="8">
        <dgm:presLayoutVars>
          <dgm:chMax val="0"/>
          <dgm:chPref val="0"/>
        </dgm:presLayoutVars>
      </dgm:prSet>
      <dgm:spPr/>
    </dgm:pt>
    <dgm:pt modelId="{0590F529-5579-4FC5-B3E3-C2271BCABA62}" type="pres">
      <dgm:prSet presAssocID="{4D9DC315-19B8-4830-91F6-DDBEAD269F17}" presName="sibTrans" presStyleCnt="0"/>
      <dgm:spPr/>
    </dgm:pt>
    <dgm:pt modelId="{ED680FFD-2DBC-417B-908F-44B6D9F20206}" type="pres">
      <dgm:prSet presAssocID="{A3015412-759E-415B-BE72-CEBC626E9A30}" presName="compNode" presStyleCnt="0"/>
      <dgm:spPr/>
    </dgm:pt>
    <dgm:pt modelId="{AA4A0302-3135-49E9-BA5D-2697B72E0413}" type="pres">
      <dgm:prSet presAssocID="{A3015412-759E-415B-BE72-CEBC626E9A30}" presName="bgRect" presStyleLbl="bgShp" presStyleIdx="2" presStyleCnt="8"/>
      <dgm:spPr/>
    </dgm:pt>
    <dgm:pt modelId="{0BEF749F-83BC-421F-8A89-BA2F84670A94}" type="pres">
      <dgm:prSet presAssocID="{A3015412-759E-415B-BE72-CEBC626E9A30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3A46EA22-9556-48A0-947D-859EB8EF9A6B}" type="pres">
      <dgm:prSet presAssocID="{A3015412-759E-415B-BE72-CEBC626E9A30}" presName="spaceRect" presStyleCnt="0"/>
      <dgm:spPr/>
    </dgm:pt>
    <dgm:pt modelId="{3FB5EF01-6D8F-462F-B559-D63D4422DDA8}" type="pres">
      <dgm:prSet presAssocID="{A3015412-759E-415B-BE72-CEBC626E9A30}" presName="parTx" presStyleLbl="revTx" presStyleIdx="2" presStyleCnt="8">
        <dgm:presLayoutVars>
          <dgm:chMax val="0"/>
          <dgm:chPref val="0"/>
        </dgm:presLayoutVars>
      </dgm:prSet>
      <dgm:spPr/>
    </dgm:pt>
    <dgm:pt modelId="{B754A488-ECF3-4AE4-B8F9-86B428A996AE}" type="pres">
      <dgm:prSet presAssocID="{ABBC63DD-DF83-4034-AE1D-B9D9424D775A}" presName="sibTrans" presStyleCnt="0"/>
      <dgm:spPr/>
    </dgm:pt>
    <dgm:pt modelId="{29AE4EE7-0990-4EE1-8C84-0A2494E02E87}" type="pres">
      <dgm:prSet presAssocID="{66D76504-B278-4E15-8600-4F0411101741}" presName="compNode" presStyleCnt="0"/>
      <dgm:spPr/>
    </dgm:pt>
    <dgm:pt modelId="{C16EB935-5065-415D-A864-12880A12689B}" type="pres">
      <dgm:prSet presAssocID="{66D76504-B278-4E15-8600-4F0411101741}" presName="bgRect" presStyleLbl="bgShp" presStyleIdx="3" presStyleCnt="8" custLinFactNeighborX="0" custLinFactNeighborY="-6122"/>
      <dgm:spPr/>
    </dgm:pt>
    <dgm:pt modelId="{42641922-38FA-45AE-B3A5-1690DB378C89}" type="pres">
      <dgm:prSet presAssocID="{66D76504-B278-4E15-8600-4F0411101741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èche : courbe légère"/>
        </a:ext>
      </dgm:extLst>
    </dgm:pt>
    <dgm:pt modelId="{E7698F4A-71E9-4E3E-9A74-FD28D61486F5}" type="pres">
      <dgm:prSet presAssocID="{66D76504-B278-4E15-8600-4F0411101741}" presName="spaceRect" presStyleCnt="0"/>
      <dgm:spPr/>
    </dgm:pt>
    <dgm:pt modelId="{8BD32210-410E-4591-B40D-D4F7ACD2C4A1}" type="pres">
      <dgm:prSet presAssocID="{66D76504-B278-4E15-8600-4F0411101741}" presName="parTx" presStyleLbl="revTx" presStyleIdx="3" presStyleCnt="8">
        <dgm:presLayoutVars>
          <dgm:chMax val="0"/>
          <dgm:chPref val="0"/>
        </dgm:presLayoutVars>
      </dgm:prSet>
      <dgm:spPr/>
    </dgm:pt>
    <dgm:pt modelId="{C4481A52-3728-4AEB-BE6E-C65D9E45236E}" type="pres">
      <dgm:prSet presAssocID="{4CA7850F-7B9A-4A6D-BB07-D43A011F5711}" presName="sibTrans" presStyleCnt="0"/>
      <dgm:spPr/>
    </dgm:pt>
    <dgm:pt modelId="{CE359202-A435-4AD2-ABC9-55D959B7227F}" type="pres">
      <dgm:prSet presAssocID="{995246BA-C23B-444F-A043-0A2C11D63F99}" presName="compNode" presStyleCnt="0"/>
      <dgm:spPr/>
    </dgm:pt>
    <dgm:pt modelId="{C5287192-CBE6-465C-BECA-B21CB740806B}" type="pres">
      <dgm:prSet presAssocID="{995246BA-C23B-444F-A043-0A2C11D63F99}" presName="bgRect" presStyleLbl="bgShp" presStyleIdx="4" presStyleCnt="8"/>
      <dgm:spPr/>
    </dgm:pt>
    <dgm:pt modelId="{7D6DFAB0-64DA-4328-9718-988589D70C60}" type="pres">
      <dgm:prSet presAssocID="{995246BA-C23B-444F-A043-0A2C11D63F99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"/>
        </a:ext>
      </dgm:extLst>
    </dgm:pt>
    <dgm:pt modelId="{FE86512D-76F4-4756-A457-05E332ACB3D2}" type="pres">
      <dgm:prSet presAssocID="{995246BA-C23B-444F-A043-0A2C11D63F99}" presName="spaceRect" presStyleCnt="0"/>
      <dgm:spPr/>
    </dgm:pt>
    <dgm:pt modelId="{628C8A45-0405-4199-9EFB-40F90EB8B983}" type="pres">
      <dgm:prSet presAssocID="{995246BA-C23B-444F-A043-0A2C11D63F99}" presName="parTx" presStyleLbl="revTx" presStyleIdx="4" presStyleCnt="8">
        <dgm:presLayoutVars>
          <dgm:chMax val="0"/>
          <dgm:chPref val="0"/>
        </dgm:presLayoutVars>
      </dgm:prSet>
      <dgm:spPr/>
    </dgm:pt>
    <dgm:pt modelId="{EDE911E1-FDEB-4637-89E0-1DF1F93FF6BC}" type="pres">
      <dgm:prSet presAssocID="{0128978F-5025-4CE9-84CD-298A2345DECA}" presName="sibTrans" presStyleCnt="0"/>
      <dgm:spPr/>
    </dgm:pt>
    <dgm:pt modelId="{FB3F9E13-D6E7-4531-BACB-3E12963DF89A}" type="pres">
      <dgm:prSet presAssocID="{59613A24-79C4-4482-A3EC-B1DD0201220F}" presName="compNode" presStyleCnt="0"/>
      <dgm:spPr/>
    </dgm:pt>
    <dgm:pt modelId="{099F4D1D-27F3-4A7C-BC62-7223EF1E5C3A}" type="pres">
      <dgm:prSet presAssocID="{59613A24-79C4-4482-A3EC-B1DD0201220F}" presName="bgRect" presStyleLbl="bgShp" presStyleIdx="5" presStyleCnt="8"/>
      <dgm:spPr/>
    </dgm:pt>
    <dgm:pt modelId="{818EFE5A-AFA8-4ACE-B80E-960193BF0620}" type="pres">
      <dgm:prSet presAssocID="{59613A24-79C4-4482-A3EC-B1DD0201220F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èche : tout droit"/>
        </a:ext>
      </dgm:extLst>
    </dgm:pt>
    <dgm:pt modelId="{05B3A4AF-A0A1-469C-9901-57B6AA548C7D}" type="pres">
      <dgm:prSet presAssocID="{59613A24-79C4-4482-A3EC-B1DD0201220F}" presName="spaceRect" presStyleCnt="0"/>
      <dgm:spPr/>
    </dgm:pt>
    <dgm:pt modelId="{630A55FF-387D-4F73-9C02-EA3A181E4EF0}" type="pres">
      <dgm:prSet presAssocID="{59613A24-79C4-4482-A3EC-B1DD0201220F}" presName="parTx" presStyleLbl="revTx" presStyleIdx="5" presStyleCnt="8">
        <dgm:presLayoutVars>
          <dgm:chMax val="0"/>
          <dgm:chPref val="0"/>
        </dgm:presLayoutVars>
      </dgm:prSet>
      <dgm:spPr/>
    </dgm:pt>
    <dgm:pt modelId="{B0B350EF-82F6-45A7-99D0-970A09A25ABE}" type="pres">
      <dgm:prSet presAssocID="{66896087-DF0E-47B4-89CB-3AF43BA6CDD2}" presName="sibTrans" presStyleCnt="0"/>
      <dgm:spPr/>
    </dgm:pt>
    <dgm:pt modelId="{32D2E499-42B7-439F-B186-90C4B5A1C94A}" type="pres">
      <dgm:prSet presAssocID="{D28121D6-E948-4913-8F05-6BD580A36FAD}" presName="compNode" presStyleCnt="0"/>
      <dgm:spPr/>
    </dgm:pt>
    <dgm:pt modelId="{E76BF55E-2934-4B57-BCB8-DB4EDA66F52A}" type="pres">
      <dgm:prSet presAssocID="{D28121D6-E948-4913-8F05-6BD580A36FAD}" presName="bgRect" presStyleLbl="bgShp" presStyleIdx="6" presStyleCnt="8"/>
      <dgm:spPr/>
    </dgm:pt>
    <dgm:pt modelId="{B27C9BEF-9B50-4FDB-B628-5992E735F1B9}" type="pres">
      <dgm:prSet presAssocID="{D28121D6-E948-4913-8F05-6BD580A36FAD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081EDC58-A7C9-4BE6-B475-BBB63610EFE7}" type="pres">
      <dgm:prSet presAssocID="{D28121D6-E948-4913-8F05-6BD580A36FAD}" presName="spaceRect" presStyleCnt="0"/>
      <dgm:spPr/>
    </dgm:pt>
    <dgm:pt modelId="{662C610E-94CF-45FB-BB25-1E43F50621A5}" type="pres">
      <dgm:prSet presAssocID="{D28121D6-E948-4913-8F05-6BD580A36FAD}" presName="parTx" presStyleLbl="revTx" presStyleIdx="6" presStyleCnt="8">
        <dgm:presLayoutVars>
          <dgm:chMax val="0"/>
          <dgm:chPref val="0"/>
        </dgm:presLayoutVars>
      </dgm:prSet>
      <dgm:spPr/>
    </dgm:pt>
    <dgm:pt modelId="{6886DAB1-F51E-4F3D-95EB-43A36B9172C7}" type="pres">
      <dgm:prSet presAssocID="{2B3DC7FA-D4FD-414A-B290-B72BD83DFEC5}" presName="sibTrans" presStyleCnt="0"/>
      <dgm:spPr/>
    </dgm:pt>
    <dgm:pt modelId="{8C048F07-46D5-4841-8FBA-9B0191ACE2B2}" type="pres">
      <dgm:prSet presAssocID="{9019CE39-44FE-4E7F-8A79-466C8D639C4E}" presName="compNode" presStyleCnt="0"/>
      <dgm:spPr/>
    </dgm:pt>
    <dgm:pt modelId="{497D3552-192C-4C13-89CE-D00CFA65FE28}" type="pres">
      <dgm:prSet presAssocID="{9019CE39-44FE-4E7F-8A79-466C8D639C4E}" presName="bgRect" presStyleLbl="bgShp" presStyleIdx="7" presStyleCnt="8"/>
      <dgm:spPr/>
    </dgm:pt>
    <dgm:pt modelId="{71C1F138-6E43-4A13-B813-909E11733F90}" type="pres">
      <dgm:prSet presAssocID="{9019CE39-44FE-4E7F-8A79-466C8D639C4E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uteuil roulant neuf"/>
        </a:ext>
      </dgm:extLst>
    </dgm:pt>
    <dgm:pt modelId="{DFE5F26E-D29D-4962-920B-9D63E4A7D0E5}" type="pres">
      <dgm:prSet presAssocID="{9019CE39-44FE-4E7F-8A79-466C8D639C4E}" presName="spaceRect" presStyleCnt="0"/>
      <dgm:spPr/>
    </dgm:pt>
    <dgm:pt modelId="{F225131E-003E-49D4-A973-B22BDF9ACCE6}" type="pres">
      <dgm:prSet presAssocID="{9019CE39-44FE-4E7F-8A79-466C8D639C4E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25631D05-4D5C-49C8-A5D3-5AF66ADF1AC4}" type="presOf" srcId="{D28121D6-E948-4913-8F05-6BD580A36FAD}" destId="{662C610E-94CF-45FB-BB25-1E43F50621A5}" srcOrd="0" destOrd="0" presId="urn:microsoft.com/office/officeart/2018/2/layout/IconVerticalSolidList"/>
    <dgm:cxn modelId="{6062300C-2D38-4B4F-B7BC-6C8DEB9C02FE}" srcId="{431E28AE-41D5-4CDA-B027-B65A4602DB3A}" destId="{66D76504-B278-4E15-8600-4F0411101741}" srcOrd="3" destOrd="0" parTransId="{85CAFC68-52C4-42B1-9A58-7EC0DE94DFD2}" sibTransId="{4CA7850F-7B9A-4A6D-BB07-D43A011F5711}"/>
    <dgm:cxn modelId="{E839F717-CDEA-481A-9DF2-D3C226C9352B}" srcId="{431E28AE-41D5-4CDA-B027-B65A4602DB3A}" destId="{59613A24-79C4-4482-A3EC-B1DD0201220F}" srcOrd="5" destOrd="0" parTransId="{EFC63384-643F-479F-927A-C1B9D60272E1}" sibTransId="{66896087-DF0E-47B4-89CB-3AF43BA6CDD2}"/>
    <dgm:cxn modelId="{16A38025-2473-438A-A687-F2D57791EEA0}" type="presOf" srcId="{A3015412-759E-415B-BE72-CEBC626E9A30}" destId="{3FB5EF01-6D8F-462F-B559-D63D4422DDA8}" srcOrd="0" destOrd="0" presId="urn:microsoft.com/office/officeart/2018/2/layout/IconVerticalSolidList"/>
    <dgm:cxn modelId="{762CFF60-F4D0-4E6C-8BC8-4E8F7BCD49AC}" srcId="{431E28AE-41D5-4CDA-B027-B65A4602DB3A}" destId="{D28121D6-E948-4913-8F05-6BD580A36FAD}" srcOrd="6" destOrd="0" parTransId="{72952666-F467-449D-9A13-C37FFE368533}" sibTransId="{2B3DC7FA-D4FD-414A-B290-B72BD83DFEC5}"/>
    <dgm:cxn modelId="{BB6A1D41-7419-4839-BED6-F0F17BA1D407}" type="presOf" srcId="{59613A24-79C4-4482-A3EC-B1DD0201220F}" destId="{630A55FF-387D-4F73-9C02-EA3A181E4EF0}" srcOrd="0" destOrd="0" presId="urn:microsoft.com/office/officeart/2018/2/layout/IconVerticalSolidList"/>
    <dgm:cxn modelId="{EFCB854D-64EB-44C2-8F88-2A4F2C1FC5F0}" srcId="{431E28AE-41D5-4CDA-B027-B65A4602DB3A}" destId="{A3015412-759E-415B-BE72-CEBC626E9A30}" srcOrd="2" destOrd="0" parTransId="{AD6D387A-EDF4-4330-8CE3-500D5A273132}" sibTransId="{ABBC63DD-DF83-4034-AE1D-B9D9424D775A}"/>
    <dgm:cxn modelId="{EF07F376-E40E-4562-A763-440224BE479C}" type="presOf" srcId="{F331CAD0-D6DD-4EE3-86C4-4C3654E1EC3F}" destId="{BDF6D5E9-C9F0-4C53-B886-4CF00D059E42}" srcOrd="0" destOrd="0" presId="urn:microsoft.com/office/officeart/2018/2/layout/IconVerticalSolidList"/>
    <dgm:cxn modelId="{9AEBD457-EA12-49C9-B83E-EB063497CAA3}" type="presOf" srcId="{66D76504-B278-4E15-8600-4F0411101741}" destId="{8BD32210-410E-4591-B40D-D4F7ACD2C4A1}" srcOrd="0" destOrd="0" presId="urn:microsoft.com/office/officeart/2018/2/layout/IconVerticalSolidList"/>
    <dgm:cxn modelId="{70165B88-B38C-4534-BB43-F282D6F5FDE4}" srcId="{431E28AE-41D5-4CDA-B027-B65A4602DB3A}" destId="{F331CAD0-D6DD-4EE3-86C4-4C3654E1EC3F}" srcOrd="0" destOrd="0" parTransId="{43534E41-ABA6-4628-81D5-68F396E00CD2}" sibTransId="{8533F962-95AF-48A0-B942-4E479AE20F66}"/>
    <dgm:cxn modelId="{9085858C-90F7-4351-B527-E7F0C80F47E7}" type="presOf" srcId="{9019CE39-44FE-4E7F-8A79-466C8D639C4E}" destId="{F225131E-003E-49D4-A973-B22BDF9ACCE6}" srcOrd="0" destOrd="0" presId="urn:microsoft.com/office/officeart/2018/2/layout/IconVerticalSolidList"/>
    <dgm:cxn modelId="{5947158D-9A95-49B9-B66A-6725F1C2B42F}" type="presOf" srcId="{E8647641-88AA-466F-BC36-D86BABC27D4D}" destId="{D5B0E53D-7101-40CD-AC7E-B565D97EF8B9}" srcOrd="0" destOrd="0" presId="urn:microsoft.com/office/officeart/2018/2/layout/IconVerticalSolidList"/>
    <dgm:cxn modelId="{B5A371C3-66F2-4E89-9676-66A84C55972A}" type="presOf" srcId="{995246BA-C23B-444F-A043-0A2C11D63F99}" destId="{628C8A45-0405-4199-9EFB-40F90EB8B983}" srcOrd="0" destOrd="0" presId="urn:microsoft.com/office/officeart/2018/2/layout/IconVerticalSolidList"/>
    <dgm:cxn modelId="{1A8839CC-12B4-4E0E-B57A-C5CF5A2E3912}" srcId="{431E28AE-41D5-4CDA-B027-B65A4602DB3A}" destId="{9019CE39-44FE-4E7F-8A79-466C8D639C4E}" srcOrd="7" destOrd="0" parTransId="{3D73816D-B9E7-4262-9CAB-9AE91F0A9B23}" sibTransId="{6F21F8C3-E58A-4576-8FB9-47863CDA8748}"/>
    <dgm:cxn modelId="{1D799DE0-0A14-4A70-9B56-33692B0F4EE1}" srcId="{431E28AE-41D5-4CDA-B027-B65A4602DB3A}" destId="{995246BA-C23B-444F-A043-0A2C11D63F99}" srcOrd="4" destOrd="0" parTransId="{5A3BE7F0-4D8A-44BE-8B1E-111F9317A258}" sibTransId="{0128978F-5025-4CE9-84CD-298A2345DECA}"/>
    <dgm:cxn modelId="{54B464EE-2656-4FE4-9F2A-E295E263A47D}" type="presOf" srcId="{431E28AE-41D5-4CDA-B027-B65A4602DB3A}" destId="{966EC7DF-2515-471B-9A71-D5A86A997033}" srcOrd="0" destOrd="0" presId="urn:microsoft.com/office/officeart/2018/2/layout/IconVerticalSolidList"/>
    <dgm:cxn modelId="{C3B976F7-6846-4701-AAC0-ABF9A71FE662}" srcId="{431E28AE-41D5-4CDA-B027-B65A4602DB3A}" destId="{E8647641-88AA-466F-BC36-D86BABC27D4D}" srcOrd="1" destOrd="0" parTransId="{50A286C6-1CBE-4350-8189-EC29154025E0}" sibTransId="{4D9DC315-19B8-4830-91F6-DDBEAD269F17}"/>
    <dgm:cxn modelId="{61513901-1468-4EE7-84BA-96E3CDD6ABFB}" type="presParOf" srcId="{966EC7DF-2515-471B-9A71-D5A86A997033}" destId="{4F386888-3F5F-40D1-9B45-29B3BE61E0ED}" srcOrd="0" destOrd="0" presId="urn:microsoft.com/office/officeart/2018/2/layout/IconVerticalSolidList"/>
    <dgm:cxn modelId="{E0B8EA74-0F49-4349-AEA4-F4C4C318ABB0}" type="presParOf" srcId="{4F386888-3F5F-40D1-9B45-29B3BE61E0ED}" destId="{3B9BC01F-FC14-410B-92AF-E444AC6ECC6A}" srcOrd="0" destOrd="0" presId="urn:microsoft.com/office/officeart/2018/2/layout/IconVerticalSolidList"/>
    <dgm:cxn modelId="{B33EA2A9-92B1-405B-A1FD-4B81B6051196}" type="presParOf" srcId="{4F386888-3F5F-40D1-9B45-29B3BE61E0ED}" destId="{AE6B4CA4-FFCA-4EBE-9AF1-C8E49098D9FF}" srcOrd="1" destOrd="0" presId="urn:microsoft.com/office/officeart/2018/2/layout/IconVerticalSolidList"/>
    <dgm:cxn modelId="{AA945BDB-6B92-458C-8B86-6833F7FB799B}" type="presParOf" srcId="{4F386888-3F5F-40D1-9B45-29B3BE61E0ED}" destId="{6E70D903-80D9-4A50-9271-BEAF27A77C82}" srcOrd="2" destOrd="0" presId="urn:microsoft.com/office/officeart/2018/2/layout/IconVerticalSolidList"/>
    <dgm:cxn modelId="{B27ED720-D9D0-4292-BABB-6F418E313D86}" type="presParOf" srcId="{4F386888-3F5F-40D1-9B45-29B3BE61E0ED}" destId="{BDF6D5E9-C9F0-4C53-B886-4CF00D059E42}" srcOrd="3" destOrd="0" presId="urn:microsoft.com/office/officeart/2018/2/layout/IconVerticalSolidList"/>
    <dgm:cxn modelId="{9741AD43-5858-46E5-BD4C-98BDC2A5A6F8}" type="presParOf" srcId="{966EC7DF-2515-471B-9A71-D5A86A997033}" destId="{6C88C19D-EBA2-4C13-9813-649E2A50386E}" srcOrd="1" destOrd="0" presId="urn:microsoft.com/office/officeart/2018/2/layout/IconVerticalSolidList"/>
    <dgm:cxn modelId="{EA56902C-A7A8-4474-9473-17DCD25D0A0A}" type="presParOf" srcId="{966EC7DF-2515-471B-9A71-D5A86A997033}" destId="{5AB66700-C7F0-4659-B815-140007C5DCEB}" srcOrd="2" destOrd="0" presId="urn:microsoft.com/office/officeart/2018/2/layout/IconVerticalSolidList"/>
    <dgm:cxn modelId="{344F817C-AABA-4C43-97BC-643B91AD8523}" type="presParOf" srcId="{5AB66700-C7F0-4659-B815-140007C5DCEB}" destId="{E6821149-7F14-4886-B1EE-CEC04490DB23}" srcOrd="0" destOrd="0" presId="urn:microsoft.com/office/officeart/2018/2/layout/IconVerticalSolidList"/>
    <dgm:cxn modelId="{042666E8-A716-4703-9519-D04D422C868E}" type="presParOf" srcId="{5AB66700-C7F0-4659-B815-140007C5DCEB}" destId="{788462AF-8146-4BA8-986F-1455E4D60FC2}" srcOrd="1" destOrd="0" presId="urn:microsoft.com/office/officeart/2018/2/layout/IconVerticalSolidList"/>
    <dgm:cxn modelId="{AE3EF183-58DF-4777-A45E-50A8F8E01181}" type="presParOf" srcId="{5AB66700-C7F0-4659-B815-140007C5DCEB}" destId="{BD0EE373-9838-41B8-931A-FF78543135AB}" srcOrd="2" destOrd="0" presId="urn:microsoft.com/office/officeart/2018/2/layout/IconVerticalSolidList"/>
    <dgm:cxn modelId="{B77AA68B-2D67-42A8-911C-882DB9EFBA2C}" type="presParOf" srcId="{5AB66700-C7F0-4659-B815-140007C5DCEB}" destId="{D5B0E53D-7101-40CD-AC7E-B565D97EF8B9}" srcOrd="3" destOrd="0" presId="urn:microsoft.com/office/officeart/2018/2/layout/IconVerticalSolidList"/>
    <dgm:cxn modelId="{18FF8127-6A53-43AB-9D93-15567ED80BEA}" type="presParOf" srcId="{966EC7DF-2515-471B-9A71-D5A86A997033}" destId="{0590F529-5579-4FC5-B3E3-C2271BCABA62}" srcOrd="3" destOrd="0" presId="urn:microsoft.com/office/officeart/2018/2/layout/IconVerticalSolidList"/>
    <dgm:cxn modelId="{92E9FBD8-F0EC-49F3-8E5D-AB2478CA3385}" type="presParOf" srcId="{966EC7DF-2515-471B-9A71-D5A86A997033}" destId="{ED680FFD-2DBC-417B-908F-44B6D9F20206}" srcOrd="4" destOrd="0" presId="urn:microsoft.com/office/officeart/2018/2/layout/IconVerticalSolidList"/>
    <dgm:cxn modelId="{5E5AFD29-73B2-47B3-9E30-4D42146ACF1A}" type="presParOf" srcId="{ED680FFD-2DBC-417B-908F-44B6D9F20206}" destId="{AA4A0302-3135-49E9-BA5D-2697B72E0413}" srcOrd="0" destOrd="0" presId="urn:microsoft.com/office/officeart/2018/2/layout/IconVerticalSolidList"/>
    <dgm:cxn modelId="{5D670578-45D5-449C-877B-AD1FA6978BA6}" type="presParOf" srcId="{ED680FFD-2DBC-417B-908F-44B6D9F20206}" destId="{0BEF749F-83BC-421F-8A89-BA2F84670A94}" srcOrd="1" destOrd="0" presId="urn:microsoft.com/office/officeart/2018/2/layout/IconVerticalSolidList"/>
    <dgm:cxn modelId="{4C4CD8FA-67B4-4325-9BAA-3CA248E1FB1D}" type="presParOf" srcId="{ED680FFD-2DBC-417B-908F-44B6D9F20206}" destId="{3A46EA22-9556-48A0-947D-859EB8EF9A6B}" srcOrd="2" destOrd="0" presId="urn:microsoft.com/office/officeart/2018/2/layout/IconVerticalSolidList"/>
    <dgm:cxn modelId="{4602DB16-5134-4845-8871-E83932281E92}" type="presParOf" srcId="{ED680FFD-2DBC-417B-908F-44B6D9F20206}" destId="{3FB5EF01-6D8F-462F-B559-D63D4422DDA8}" srcOrd="3" destOrd="0" presId="urn:microsoft.com/office/officeart/2018/2/layout/IconVerticalSolidList"/>
    <dgm:cxn modelId="{AC3A7A45-2EEA-4BF7-8D6D-622B09ACAF6C}" type="presParOf" srcId="{966EC7DF-2515-471B-9A71-D5A86A997033}" destId="{B754A488-ECF3-4AE4-B8F9-86B428A996AE}" srcOrd="5" destOrd="0" presId="urn:microsoft.com/office/officeart/2018/2/layout/IconVerticalSolidList"/>
    <dgm:cxn modelId="{B47624A3-9DED-48C4-BDFA-9D8E5999CEA5}" type="presParOf" srcId="{966EC7DF-2515-471B-9A71-D5A86A997033}" destId="{29AE4EE7-0990-4EE1-8C84-0A2494E02E87}" srcOrd="6" destOrd="0" presId="urn:microsoft.com/office/officeart/2018/2/layout/IconVerticalSolidList"/>
    <dgm:cxn modelId="{5D070EBD-BA6F-48AB-83F6-B50F53F64F87}" type="presParOf" srcId="{29AE4EE7-0990-4EE1-8C84-0A2494E02E87}" destId="{C16EB935-5065-415D-A864-12880A12689B}" srcOrd="0" destOrd="0" presId="urn:microsoft.com/office/officeart/2018/2/layout/IconVerticalSolidList"/>
    <dgm:cxn modelId="{B90BFF1B-8835-4F1D-A508-16A48651FEEE}" type="presParOf" srcId="{29AE4EE7-0990-4EE1-8C84-0A2494E02E87}" destId="{42641922-38FA-45AE-B3A5-1690DB378C89}" srcOrd="1" destOrd="0" presId="urn:microsoft.com/office/officeart/2018/2/layout/IconVerticalSolidList"/>
    <dgm:cxn modelId="{B796997E-2806-4FC8-A9B2-B4B144F1D4EE}" type="presParOf" srcId="{29AE4EE7-0990-4EE1-8C84-0A2494E02E87}" destId="{E7698F4A-71E9-4E3E-9A74-FD28D61486F5}" srcOrd="2" destOrd="0" presId="urn:microsoft.com/office/officeart/2018/2/layout/IconVerticalSolidList"/>
    <dgm:cxn modelId="{A9FE18B1-856F-4D84-AF78-98F0F93AC6C4}" type="presParOf" srcId="{29AE4EE7-0990-4EE1-8C84-0A2494E02E87}" destId="{8BD32210-410E-4591-B40D-D4F7ACD2C4A1}" srcOrd="3" destOrd="0" presId="urn:microsoft.com/office/officeart/2018/2/layout/IconVerticalSolidList"/>
    <dgm:cxn modelId="{DD8D4094-1CD1-4D0D-971A-C2D9A27AD75F}" type="presParOf" srcId="{966EC7DF-2515-471B-9A71-D5A86A997033}" destId="{C4481A52-3728-4AEB-BE6E-C65D9E45236E}" srcOrd="7" destOrd="0" presId="urn:microsoft.com/office/officeart/2018/2/layout/IconVerticalSolidList"/>
    <dgm:cxn modelId="{D949DDFA-C66D-4DC9-8962-1228CD135C95}" type="presParOf" srcId="{966EC7DF-2515-471B-9A71-D5A86A997033}" destId="{CE359202-A435-4AD2-ABC9-55D959B7227F}" srcOrd="8" destOrd="0" presId="urn:microsoft.com/office/officeart/2018/2/layout/IconVerticalSolidList"/>
    <dgm:cxn modelId="{65B2AD49-2A4F-49B7-BE4A-3B03D7E5536D}" type="presParOf" srcId="{CE359202-A435-4AD2-ABC9-55D959B7227F}" destId="{C5287192-CBE6-465C-BECA-B21CB740806B}" srcOrd="0" destOrd="0" presId="urn:microsoft.com/office/officeart/2018/2/layout/IconVerticalSolidList"/>
    <dgm:cxn modelId="{0A148755-9D8F-4039-B48D-EAF4C1850780}" type="presParOf" srcId="{CE359202-A435-4AD2-ABC9-55D959B7227F}" destId="{7D6DFAB0-64DA-4328-9718-988589D70C60}" srcOrd="1" destOrd="0" presId="urn:microsoft.com/office/officeart/2018/2/layout/IconVerticalSolidList"/>
    <dgm:cxn modelId="{793B0DF1-55F1-4DBD-8FD2-D176149857F2}" type="presParOf" srcId="{CE359202-A435-4AD2-ABC9-55D959B7227F}" destId="{FE86512D-76F4-4756-A457-05E332ACB3D2}" srcOrd="2" destOrd="0" presId="urn:microsoft.com/office/officeart/2018/2/layout/IconVerticalSolidList"/>
    <dgm:cxn modelId="{9674D173-C721-4C7F-8600-C881CA07927F}" type="presParOf" srcId="{CE359202-A435-4AD2-ABC9-55D959B7227F}" destId="{628C8A45-0405-4199-9EFB-40F90EB8B983}" srcOrd="3" destOrd="0" presId="urn:microsoft.com/office/officeart/2018/2/layout/IconVerticalSolidList"/>
    <dgm:cxn modelId="{B33C6CEC-B0DA-4BDF-92A3-F9A65999F40B}" type="presParOf" srcId="{966EC7DF-2515-471B-9A71-D5A86A997033}" destId="{EDE911E1-FDEB-4637-89E0-1DF1F93FF6BC}" srcOrd="9" destOrd="0" presId="urn:microsoft.com/office/officeart/2018/2/layout/IconVerticalSolidList"/>
    <dgm:cxn modelId="{45B8177D-5FC7-4685-ACCC-A04FA2CCE450}" type="presParOf" srcId="{966EC7DF-2515-471B-9A71-D5A86A997033}" destId="{FB3F9E13-D6E7-4531-BACB-3E12963DF89A}" srcOrd="10" destOrd="0" presId="urn:microsoft.com/office/officeart/2018/2/layout/IconVerticalSolidList"/>
    <dgm:cxn modelId="{48BCE4C2-DAC1-4236-B718-23617D211871}" type="presParOf" srcId="{FB3F9E13-D6E7-4531-BACB-3E12963DF89A}" destId="{099F4D1D-27F3-4A7C-BC62-7223EF1E5C3A}" srcOrd="0" destOrd="0" presId="urn:microsoft.com/office/officeart/2018/2/layout/IconVerticalSolidList"/>
    <dgm:cxn modelId="{AECAA65C-40EE-454F-BB09-D0FACFF6B309}" type="presParOf" srcId="{FB3F9E13-D6E7-4531-BACB-3E12963DF89A}" destId="{818EFE5A-AFA8-4ACE-B80E-960193BF0620}" srcOrd="1" destOrd="0" presId="urn:microsoft.com/office/officeart/2018/2/layout/IconVerticalSolidList"/>
    <dgm:cxn modelId="{1C93EB64-E35C-4025-9B56-C4061783314F}" type="presParOf" srcId="{FB3F9E13-D6E7-4531-BACB-3E12963DF89A}" destId="{05B3A4AF-A0A1-469C-9901-57B6AA548C7D}" srcOrd="2" destOrd="0" presId="urn:microsoft.com/office/officeart/2018/2/layout/IconVerticalSolidList"/>
    <dgm:cxn modelId="{C3042573-D595-4C9B-9D3B-837B7D254E08}" type="presParOf" srcId="{FB3F9E13-D6E7-4531-BACB-3E12963DF89A}" destId="{630A55FF-387D-4F73-9C02-EA3A181E4EF0}" srcOrd="3" destOrd="0" presId="urn:microsoft.com/office/officeart/2018/2/layout/IconVerticalSolidList"/>
    <dgm:cxn modelId="{0724853B-6F70-497E-80D1-6D7F484070BD}" type="presParOf" srcId="{966EC7DF-2515-471B-9A71-D5A86A997033}" destId="{B0B350EF-82F6-45A7-99D0-970A09A25ABE}" srcOrd="11" destOrd="0" presId="urn:microsoft.com/office/officeart/2018/2/layout/IconVerticalSolidList"/>
    <dgm:cxn modelId="{D7B2586F-24FE-45AF-A135-63C3D46174EF}" type="presParOf" srcId="{966EC7DF-2515-471B-9A71-D5A86A997033}" destId="{32D2E499-42B7-439F-B186-90C4B5A1C94A}" srcOrd="12" destOrd="0" presId="urn:microsoft.com/office/officeart/2018/2/layout/IconVerticalSolidList"/>
    <dgm:cxn modelId="{551B8422-64FD-4869-BE68-AA2C636A935F}" type="presParOf" srcId="{32D2E499-42B7-439F-B186-90C4B5A1C94A}" destId="{E76BF55E-2934-4B57-BCB8-DB4EDA66F52A}" srcOrd="0" destOrd="0" presId="urn:microsoft.com/office/officeart/2018/2/layout/IconVerticalSolidList"/>
    <dgm:cxn modelId="{B863657B-AE52-4E8B-9E07-44D4DE807CBE}" type="presParOf" srcId="{32D2E499-42B7-439F-B186-90C4B5A1C94A}" destId="{B27C9BEF-9B50-4FDB-B628-5992E735F1B9}" srcOrd="1" destOrd="0" presId="urn:microsoft.com/office/officeart/2018/2/layout/IconVerticalSolidList"/>
    <dgm:cxn modelId="{0A965859-CF76-4E59-86C6-83CA66A42741}" type="presParOf" srcId="{32D2E499-42B7-439F-B186-90C4B5A1C94A}" destId="{081EDC58-A7C9-4BE6-B475-BBB63610EFE7}" srcOrd="2" destOrd="0" presId="urn:microsoft.com/office/officeart/2018/2/layout/IconVerticalSolidList"/>
    <dgm:cxn modelId="{DA2F4E66-C8DD-49D7-AEF7-55F64F183AD9}" type="presParOf" srcId="{32D2E499-42B7-439F-B186-90C4B5A1C94A}" destId="{662C610E-94CF-45FB-BB25-1E43F50621A5}" srcOrd="3" destOrd="0" presId="urn:microsoft.com/office/officeart/2018/2/layout/IconVerticalSolidList"/>
    <dgm:cxn modelId="{0088A2B7-8BA3-4B29-A8C0-B3A39189C8EC}" type="presParOf" srcId="{966EC7DF-2515-471B-9A71-D5A86A997033}" destId="{6886DAB1-F51E-4F3D-95EB-43A36B9172C7}" srcOrd="13" destOrd="0" presId="urn:microsoft.com/office/officeart/2018/2/layout/IconVerticalSolidList"/>
    <dgm:cxn modelId="{0B6BDA35-BA43-4DAB-86BC-B347435DF713}" type="presParOf" srcId="{966EC7DF-2515-471B-9A71-D5A86A997033}" destId="{8C048F07-46D5-4841-8FBA-9B0191ACE2B2}" srcOrd="14" destOrd="0" presId="urn:microsoft.com/office/officeart/2018/2/layout/IconVerticalSolidList"/>
    <dgm:cxn modelId="{6EFD6292-9A13-42B3-8FDA-2FCBCB939E11}" type="presParOf" srcId="{8C048F07-46D5-4841-8FBA-9B0191ACE2B2}" destId="{497D3552-192C-4C13-89CE-D00CFA65FE28}" srcOrd="0" destOrd="0" presId="urn:microsoft.com/office/officeart/2018/2/layout/IconVerticalSolidList"/>
    <dgm:cxn modelId="{A79C2A4E-1B4C-4847-AC5E-4C27076BA16B}" type="presParOf" srcId="{8C048F07-46D5-4841-8FBA-9B0191ACE2B2}" destId="{71C1F138-6E43-4A13-B813-909E11733F90}" srcOrd="1" destOrd="0" presId="urn:microsoft.com/office/officeart/2018/2/layout/IconVerticalSolidList"/>
    <dgm:cxn modelId="{7C8FF58B-A23D-4A9A-A725-E2200AF2E867}" type="presParOf" srcId="{8C048F07-46D5-4841-8FBA-9B0191ACE2B2}" destId="{DFE5F26E-D29D-4962-920B-9D63E4A7D0E5}" srcOrd="2" destOrd="0" presId="urn:microsoft.com/office/officeart/2018/2/layout/IconVerticalSolidList"/>
    <dgm:cxn modelId="{1347AF63-0229-4C5C-A2C8-38A40CCF349D}" type="presParOf" srcId="{8C048F07-46D5-4841-8FBA-9B0191ACE2B2}" destId="{F225131E-003E-49D4-A973-B22BDF9ACC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BC01F-FC14-410B-92AF-E444AC6ECC6A}">
      <dsp:nvSpPr>
        <dsp:cNvPr id="0" name=""/>
        <dsp:cNvSpPr/>
      </dsp:nvSpPr>
      <dsp:spPr>
        <a:xfrm>
          <a:off x="0" y="718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B4CA4-FFCA-4EBE-9AF1-C8E49098D9FF}">
      <dsp:nvSpPr>
        <dsp:cNvPr id="0" name=""/>
        <dsp:cNvSpPr/>
      </dsp:nvSpPr>
      <dsp:spPr>
        <a:xfrm>
          <a:off x="182554" y="136502"/>
          <a:ext cx="331917" cy="3319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6D5E9-C9F0-4C53-B886-4CF00D059E42}">
      <dsp:nvSpPr>
        <dsp:cNvPr id="0" name=""/>
        <dsp:cNvSpPr/>
      </dsp:nvSpPr>
      <dsp:spPr>
        <a:xfrm>
          <a:off x="697026" y="718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>
              <a:latin typeface="Abadi Extra Light" panose="020B0204020104020204" pitchFamily="34" charset="0"/>
            </a:rPr>
            <a:t>Simuler les utilisateurs</a:t>
          </a:r>
          <a:endParaRPr lang="en-US" sz="1600" kern="1200">
            <a:latin typeface="Abadi Extra Light" panose="020B0204020104020204" pitchFamily="34" charset="0"/>
          </a:endParaRPr>
        </a:p>
      </dsp:txBody>
      <dsp:txXfrm>
        <a:off x="697026" y="718"/>
        <a:ext cx="5816577" cy="603486"/>
      </dsp:txXfrm>
    </dsp:sp>
    <dsp:sp modelId="{E6821149-7F14-4886-B1EE-CEC04490DB23}">
      <dsp:nvSpPr>
        <dsp:cNvPr id="0" name=""/>
        <dsp:cNvSpPr/>
      </dsp:nvSpPr>
      <dsp:spPr>
        <a:xfrm>
          <a:off x="0" y="755076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462AF-8146-4BA8-986F-1455E4D60FC2}">
      <dsp:nvSpPr>
        <dsp:cNvPr id="0" name=""/>
        <dsp:cNvSpPr/>
      </dsp:nvSpPr>
      <dsp:spPr>
        <a:xfrm>
          <a:off x="182554" y="890860"/>
          <a:ext cx="331917" cy="3319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0E53D-7101-40CD-AC7E-B565D97EF8B9}">
      <dsp:nvSpPr>
        <dsp:cNvPr id="0" name=""/>
        <dsp:cNvSpPr/>
      </dsp:nvSpPr>
      <dsp:spPr>
        <a:xfrm>
          <a:off x="697026" y="755076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badi Extra Light" panose="020B0204020104020204" pitchFamily="34" charset="0"/>
            </a:rPr>
            <a:t>Simuler leurs demandes</a:t>
          </a:r>
          <a:endParaRPr lang="en-US" sz="1600" kern="1200" dirty="0">
            <a:latin typeface="Abadi Extra Light" panose="020B0204020104020204" pitchFamily="34" charset="0"/>
          </a:endParaRPr>
        </a:p>
      </dsp:txBody>
      <dsp:txXfrm>
        <a:off x="697026" y="755076"/>
        <a:ext cx="5816577" cy="603486"/>
      </dsp:txXfrm>
    </dsp:sp>
    <dsp:sp modelId="{AA4A0302-3135-49E9-BA5D-2697B72E0413}">
      <dsp:nvSpPr>
        <dsp:cNvPr id="0" name=""/>
        <dsp:cNvSpPr/>
      </dsp:nvSpPr>
      <dsp:spPr>
        <a:xfrm>
          <a:off x="0" y="1509433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EF749F-83BC-421F-8A89-BA2F84670A94}">
      <dsp:nvSpPr>
        <dsp:cNvPr id="0" name=""/>
        <dsp:cNvSpPr/>
      </dsp:nvSpPr>
      <dsp:spPr>
        <a:xfrm>
          <a:off x="182554" y="1645217"/>
          <a:ext cx="331917" cy="3319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5EF01-6D8F-462F-B559-D63D4422DDA8}">
      <dsp:nvSpPr>
        <dsp:cNvPr id="0" name=""/>
        <dsp:cNvSpPr/>
      </dsp:nvSpPr>
      <dsp:spPr>
        <a:xfrm>
          <a:off x="697026" y="1509433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badi Extra Light" panose="020B0204020104020204" pitchFamily="34" charset="0"/>
            </a:rPr>
            <a:t>Attribuer les demandes dans les différents ascenseurs</a:t>
          </a:r>
          <a:endParaRPr lang="en-US" sz="1600" kern="1200" dirty="0">
            <a:latin typeface="Abadi Extra Light" panose="020B0204020104020204" pitchFamily="34" charset="0"/>
          </a:endParaRPr>
        </a:p>
      </dsp:txBody>
      <dsp:txXfrm>
        <a:off x="697026" y="1509433"/>
        <a:ext cx="5816577" cy="603486"/>
      </dsp:txXfrm>
    </dsp:sp>
    <dsp:sp modelId="{C16EB935-5065-415D-A864-12880A12689B}">
      <dsp:nvSpPr>
        <dsp:cNvPr id="0" name=""/>
        <dsp:cNvSpPr/>
      </dsp:nvSpPr>
      <dsp:spPr>
        <a:xfrm>
          <a:off x="0" y="2226845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41922-38FA-45AE-B3A5-1690DB378C89}">
      <dsp:nvSpPr>
        <dsp:cNvPr id="0" name=""/>
        <dsp:cNvSpPr/>
      </dsp:nvSpPr>
      <dsp:spPr>
        <a:xfrm>
          <a:off x="182554" y="2399575"/>
          <a:ext cx="331917" cy="3319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32210-410E-4591-B40D-D4F7ACD2C4A1}">
      <dsp:nvSpPr>
        <dsp:cNvPr id="0" name=""/>
        <dsp:cNvSpPr/>
      </dsp:nvSpPr>
      <dsp:spPr>
        <a:xfrm>
          <a:off x="697026" y="2263791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badi Extra Light" panose="020B0204020104020204" pitchFamily="34" charset="0"/>
            </a:rPr>
            <a:t>Faire rentrer utilisateurs dans l’ascenseur correspondant </a:t>
          </a:r>
          <a:endParaRPr lang="en-US" sz="1600" kern="1200" dirty="0">
            <a:latin typeface="Abadi Extra Light" panose="020B0204020104020204" pitchFamily="34" charset="0"/>
          </a:endParaRPr>
        </a:p>
      </dsp:txBody>
      <dsp:txXfrm>
        <a:off x="697026" y="2263791"/>
        <a:ext cx="5816577" cy="603486"/>
      </dsp:txXfrm>
    </dsp:sp>
    <dsp:sp modelId="{C5287192-CBE6-465C-BECA-B21CB740806B}">
      <dsp:nvSpPr>
        <dsp:cNvPr id="0" name=""/>
        <dsp:cNvSpPr/>
      </dsp:nvSpPr>
      <dsp:spPr>
        <a:xfrm>
          <a:off x="0" y="3018148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DFAB0-64DA-4328-9718-988589D70C60}">
      <dsp:nvSpPr>
        <dsp:cNvPr id="0" name=""/>
        <dsp:cNvSpPr/>
      </dsp:nvSpPr>
      <dsp:spPr>
        <a:xfrm>
          <a:off x="182554" y="3153933"/>
          <a:ext cx="331917" cy="3319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C8A45-0405-4199-9EFB-40F90EB8B983}">
      <dsp:nvSpPr>
        <dsp:cNvPr id="0" name=""/>
        <dsp:cNvSpPr/>
      </dsp:nvSpPr>
      <dsp:spPr>
        <a:xfrm>
          <a:off x="697026" y="3018148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badi Extra Light" panose="020B0204020104020204" pitchFamily="34" charset="0"/>
            </a:rPr>
            <a:t>Déplacer les ascenseurs</a:t>
          </a:r>
          <a:endParaRPr lang="en-US" sz="1600" kern="1200" dirty="0">
            <a:latin typeface="Abadi Extra Light" panose="020B0204020104020204" pitchFamily="34" charset="0"/>
          </a:endParaRPr>
        </a:p>
      </dsp:txBody>
      <dsp:txXfrm>
        <a:off x="697026" y="3018148"/>
        <a:ext cx="5816577" cy="603486"/>
      </dsp:txXfrm>
    </dsp:sp>
    <dsp:sp modelId="{099F4D1D-27F3-4A7C-BC62-7223EF1E5C3A}">
      <dsp:nvSpPr>
        <dsp:cNvPr id="0" name=""/>
        <dsp:cNvSpPr/>
      </dsp:nvSpPr>
      <dsp:spPr>
        <a:xfrm>
          <a:off x="0" y="3772506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EFE5A-AFA8-4ACE-B80E-960193BF0620}">
      <dsp:nvSpPr>
        <dsp:cNvPr id="0" name=""/>
        <dsp:cNvSpPr/>
      </dsp:nvSpPr>
      <dsp:spPr>
        <a:xfrm>
          <a:off x="182554" y="3908290"/>
          <a:ext cx="331917" cy="33191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A55FF-387D-4F73-9C02-EA3A181E4EF0}">
      <dsp:nvSpPr>
        <dsp:cNvPr id="0" name=""/>
        <dsp:cNvSpPr/>
      </dsp:nvSpPr>
      <dsp:spPr>
        <a:xfrm>
          <a:off x="697026" y="3772506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badi Extra Light" panose="020B0204020104020204" pitchFamily="34" charset="0"/>
            </a:rPr>
            <a:t>Faire sortir les utilisateurs à leurs étages</a:t>
          </a:r>
          <a:endParaRPr lang="en-US" sz="1600" kern="1200" dirty="0">
            <a:latin typeface="Abadi Extra Light" panose="020B0204020104020204" pitchFamily="34" charset="0"/>
          </a:endParaRPr>
        </a:p>
      </dsp:txBody>
      <dsp:txXfrm>
        <a:off x="697026" y="3772506"/>
        <a:ext cx="5816577" cy="603486"/>
      </dsp:txXfrm>
    </dsp:sp>
    <dsp:sp modelId="{E76BF55E-2934-4B57-BCB8-DB4EDA66F52A}">
      <dsp:nvSpPr>
        <dsp:cNvPr id="0" name=""/>
        <dsp:cNvSpPr/>
      </dsp:nvSpPr>
      <dsp:spPr>
        <a:xfrm>
          <a:off x="0" y="4526863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C9BEF-9B50-4FDB-B628-5992E735F1B9}">
      <dsp:nvSpPr>
        <dsp:cNvPr id="0" name=""/>
        <dsp:cNvSpPr/>
      </dsp:nvSpPr>
      <dsp:spPr>
        <a:xfrm>
          <a:off x="182554" y="4662648"/>
          <a:ext cx="331917" cy="33191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C610E-94CF-45FB-BB25-1E43F50621A5}">
      <dsp:nvSpPr>
        <dsp:cNvPr id="0" name=""/>
        <dsp:cNvSpPr/>
      </dsp:nvSpPr>
      <dsp:spPr>
        <a:xfrm>
          <a:off x="697026" y="4526863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badi Extra Light" panose="020B0204020104020204" pitchFamily="34" charset="0"/>
            </a:rPr>
            <a:t>Gérer les utilisateurs devant faire un changement</a:t>
          </a:r>
          <a:endParaRPr lang="en-US" sz="1600" kern="1200" dirty="0">
            <a:latin typeface="Abadi Extra Light" panose="020B0204020104020204" pitchFamily="34" charset="0"/>
          </a:endParaRPr>
        </a:p>
      </dsp:txBody>
      <dsp:txXfrm>
        <a:off x="697026" y="4526863"/>
        <a:ext cx="5816577" cy="603486"/>
      </dsp:txXfrm>
    </dsp:sp>
    <dsp:sp modelId="{497D3552-192C-4C13-89CE-D00CFA65FE28}">
      <dsp:nvSpPr>
        <dsp:cNvPr id="0" name=""/>
        <dsp:cNvSpPr/>
      </dsp:nvSpPr>
      <dsp:spPr>
        <a:xfrm>
          <a:off x="0" y="5281221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C1F138-6E43-4A13-B813-909E11733F90}">
      <dsp:nvSpPr>
        <dsp:cNvPr id="0" name=""/>
        <dsp:cNvSpPr/>
      </dsp:nvSpPr>
      <dsp:spPr>
        <a:xfrm>
          <a:off x="182554" y="5417005"/>
          <a:ext cx="331917" cy="33191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5131E-003E-49D4-A973-B22BDF9ACCE6}">
      <dsp:nvSpPr>
        <dsp:cNvPr id="0" name=""/>
        <dsp:cNvSpPr/>
      </dsp:nvSpPr>
      <dsp:spPr>
        <a:xfrm>
          <a:off x="697026" y="5281221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Abadi Extra Light" panose="020B0204020104020204" pitchFamily="34" charset="0"/>
            </a:rPr>
            <a:t>Gérer la priorités des entrées et des sorties</a:t>
          </a:r>
          <a:endParaRPr lang="en-US" sz="1600" kern="1200" dirty="0">
            <a:latin typeface="Abadi Extra Light" panose="020B0204020104020204" pitchFamily="34" charset="0"/>
          </a:endParaRPr>
        </a:p>
      </dsp:txBody>
      <dsp:txXfrm>
        <a:off x="697026" y="5281221"/>
        <a:ext cx="5816577" cy="603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8D59E-0BD3-48D7-AF84-859527727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80098F-DCEB-4C34-8907-2A5B77C7D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25648F-B9E7-4FB6-BD4A-09F947EF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D1CC-A67F-4324-B4C4-686A1BA9B484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305FEB-AA37-4E7A-A113-D1D82B195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7EC4F8-7BFB-450B-A0F8-06CEA91DF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48AD-6C31-441F-A465-85838CF160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6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B3D712-4077-4E08-81DE-70371C2A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3F76A6-300A-4649-8FA5-4CC3D196E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1A1AF2-6721-4D2A-BF14-87DBB7A8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D1CC-A67F-4324-B4C4-686A1BA9B484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E35AF3-6573-4106-8ECC-030B9848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743D2D-CCC3-4FB7-BFDD-498687D6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48AD-6C31-441F-A465-85838CF160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97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B302EF8-1825-4500-B3AC-7E14DD9FE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B1ACFE-A4EE-475B-BCDB-152B0A9F3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712E40-74FE-4134-B2E3-43B3B381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D1CC-A67F-4324-B4C4-686A1BA9B484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4BB92F-446F-4DF4-AEF9-66EF866E0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0C8473-8A18-421E-8BC8-0067CA45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48AD-6C31-441F-A465-85838CF160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51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D5196C-C46F-459C-8E72-D33E4C51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F5AF5E-5020-46BF-91C5-565DF1D20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D2EAA3-8BFD-454E-A765-29382A08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D1CC-A67F-4324-B4C4-686A1BA9B484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9AC81F-60F4-4BBF-B85B-AEF0B9BB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DA02A3-1547-4570-9BB1-8C39EC67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48AD-6C31-441F-A465-85838CF160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25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98A30-FF21-45D9-8C18-EF1C87A04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756171-FA2D-40F0-8F4A-9F1E3E07C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E298F9-6730-4252-98A8-AC7B3574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D1CC-A67F-4324-B4C4-686A1BA9B484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802408-8E70-41AD-8A46-CB3D0991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58538A-0DDD-4AE8-999A-85E58DC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48AD-6C31-441F-A465-85838CF160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61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E2B36-A820-4B1B-B23A-3EE557FC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A8A6F5-9016-485B-9C9E-89DCF602F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8BB408-37DD-4470-9A27-C498D1E36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5B851A-695B-47A2-99F1-48CB1EF9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D1CC-A67F-4324-B4C4-686A1BA9B484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127F95-0A87-4BD2-AF7C-F60DB728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76898C-EECC-464D-9349-85A2289D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48AD-6C31-441F-A465-85838CF160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67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35E2F-8583-4BE5-BB51-C540A3B9E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7852A8-6C37-41C1-8061-F614F3C82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6316FD-167F-4600-B8F6-6F41F0AD3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8AC920-9A39-40C7-93DC-019F9A972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B13BEED-00EE-4BE9-9A53-5AF92E65A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BB4B911-1829-4E88-AD52-60065C5B6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D1CC-A67F-4324-B4C4-686A1BA9B484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494BF66-A838-47F8-8BB4-46B7E669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19BB6BD-F88F-44C8-9D34-071DA3007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48AD-6C31-441F-A465-85838CF160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52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35272-D724-4F77-B7F6-C0FBA600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C3205D5-3ACF-4AC6-8CBC-0DA1C7D5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D1CC-A67F-4324-B4C4-686A1BA9B484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E89F62-EBE5-4C87-82AF-A047230D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B61203-04E8-4228-AA1A-A8D6FE0B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48AD-6C31-441F-A465-85838CF160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6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E4ECEB2-7FBF-4950-A2F3-DC0B1E9F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D1CC-A67F-4324-B4C4-686A1BA9B484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ABE243A-4811-4B48-8998-FFBBB0BC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17D817-7251-42D9-8100-4DB83B96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48AD-6C31-441F-A465-85838CF160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0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5B48A5-3BA6-4B6A-895B-75D0F43A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633FC6-975E-46F1-A0F4-4B771431C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B1763C-0237-494A-B64F-7C57D432E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A532DF-B12A-4335-8E8B-5CCA0F6B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D1CC-A67F-4324-B4C4-686A1BA9B484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E51E7C-ABA1-4B6B-8320-787F4716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02F5E4-19AC-43AB-89E2-3B3C7E97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48AD-6C31-441F-A465-85838CF160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8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868EF-8C52-4206-9DF7-198C2829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D748E57-406A-410C-AE13-50C64B633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F324D4-66D8-413F-A45D-1FBBFE9C5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9DD8ED-86EF-450E-92BE-6736CD0C2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D1CC-A67F-4324-B4C4-686A1BA9B484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09DB7E-40BB-41E6-A606-6B90A394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786075-6F13-45E5-8350-7DBDBB13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48AD-6C31-441F-A465-85838CF160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36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1253DB-70AF-4DF3-9142-2AD89942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A687C8-59C1-40CB-8AA4-209560BB1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18FCBF-E966-4C68-80B2-5477794D7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FD1CC-A67F-4324-B4C4-686A1BA9B484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FA1CF5-FA3C-429C-8B4E-592DE8C37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475064-E37F-499E-8391-A10EE9AEF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D48AD-6C31-441F-A465-85838CF160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05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4F70AC81-14F6-4E67-AF2B-7C33CA74BFEF}"/>
              </a:ext>
            </a:extLst>
          </p:cNvPr>
          <p:cNvSpPr txBox="1"/>
          <p:nvPr/>
        </p:nvSpPr>
        <p:spPr>
          <a:xfrm>
            <a:off x="-167027" y="6332700"/>
            <a:ext cx="3020586" cy="3834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L3 MIAGE Sorbonne APP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D2B2B2-1395-4E7B-87A0-BD34551C0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5336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C42046F2-EA4D-4CC8-BBCD-CFDD32B31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03" y="1564753"/>
            <a:ext cx="1837266" cy="1837266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329563-0961-4426-90D2-2DF4888E5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0101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 8" descr="Une image contenant signe, horloge, rue&#10;&#10;Description générée automatiquement">
            <a:extLst>
              <a:ext uri="{FF2B5EF4-FFF2-40B4-BE49-F238E27FC236}">
                <a16:creationId xmlns:a16="http://schemas.microsoft.com/office/drawing/2014/main" id="{B917B3B8-08A7-4C41-A2E5-51B419B97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028" y="1564075"/>
            <a:ext cx="1837944" cy="1837944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6C062C2-3673-4248-BE21-B51B16E63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4865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signe, dessin, horloge&#10;&#10;Description générée automatiquement">
            <a:extLst>
              <a:ext uri="{FF2B5EF4-FFF2-40B4-BE49-F238E27FC236}">
                <a16:creationId xmlns:a16="http://schemas.microsoft.com/office/drawing/2014/main" id="{1B5583DE-DE6D-478A-9A30-45CADB1CA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793" y="1564075"/>
            <a:ext cx="1837944" cy="183794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8EAFE8D-6C23-4DC2-A4CA-5CD982634328}"/>
              </a:ext>
            </a:extLst>
          </p:cNvPr>
          <p:cNvSpPr txBox="1"/>
          <p:nvPr/>
        </p:nvSpPr>
        <p:spPr>
          <a:xfrm>
            <a:off x="2243959" y="4877748"/>
            <a:ext cx="7987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latin typeface="Abadi Extra Light" panose="020B0204020104020204" pitchFamily="34" charset="0"/>
              </a:rPr>
              <a:t>LES ASCENCEURS DE TOLBIAC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83D2104-9B47-4733-8AE1-117A598147A3}"/>
              </a:ext>
            </a:extLst>
          </p:cNvPr>
          <p:cNvSpPr txBox="1"/>
          <p:nvPr/>
        </p:nvSpPr>
        <p:spPr>
          <a:xfrm>
            <a:off x="8891793" y="6260909"/>
            <a:ext cx="3269319" cy="3834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i="1" dirty="0">
                <a:latin typeface="Abadi Extra Light" panose="020B0204020104020204" pitchFamily="34" charset="0"/>
                <a:ea typeface="+mj-ea"/>
                <a:cs typeface="+mj-cs"/>
              </a:rPr>
              <a:t>David Ekchajzer | Mathieu </a:t>
            </a:r>
            <a:r>
              <a:rPr lang="en-US" i="1" dirty="0" err="1">
                <a:latin typeface="Abadi Extra Light" panose="020B0204020104020204" pitchFamily="34" charset="0"/>
                <a:ea typeface="+mj-ea"/>
                <a:cs typeface="+mj-cs"/>
              </a:rPr>
              <a:t>Ridet</a:t>
            </a:r>
            <a:endParaRPr lang="en-US" i="1" dirty="0">
              <a:latin typeface="Abadi Extra Light" panose="020B0204020104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04544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AD156C-2034-45B6-AD2B-19B2FAC07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3019425" cy="2009774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fr-FR" sz="40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Faire sortir les utilisateurs à leurs étages</a:t>
            </a:r>
            <a:endParaRPr lang="en-US" sz="4000" b="1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D97E60C-75F7-4813-A4A7-3887577E4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51993"/>
            <a:ext cx="4507708" cy="300513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7190285-C6BD-4C81-B765-31400C531D8D}"/>
              </a:ext>
            </a:extLst>
          </p:cNvPr>
          <p:cNvSpPr txBox="1"/>
          <p:nvPr/>
        </p:nvSpPr>
        <p:spPr>
          <a:xfrm>
            <a:off x="1139680" y="4629154"/>
            <a:ext cx="11684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badi Extra Light" panose="020B0204020104020204" pitchFamily="34" charset="0"/>
              </a:rPr>
              <a:t>La méthode </a:t>
            </a:r>
            <a:r>
              <a:rPr lang="fr-FR" sz="2000" u="sng" dirty="0">
                <a:latin typeface="Abadi Extra Light" panose="020B0204020104020204" pitchFamily="34" charset="0"/>
              </a:rPr>
              <a:t>exit() </a:t>
            </a:r>
            <a:r>
              <a:rPr lang="fr-FR" sz="2000" dirty="0">
                <a:latin typeface="Abadi Extra Light" panose="020B0204020104020204" pitchFamily="34" charset="0"/>
              </a:rPr>
              <a:t>permet de faire sortir les </a:t>
            </a:r>
            <a:r>
              <a:rPr lang="fr-FR" sz="2000" b="1" dirty="0" err="1">
                <a:latin typeface="Abadi Extra Light" panose="020B0204020104020204" pitchFamily="34" charset="0"/>
              </a:rPr>
              <a:t>Users</a:t>
            </a:r>
            <a:r>
              <a:rPr lang="fr-FR" sz="2000" dirty="0">
                <a:latin typeface="Abadi Extra Light" panose="020B0204020104020204" pitchFamily="34" charset="0"/>
              </a:rPr>
              <a:t> ayant pour destination la </a:t>
            </a:r>
            <a:r>
              <a:rPr lang="fr-FR" sz="2000" i="1" dirty="0">
                <a:latin typeface="Abadi Extra Light" panose="020B0204020104020204" pitchFamily="34" charset="0"/>
              </a:rPr>
              <a:t>position</a:t>
            </a:r>
            <a:r>
              <a:rPr lang="fr-FR" sz="2000" dirty="0">
                <a:latin typeface="Abadi Extra Light" panose="020B0204020104020204" pitchFamily="34" charset="0"/>
              </a:rPr>
              <a:t> de </a:t>
            </a:r>
            <a:r>
              <a:rPr lang="fr-FR" sz="2000" b="1" dirty="0">
                <a:latin typeface="Abadi Extra Light" panose="020B0204020104020204" pitchFamily="34" charset="0"/>
              </a:rPr>
              <a:t>l’</a:t>
            </a:r>
            <a:r>
              <a:rPr lang="fr-FR" sz="2000" b="1" dirty="0" err="1">
                <a:latin typeface="Abadi Extra Light" panose="020B0204020104020204" pitchFamily="34" charset="0"/>
              </a:rPr>
              <a:t>Elevator</a:t>
            </a:r>
            <a:endParaRPr lang="fr-FR" sz="2000" b="1" dirty="0">
              <a:latin typeface="Abadi Extra Light" panose="020B0204020104020204" pitchFamily="34" charset="0"/>
            </a:endParaRPr>
          </a:p>
          <a:p>
            <a:r>
              <a:rPr lang="fr-FR" sz="2000" dirty="0">
                <a:latin typeface="Abadi Extra Light" panose="020B0204020104020204" pitchFamily="34" charset="0"/>
              </a:rPr>
              <a:t>La méthode </a:t>
            </a:r>
            <a:r>
              <a:rPr lang="fr-FR" sz="2000" u="sng" dirty="0" err="1">
                <a:latin typeface="Abadi Extra Light" panose="020B0204020104020204" pitchFamily="34" charset="0"/>
              </a:rPr>
              <a:t>removWeight</a:t>
            </a:r>
            <a:r>
              <a:rPr lang="fr-FR" sz="2000" u="sng" dirty="0">
                <a:latin typeface="Abadi Extra Light" panose="020B0204020104020204" pitchFamily="34" charset="0"/>
              </a:rPr>
              <a:t>()</a:t>
            </a:r>
            <a:r>
              <a:rPr lang="fr-FR" sz="2000" dirty="0">
                <a:latin typeface="Abadi Extra Light" panose="020B0204020104020204" pitchFamily="34" charset="0"/>
              </a:rPr>
              <a:t> retire leur poids du </a:t>
            </a:r>
            <a:r>
              <a:rPr lang="fr-FR" sz="2000" i="1" dirty="0" err="1">
                <a:latin typeface="Abadi Extra Light" panose="020B0204020104020204" pitchFamily="34" charset="0"/>
              </a:rPr>
              <a:t>CurrentWeight</a:t>
            </a:r>
            <a:r>
              <a:rPr lang="fr-FR" sz="2000" dirty="0">
                <a:latin typeface="Abadi Extra Light" panose="020B0204020104020204" pitchFamily="34" charset="0"/>
              </a:rPr>
              <a:t> de </a:t>
            </a:r>
            <a:r>
              <a:rPr lang="fr-FR" sz="2000" b="1" dirty="0">
                <a:latin typeface="Abadi Extra Light" panose="020B0204020104020204" pitchFamily="34" charset="0"/>
              </a:rPr>
              <a:t>l’</a:t>
            </a:r>
            <a:r>
              <a:rPr lang="fr-FR" sz="2000" b="1" dirty="0" err="1">
                <a:latin typeface="Abadi Extra Light" panose="020B0204020104020204" pitchFamily="34" charset="0"/>
              </a:rPr>
              <a:t>Elevator</a:t>
            </a:r>
            <a:endParaRPr lang="fr-FR" sz="2000" b="1" dirty="0">
              <a:latin typeface="Abadi Extra Light" panose="020B0204020104020204" pitchFamily="34" charset="0"/>
            </a:endParaRPr>
          </a:p>
        </p:txBody>
      </p:sp>
      <p:sp>
        <p:nvSpPr>
          <p:cNvPr id="9" name="Rectangle 8" descr="Flèche : tout droit">
            <a:extLst>
              <a:ext uri="{FF2B5EF4-FFF2-40B4-BE49-F238E27FC236}">
                <a16:creationId xmlns:a16="http://schemas.microsoft.com/office/drawing/2014/main" id="{66E92ADD-F465-4189-9AFF-DBB64AE5BA7B}"/>
              </a:ext>
            </a:extLst>
          </p:cNvPr>
          <p:cNvSpPr/>
          <p:nvPr/>
        </p:nvSpPr>
        <p:spPr>
          <a:xfrm>
            <a:off x="1956831" y="1833168"/>
            <a:ext cx="1291194" cy="1124742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3351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AD156C-2034-45B6-AD2B-19B2FAC07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3019425" cy="2009774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fr-FR" sz="54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Séquence</a:t>
            </a:r>
            <a:endParaRPr lang="en-US" sz="4000" b="1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7" name="Image 6" descr="Une image contenant orange, écran, assis, moniteur&#10;&#10;Description générée automatiquement">
            <a:extLst>
              <a:ext uri="{FF2B5EF4-FFF2-40B4-BE49-F238E27FC236}">
                <a16:creationId xmlns:a16="http://schemas.microsoft.com/office/drawing/2014/main" id="{94A37CFA-304E-414C-9864-24BA4F510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97" y="4209860"/>
            <a:ext cx="3314864" cy="172421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4DE18F5-AD2C-4ACD-B428-D0FD1B895B8A}"/>
              </a:ext>
            </a:extLst>
          </p:cNvPr>
          <p:cNvSpPr txBox="1"/>
          <p:nvPr/>
        </p:nvSpPr>
        <p:spPr>
          <a:xfrm>
            <a:off x="4362449" y="-4763"/>
            <a:ext cx="72318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badi Extra Light" panose="020B0204020104020204" pitchFamily="34" charset="0"/>
              </a:rPr>
              <a:t>Puisque nous somme en programmation séquentielle, nous avons crée une classe </a:t>
            </a:r>
            <a:r>
              <a:rPr lang="fr-FR" b="1" dirty="0" err="1">
                <a:latin typeface="Abadi Extra Light" panose="020B0204020104020204" pitchFamily="34" charset="0"/>
              </a:rPr>
              <a:t>ElevatorSequence</a:t>
            </a:r>
            <a:r>
              <a:rPr lang="fr-FR" dirty="0">
                <a:latin typeface="Abadi Extra Light" panose="020B0204020104020204" pitchFamily="34" charset="0"/>
              </a:rPr>
              <a:t> pour géré les séquences de notre system. La méthode </a:t>
            </a:r>
            <a:r>
              <a:rPr lang="fr-FR" dirty="0" err="1">
                <a:latin typeface="Abadi Extra Light" panose="020B0204020104020204" pitchFamily="34" charset="0"/>
              </a:rPr>
              <a:t>SystemEmpty</a:t>
            </a:r>
            <a:r>
              <a:rPr lang="fr-FR" dirty="0">
                <a:latin typeface="Abadi Extra Light" panose="020B0204020104020204" pitchFamily="34" charset="0"/>
              </a:rPr>
              <a:t> renvoie </a:t>
            </a:r>
            <a:r>
              <a:rPr lang="fr-FR" dirty="0" err="1">
                <a:latin typeface="Abadi Extra Light" panose="020B0204020104020204" pitchFamily="34" charset="0"/>
              </a:rPr>
              <a:t>true</a:t>
            </a:r>
            <a:r>
              <a:rPr lang="fr-FR" dirty="0">
                <a:latin typeface="Abadi Extra Light" panose="020B0204020104020204" pitchFamily="34" charset="0"/>
              </a:rPr>
              <a:t> quand le système n’as plus d’User en attente dans les </a:t>
            </a:r>
            <a:r>
              <a:rPr lang="fr-FR" b="1" dirty="0" err="1">
                <a:latin typeface="Abadi Extra Light" panose="020B0204020104020204" pitchFamily="34" charset="0"/>
              </a:rPr>
              <a:t>Floor</a:t>
            </a:r>
            <a:r>
              <a:rPr lang="fr-FR" dirty="0">
                <a:latin typeface="Abadi Extra Light" panose="020B0204020104020204" pitchFamily="34" charset="0"/>
              </a:rPr>
              <a:t> ni dans les </a:t>
            </a:r>
            <a:r>
              <a:rPr lang="fr-FR" b="1" dirty="0" err="1">
                <a:latin typeface="Abadi Extra Light" panose="020B0204020104020204" pitchFamily="34" charset="0"/>
              </a:rPr>
              <a:t>Elevator</a:t>
            </a:r>
            <a:r>
              <a:rPr lang="fr-FR" dirty="0">
                <a:latin typeface="Abadi Extra Light" panose="020B0204020104020204" pitchFamily="34" charset="0"/>
              </a:rPr>
              <a:t>. </a:t>
            </a:r>
            <a:r>
              <a:rPr lang="fr-FR" dirty="0" err="1">
                <a:latin typeface="Abadi Extra Light" panose="020B0204020104020204" pitchFamily="34" charset="0"/>
              </a:rPr>
              <a:t>makeSequence</a:t>
            </a:r>
            <a:r>
              <a:rPr lang="fr-FR" dirty="0">
                <a:latin typeface="Abadi Extra Light" panose="020B0204020104020204" pitchFamily="34" charset="0"/>
              </a:rPr>
              <a:t> </a:t>
            </a:r>
            <a:r>
              <a:rPr lang="fr-FR" dirty="0" err="1">
                <a:latin typeface="Abadi Extra Light" panose="020B0204020104020204" pitchFamily="34" charset="0"/>
              </a:rPr>
              <a:t>fonctionn</a:t>
            </a:r>
            <a:r>
              <a:rPr lang="fr-FR" dirty="0">
                <a:latin typeface="Abadi Extra Light" panose="020B0204020104020204" pitchFamily="34" charset="0"/>
              </a:rPr>
              <a:t> comme suit :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latin typeface="Abadi Extra Light" panose="020B0204020104020204" pitchFamily="34" charset="0"/>
              </a:rPr>
              <a:t>Appel la fonction dispatch() pour attribuer les demandes </a:t>
            </a:r>
          </a:p>
          <a:p>
            <a:endParaRPr lang="fr-FR" b="1" dirty="0">
              <a:latin typeface="Abadi Extra Light" panose="020B0204020104020204" pitchFamily="34" charset="0"/>
            </a:endParaRPr>
          </a:p>
          <a:p>
            <a:r>
              <a:rPr lang="fr-FR" dirty="0">
                <a:latin typeface="Abadi Extra Light" panose="020B0204020104020204" pitchFamily="34" charset="0"/>
              </a:rPr>
              <a:t>Pour chaque </a:t>
            </a:r>
            <a:r>
              <a:rPr lang="fr-FR" b="1" dirty="0" err="1">
                <a:latin typeface="Abadi Extra Light" panose="020B0204020104020204" pitchFamily="34" charset="0"/>
              </a:rPr>
              <a:t>Elevator</a:t>
            </a:r>
            <a:r>
              <a:rPr lang="fr-FR" dirty="0">
                <a:latin typeface="Abadi Extra Light" panose="020B0204020104020204" pitchFamily="34" charset="0"/>
              </a:rPr>
              <a:t> :</a:t>
            </a:r>
          </a:p>
          <a:p>
            <a:r>
              <a:rPr lang="fr-FR" dirty="0">
                <a:latin typeface="Abadi Extra Light" panose="020B0204020104020204" pitchFamily="34" charset="0"/>
              </a:rPr>
              <a:t>2.   Gère les sorties</a:t>
            </a:r>
          </a:p>
          <a:p>
            <a:r>
              <a:rPr lang="fr-FR" dirty="0">
                <a:latin typeface="Abadi Extra Light" panose="020B0204020104020204" pitchFamily="34" charset="0"/>
              </a:rPr>
              <a:t>3.   Gère les entrées</a:t>
            </a:r>
          </a:p>
          <a:p>
            <a:pPr marL="342900" indent="-342900">
              <a:buAutoNum type="arabicPeriod" startAt="4"/>
            </a:pPr>
            <a:r>
              <a:rPr lang="fr-FR" dirty="0">
                <a:latin typeface="Abadi Extra Light" panose="020B0204020104020204" pitchFamily="34" charset="0"/>
              </a:rPr>
              <a:t>Gère les mouvements.</a:t>
            </a:r>
          </a:p>
          <a:p>
            <a:pPr marL="342900" indent="-342900">
              <a:buAutoNum type="arabicPeriod" startAt="4"/>
            </a:pPr>
            <a:endParaRPr lang="fr-FR" dirty="0">
              <a:latin typeface="Abadi Extra Light" panose="020B0204020104020204" pitchFamily="34" charset="0"/>
            </a:endParaRPr>
          </a:p>
          <a:p>
            <a:r>
              <a:rPr lang="fr-FR" dirty="0">
                <a:latin typeface="Abadi Extra Light" panose="020B0204020104020204" pitchFamily="34" charset="0"/>
              </a:rPr>
              <a:t>Ainsi, on peux pour faire fonctionner le système il suffit de coder :</a:t>
            </a:r>
          </a:p>
          <a:p>
            <a:endParaRPr lang="fr-FR" dirty="0">
              <a:latin typeface="Abadi Extra Light" panose="020B0204020104020204" pitchFamily="34" charset="0"/>
            </a:endParaRPr>
          </a:p>
          <a:p>
            <a:endParaRPr lang="fr-FR" dirty="0">
              <a:latin typeface="Abadi Extra Light" panose="020B0204020104020204" pitchFamily="34" charset="0"/>
            </a:endParaRPr>
          </a:p>
          <a:p>
            <a:endParaRPr lang="fr-FR" dirty="0">
              <a:latin typeface="Abadi Extra Light" panose="020B0204020104020204" pitchFamily="34" charset="0"/>
            </a:endParaRPr>
          </a:p>
          <a:p>
            <a:endParaRPr lang="fr-FR" dirty="0">
              <a:latin typeface="Abadi Extra Light" panose="020B0204020104020204" pitchFamily="34" charset="0"/>
            </a:endParaRPr>
          </a:p>
          <a:p>
            <a:endParaRPr lang="fr-FR" dirty="0">
              <a:latin typeface="Abadi Extra Light" panose="020B02040201040202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1BDB58D-AC35-4D7C-AA59-116185520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934" y="3933703"/>
            <a:ext cx="7116883" cy="2476621"/>
          </a:xfrm>
          <a:prstGeom prst="rect">
            <a:avLst/>
          </a:prstGeom>
        </p:spPr>
      </p:pic>
      <p:pic>
        <p:nvPicPr>
          <p:cNvPr id="4" name="Graphique 3" descr="Ligne fléchée : pivoter à droite">
            <a:extLst>
              <a:ext uri="{FF2B5EF4-FFF2-40B4-BE49-F238E27FC236}">
                <a16:creationId xmlns:a16="http://schemas.microsoft.com/office/drawing/2014/main" id="{DDB6FB9F-F3F1-40B2-BB43-BF16F6C8E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9287" y="1666875"/>
            <a:ext cx="1290638" cy="129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3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F39C81-669B-453B-859A-D52AB2CE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8457"/>
            <a:ext cx="3322317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Resultats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 descr="Une image contenant assis, noir, table, grand&#10;&#10;Description générée automatiquement">
            <a:extLst>
              <a:ext uri="{FF2B5EF4-FFF2-40B4-BE49-F238E27FC236}">
                <a16:creationId xmlns:a16="http://schemas.microsoft.com/office/drawing/2014/main" id="{99AE4500-A88B-4662-AEDB-3B79E02B2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10" y="276225"/>
            <a:ext cx="2815469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42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98135EBA-B3A3-4F88-BCB1-D0C8E63F4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B551406E-05CC-4445-9609-3E253925D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AD156C-2034-45B6-AD2B-19B2FAC07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513" y="4984597"/>
            <a:ext cx="3767328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7200" b="1" dirty="0">
                <a:solidFill>
                  <a:schemeClr val="bg1"/>
                </a:solidFill>
              </a:rPr>
              <a:t>IHM</a:t>
            </a:r>
          </a:p>
        </p:txBody>
      </p:sp>
      <p:pic>
        <p:nvPicPr>
          <p:cNvPr id="16" name="Image 15" descr="Une image contenant noir, photo, grand&#10;&#10;Description générée automatiquement">
            <a:extLst>
              <a:ext uri="{FF2B5EF4-FFF2-40B4-BE49-F238E27FC236}">
                <a16:creationId xmlns:a16="http://schemas.microsoft.com/office/drawing/2014/main" id="{37619466-95C8-4891-8248-F15C89A83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59" y="645396"/>
            <a:ext cx="1093046" cy="3209544"/>
          </a:xfrm>
          <a:prstGeom prst="rect">
            <a:avLst/>
          </a:prstGeom>
        </p:spPr>
      </p:pic>
      <p:cxnSp>
        <p:nvCxnSpPr>
          <p:cNvPr id="20" name="Straight Connector 24">
            <a:extLst>
              <a:ext uri="{FF2B5EF4-FFF2-40B4-BE49-F238E27FC236}">
                <a16:creationId xmlns:a16="http://schemas.microsoft.com/office/drawing/2014/main" id="{FB9683CF-0DA1-46CF-ACAC-D8EE1B15B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7177" y="1347782"/>
            <a:ext cx="0" cy="18288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Une image contenant noir, assis, table, grand&#10;&#10;Description générée automatiquement">
            <a:extLst>
              <a:ext uri="{FF2B5EF4-FFF2-40B4-BE49-F238E27FC236}">
                <a16:creationId xmlns:a16="http://schemas.microsoft.com/office/drawing/2014/main" id="{B309E603-C6C1-4441-86D6-DD62E8B03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238" y="645396"/>
            <a:ext cx="1739801" cy="3209544"/>
          </a:xfrm>
          <a:prstGeom prst="rect">
            <a:avLst/>
          </a:prstGeom>
        </p:spPr>
      </p:pic>
      <p:cxnSp>
        <p:nvCxnSpPr>
          <p:cNvPr id="22" name="Straight Connector 26">
            <a:extLst>
              <a:ext uri="{FF2B5EF4-FFF2-40B4-BE49-F238E27FC236}">
                <a16:creationId xmlns:a16="http://schemas.microsoft.com/office/drawing/2014/main" id="{C2AE770B-9BD5-45F7-9DD4-D3FFD62FE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349484"/>
            <a:ext cx="0" cy="18288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 descr="Une image contenant noir, assis, signe, téléphone&#10;&#10;Description générée automatiquement">
            <a:extLst>
              <a:ext uri="{FF2B5EF4-FFF2-40B4-BE49-F238E27FC236}">
                <a16:creationId xmlns:a16="http://schemas.microsoft.com/office/drawing/2014/main" id="{8BAC2201-3B3B-4A75-AD87-58493DDB43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129" y="1210462"/>
            <a:ext cx="2569464" cy="2079411"/>
          </a:xfrm>
          <a:prstGeom prst="rect">
            <a:avLst/>
          </a:prstGeom>
        </p:spPr>
      </p:pic>
      <p:cxnSp>
        <p:nvCxnSpPr>
          <p:cNvPr id="24" name="Straight Connector 28">
            <a:extLst>
              <a:ext uri="{FF2B5EF4-FFF2-40B4-BE49-F238E27FC236}">
                <a16:creationId xmlns:a16="http://schemas.microsoft.com/office/drawing/2014/main" id="{24A55763-CE5D-4A9B-A9F7-982C80007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13824" y="1349484"/>
            <a:ext cx="0" cy="18288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799A3967-3404-4C38-A713-415A9A463D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486" y="1454401"/>
            <a:ext cx="2569464" cy="1591533"/>
          </a:xfrm>
          <a:prstGeom prst="rect">
            <a:avLst/>
          </a:prstGeom>
        </p:spPr>
      </p:pic>
      <p:cxnSp>
        <p:nvCxnSpPr>
          <p:cNvPr id="26" name="Straight Connector 30">
            <a:extLst>
              <a:ext uri="{FF2B5EF4-FFF2-40B4-BE49-F238E27FC236}">
                <a16:creationId xmlns:a16="http://schemas.microsoft.com/office/drawing/2014/main" id="{4E4DDBE7-307B-40B1-B6B5-5B376C16D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B32C03D-B7E7-4EA3-ACB5-C202BA8456CA}"/>
              </a:ext>
            </a:extLst>
          </p:cNvPr>
          <p:cNvSpPr/>
          <p:nvPr/>
        </p:nvSpPr>
        <p:spPr>
          <a:xfrm>
            <a:off x="4881067" y="4653475"/>
            <a:ext cx="7062201" cy="1988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dirty="0">
                <a:solidFill>
                  <a:schemeClr val="bg1"/>
                </a:solidFill>
              </a:rPr>
              <a:t>Les méthodes suivantes permettre d’afficher les informations relatives aux différents objets du système pour connaitre leurs états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Utils.displayDemandsDetails();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</a:rPr>
              <a:t>Utils.displayElevatorDetails</a:t>
            </a:r>
            <a:r>
              <a:rPr lang="fr-FR" dirty="0">
                <a:solidFill>
                  <a:schemeClr val="bg1"/>
                </a:solidFill>
              </a:rPr>
              <a:t>();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</a:rPr>
              <a:t>Utils.displayFloorsDetails</a:t>
            </a:r>
            <a:r>
              <a:rPr lang="fr-FR" dirty="0">
                <a:solidFill>
                  <a:schemeClr val="bg1"/>
                </a:solidFill>
              </a:rPr>
              <a:t>();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</a:rPr>
              <a:t>Utils.displayUsersDetails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C53AA3C-6B10-4167-967B-49C11BFCD278}"/>
              </a:ext>
            </a:extLst>
          </p:cNvPr>
          <p:cNvSpPr txBox="1"/>
          <p:nvPr/>
        </p:nvSpPr>
        <p:spPr>
          <a:xfrm>
            <a:off x="1266159" y="239271"/>
            <a:ext cx="146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latin typeface="Abadi Extra Light" panose="020B0204020104020204" pitchFamily="34" charset="0"/>
              </a:rPr>
              <a:t>Floors</a:t>
            </a:r>
            <a:endParaRPr lang="fr-FR" sz="2000" b="1" dirty="0">
              <a:latin typeface="Abadi Extra Light" panose="020B0204020104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8E3C1BCB-5D8B-4AE8-AF60-36A0C6B31BF1}"/>
              </a:ext>
            </a:extLst>
          </p:cNvPr>
          <p:cNvSpPr txBox="1"/>
          <p:nvPr/>
        </p:nvSpPr>
        <p:spPr>
          <a:xfrm>
            <a:off x="4118580" y="228941"/>
            <a:ext cx="146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latin typeface="Abadi Extra Light" panose="020B0204020104020204" pitchFamily="34" charset="0"/>
              </a:rPr>
              <a:t>Users</a:t>
            </a:r>
            <a:endParaRPr lang="fr-FR" sz="2000" b="1" dirty="0">
              <a:latin typeface="Abadi Extra Light" panose="020B0204020104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0161D00-BB39-4B55-A514-C7E2D7004BCA}"/>
              </a:ext>
            </a:extLst>
          </p:cNvPr>
          <p:cNvSpPr txBox="1"/>
          <p:nvPr/>
        </p:nvSpPr>
        <p:spPr>
          <a:xfrm>
            <a:off x="6951667" y="769843"/>
            <a:ext cx="146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latin typeface="Abadi Extra Light" panose="020B0204020104020204" pitchFamily="34" charset="0"/>
              </a:rPr>
              <a:t>Demands</a:t>
            </a:r>
            <a:endParaRPr lang="fr-FR" sz="2000" b="1" dirty="0">
              <a:latin typeface="Abadi Extra Light" panose="020B0204020104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DC88882-A987-448F-AA7C-76DEBB3FDDAE}"/>
              </a:ext>
            </a:extLst>
          </p:cNvPr>
          <p:cNvSpPr txBox="1"/>
          <p:nvPr/>
        </p:nvSpPr>
        <p:spPr>
          <a:xfrm>
            <a:off x="9737968" y="1010407"/>
            <a:ext cx="146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>
                <a:latin typeface="Abadi Extra Light" panose="020B0204020104020204" pitchFamily="34" charset="0"/>
              </a:rPr>
              <a:t>Elevator</a:t>
            </a:r>
            <a:endParaRPr lang="fr-FR" sz="2000" b="1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593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AD156C-2034-45B6-AD2B-19B2FAC07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3019425" cy="2009774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fr-FR" b="1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SystemStats</a:t>
            </a:r>
            <a:endParaRPr lang="en-US" sz="3200" b="1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5" name="Graphique 4" descr="Présentation avec graphique à barres (droite à gauche)">
            <a:extLst>
              <a:ext uri="{FF2B5EF4-FFF2-40B4-BE49-F238E27FC236}">
                <a16:creationId xmlns:a16="http://schemas.microsoft.com/office/drawing/2014/main" id="{A476A016-FA8A-41CA-9853-24C172C65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7850" y="1695451"/>
            <a:ext cx="1266824" cy="126682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2D1E36C-704F-452A-A094-74541657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575" y="330994"/>
            <a:ext cx="3268194" cy="600551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A45AE80-B5C1-4AD2-B949-0D86871E8E6A}"/>
              </a:ext>
            </a:extLst>
          </p:cNvPr>
          <p:cNvSpPr txBox="1"/>
          <p:nvPr/>
        </p:nvSpPr>
        <p:spPr>
          <a:xfrm>
            <a:off x="400048" y="4377719"/>
            <a:ext cx="37338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>
                <a:latin typeface="Abadi Extra Light" panose="020B0204020104020204" pitchFamily="34" charset="0"/>
              </a:rPr>
              <a:t>La création d’un classe </a:t>
            </a:r>
            <a:r>
              <a:rPr lang="fr-FR" sz="2400" dirty="0" err="1">
                <a:latin typeface="Abadi Extra Light" panose="020B0204020104020204" pitchFamily="34" charset="0"/>
              </a:rPr>
              <a:t>SystemStats</a:t>
            </a:r>
            <a:r>
              <a:rPr lang="fr-FR" sz="2400" dirty="0">
                <a:latin typeface="Abadi Extra Light" panose="020B0204020104020204" pitchFamily="34" charset="0"/>
              </a:rPr>
              <a:t> nous a permis d’avoir des indicateurs sur la performance du système.</a:t>
            </a:r>
          </a:p>
        </p:txBody>
      </p:sp>
      <p:pic>
        <p:nvPicPr>
          <p:cNvPr id="13" name="Image 12" descr="Une image contenant assis, noir, table, grand&#10;&#10;Description générée automatiquement">
            <a:extLst>
              <a:ext uri="{FF2B5EF4-FFF2-40B4-BE49-F238E27FC236}">
                <a16:creationId xmlns:a16="http://schemas.microsoft.com/office/drawing/2014/main" id="{BB3E2667-E009-4E3D-A1EA-E682F262A0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190501"/>
            <a:ext cx="2815469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27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E73DE7-6D55-4EF1-9197-E91EBB9C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Statistiques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sur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notre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système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24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B1F941-B955-48D0-9584-ADEBD3140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Corrélation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entre le </a:t>
            </a: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nombre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d’utilisateur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et le </a:t>
            </a: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nombre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d’itérations</a:t>
            </a:r>
            <a:endParaRPr lang="en-US" sz="2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B30BC50A-EC31-4D20-9DBE-2F71F22CB0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4399662"/>
              </p:ext>
            </p:extLst>
          </p:nvPr>
        </p:nvGraphicFramePr>
        <p:xfrm>
          <a:off x="4038600" y="961812"/>
          <a:ext cx="7188199" cy="4930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68C83DA-D1A6-4A15-AC89-6D6FE0F6BABD}"/>
              </a:ext>
            </a:extLst>
          </p:cNvPr>
          <p:cNvSpPr/>
          <p:nvPr/>
        </p:nvSpPr>
        <p:spPr>
          <a:xfrm>
            <a:off x="5715001" y="280851"/>
            <a:ext cx="4510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Abadi Extra Light" panose="020B0204020104020204" pitchFamily="34" charset="0"/>
              </a:rPr>
              <a:t>Coefficient de Pearson : 0,75480499</a:t>
            </a:r>
            <a:r>
              <a:rPr lang="fr-FR" sz="2000" b="1" dirty="0">
                <a:latin typeface="Abadi Extra Light" panose="020B02040201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9310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B1F941-B955-48D0-9584-ADEBD3140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Corrélation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entre le </a:t>
            </a: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nombre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d’utilisateur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et la durée </a:t>
            </a: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d’éxécution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 </a:t>
            </a: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programme</a:t>
            </a:r>
            <a:endParaRPr lang="en-US" sz="2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8C83DA-D1A6-4A15-AC89-6D6FE0F6BABD}"/>
              </a:ext>
            </a:extLst>
          </p:cNvPr>
          <p:cNvSpPr/>
          <p:nvPr/>
        </p:nvSpPr>
        <p:spPr>
          <a:xfrm>
            <a:off x="5727701" y="461113"/>
            <a:ext cx="4510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Abadi Extra Light" panose="020B0204020104020204" pitchFamily="34" charset="0"/>
              </a:rPr>
              <a:t>Coefficient de Pearson : </a:t>
            </a:r>
            <a:r>
              <a:rPr lang="fr-FR" b="1" dirty="0">
                <a:latin typeface="Abadi Extra Light" panose="020B0204020104020204" pitchFamily="34" charset="0"/>
              </a:rPr>
              <a:t>0,620707565</a:t>
            </a:r>
            <a:r>
              <a:rPr lang="fr-FR" sz="2000" dirty="0">
                <a:latin typeface="Abadi Extra Light" panose="020B0204020104020204" pitchFamily="34" charset="0"/>
              </a:rPr>
              <a:t> </a:t>
            </a:r>
            <a:endParaRPr lang="fr-FR" sz="2000" b="1" dirty="0">
              <a:latin typeface="Abadi Extra Light" panose="020B0204020104020204" pitchFamily="34" charset="0"/>
            </a:endParaRPr>
          </a:p>
        </p:txBody>
      </p: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F08B3F68-2407-4A7B-B43B-F3715ADC42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509099"/>
              </p:ext>
            </p:extLst>
          </p:nvPr>
        </p:nvGraphicFramePr>
        <p:xfrm>
          <a:off x="3842014" y="1322336"/>
          <a:ext cx="7872114" cy="4773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444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B1F941-B955-48D0-9584-ADEBD3140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Corrélation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entre la durée </a:t>
            </a: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d’éxécution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 </a:t>
            </a: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programme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et le </a:t>
            </a: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nombre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d’itérations</a:t>
            </a:r>
            <a:endParaRPr lang="en-US" sz="2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8C83DA-D1A6-4A15-AC89-6D6FE0F6BABD}"/>
              </a:ext>
            </a:extLst>
          </p:cNvPr>
          <p:cNvSpPr/>
          <p:nvPr/>
        </p:nvSpPr>
        <p:spPr>
          <a:xfrm>
            <a:off x="5829301" y="461113"/>
            <a:ext cx="4510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Abadi Extra Light" panose="020B0204020104020204" pitchFamily="34" charset="0"/>
              </a:rPr>
              <a:t>Coefficient de Pearson : 0,75480499</a:t>
            </a:r>
            <a:r>
              <a:rPr lang="fr-FR" sz="2000" b="1" dirty="0">
                <a:latin typeface="Abadi Extra Light" panose="020B0204020104020204" pitchFamily="34" charset="0"/>
              </a:rPr>
              <a:t> </a:t>
            </a: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20C6CAA4-4468-48D6-9C2F-AB07932B56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3546268"/>
              </p:ext>
            </p:extLst>
          </p:nvPr>
        </p:nvGraphicFramePr>
        <p:xfrm>
          <a:off x="3945203" y="1322336"/>
          <a:ext cx="7751445" cy="4700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946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CC1CC3-394B-438A-A703-16CAFE3E0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  <a:latin typeface="Abadi Extra Light" panose="020B0204020104020204" pitchFamily="34" charset="0"/>
              </a:rPr>
              <a:t>Que doit faire notre système d’ascenseur ?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D37F496-3C2F-4ABE-B3B2-05854E0F15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38860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194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AD156C-2034-45B6-AD2B-19B2FAC07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3019425" cy="200977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Simuler</a:t>
            </a:r>
            <a:r>
              <a:rPr lang="en-US" sz="4000" dirty="0">
                <a:solidFill>
                  <a:schemeClr val="bg1"/>
                </a:solidFill>
                <a:latin typeface="Abadi Extra Light" panose="020B0204020104020204" pitchFamily="34" charset="0"/>
              </a:rPr>
              <a:t> les </a:t>
            </a:r>
            <a:r>
              <a:rPr lang="en-US" sz="4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utilisateurs</a:t>
            </a:r>
            <a:endParaRPr lang="en-US" sz="40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7" name="Image 6" descr="Une image contenant capture d’écran, ordinateur, portable&#10;&#10;Description générée automatiquement">
            <a:extLst>
              <a:ext uri="{FF2B5EF4-FFF2-40B4-BE49-F238E27FC236}">
                <a16:creationId xmlns:a16="http://schemas.microsoft.com/office/drawing/2014/main" id="{DB2E9A6F-CF8C-46F5-AE3A-663828FF6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354" y="0"/>
            <a:ext cx="7882842" cy="309154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6D224DD-DD50-40A7-B345-17F5D21624FA}"/>
              </a:ext>
            </a:extLst>
          </p:cNvPr>
          <p:cNvSpPr txBox="1"/>
          <p:nvPr/>
        </p:nvSpPr>
        <p:spPr>
          <a:xfrm>
            <a:off x="517236" y="3286807"/>
            <a:ext cx="111575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Abadi Extra Light" panose="020B0204020104020204" pitchFamily="34" charset="0"/>
              </a:rPr>
              <a:t>Nous avons une classe abstraite </a:t>
            </a:r>
            <a:r>
              <a:rPr lang="fr-FR" sz="1600" b="1" dirty="0">
                <a:latin typeface="Abadi Extra Light" panose="020B0204020104020204" pitchFamily="34" charset="0"/>
              </a:rPr>
              <a:t>User</a:t>
            </a:r>
            <a:r>
              <a:rPr lang="fr-FR" sz="1600" dirty="0">
                <a:latin typeface="Abadi Extra Light" panose="020B0204020104020204" pitchFamily="34" charset="0"/>
              </a:rPr>
              <a:t>, définis par : un </a:t>
            </a:r>
            <a:r>
              <a:rPr lang="fr-FR" sz="1600" i="1" dirty="0">
                <a:latin typeface="Abadi Extra Light" panose="020B0204020104020204" pitchFamily="34" charset="0"/>
              </a:rPr>
              <a:t>nom</a:t>
            </a:r>
            <a:r>
              <a:rPr lang="fr-FR" sz="1600" dirty="0">
                <a:latin typeface="Abadi Extra Light" panose="020B0204020104020204" pitchFamily="34" charset="0"/>
              </a:rPr>
              <a:t>, un </a:t>
            </a:r>
            <a:r>
              <a:rPr lang="fr-FR" sz="1600" i="1" dirty="0">
                <a:latin typeface="Abadi Extra Light" panose="020B0204020104020204" pitchFamily="34" charset="0"/>
              </a:rPr>
              <a:t>prénom</a:t>
            </a:r>
            <a:r>
              <a:rPr lang="fr-FR" sz="1600" dirty="0">
                <a:latin typeface="Abadi Extra Light" panose="020B0204020104020204" pitchFamily="34" charset="0"/>
              </a:rPr>
              <a:t>, un </a:t>
            </a:r>
            <a:r>
              <a:rPr lang="fr-FR" sz="1600" i="1" dirty="0">
                <a:latin typeface="Abadi Extra Light" panose="020B0204020104020204" pitchFamily="34" charset="0"/>
              </a:rPr>
              <a:t>âge</a:t>
            </a:r>
            <a:r>
              <a:rPr lang="fr-FR" sz="1600" dirty="0">
                <a:latin typeface="Abadi Extra Light" panose="020B0204020104020204" pitchFamily="34" charset="0"/>
              </a:rPr>
              <a:t>, un </a:t>
            </a:r>
            <a:r>
              <a:rPr lang="fr-FR" sz="1600" i="1" dirty="0">
                <a:latin typeface="Abadi Extra Light" panose="020B0204020104020204" pitchFamily="34" charset="0"/>
              </a:rPr>
              <a:t>statut</a:t>
            </a:r>
            <a:r>
              <a:rPr lang="fr-FR" sz="1600" dirty="0">
                <a:latin typeface="Abadi Extra Light" panose="020B0204020104020204" pitchFamily="34" charset="0"/>
              </a:rPr>
              <a:t>, une </a:t>
            </a:r>
            <a:r>
              <a:rPr lang="fr-FR" sz="1600" i="1" dirty="0">
                <a:latin typeface="Abadi Extra Light" panose="020B0204020104020204" pitchFamily="34" charset="0"/>
              </a:rPr>
              <a:t>situation ou non de handicap</a:t>
            </a:r>
            <a:r>
              <a:rPr lang="fr-FR" sz="1600" dirty="0">
                <a:latin typeface="Abadi Extra Light" panose="020B0204020104020204" pitchFamily="34" charset="0"/>
              </a:rPr>
              <a:t>, un </a:t>
            </a:r>
            <a:r>
              <a:rPr lang="fr-FR" sz="1600" i="1" dirty="0">
                <a:latin typeface="Abadi Extra Light" panose="020B0204020104020204" pitchFamily="34" charset="0"/>
              </a:rPr>
              <a:t>numéro</a:t>
            </a:r>
            <a:r>
              <a:rPr lang="fr-FR" sz="1600" dirty="0">
                <a:latin typeface="Abadi Extra Light" panose="020B0204020104020204" pitchFamily="34" charset="0"/>
              </a:rPr>
              <a:t> correspondant à sa </a:t>
            </a:r>
            <a:r>
              <a:rPr lang="fr-FR" sz="1600" i="1" dirty="0">
                <a:latin typeface="Abadi Extra Light" panose="020B0204020104020204" pitchFamily="34" charset="0"/>
              </a:rPr>
              <a:t>priorité</a:t>
            </a:r>
            <a:r>
              <a:rPr lang="fr-FR" sz="1600" dirty="0">
                <a:latin typeface="Abadi Extra Light" panose="020B0204020104020204" pitchFamily="34" charset="0"/>
              </a:rPr>
              <a:t> (plus ce numéro est grand plus l’User est prioritaire) calculé par la méthode </a:t>
            </a:r>
            <a:r>
              <a:rPr lang="fr-FR" sz="1600" u="sng" dirty="0" err="1">
                <a:latin typeface="Abadi Extra Light" panose="020B0204020104020204" pitchFamily="34" charset="0"/>
              </a:rPr>
              <a:t>setPriority</a:t>
            </a:r>
            <a:r>
              <a:rPr lang="fr-FR" sz="1600" u="sng" dirty="0">
                <a:latin typeface="Abadi Extra Light" panose="020B0204020104020204" pitchFamily="34" charset="0"/>
              </a:rPr>
              <a:t>()</a:t>
            </a:r>
            <a:r>
              <a:rPr lang="fr-FR" sz="1600" dirty="0">
                <a:latin typeface="Abadi Extra Light" panose="020B0204020104020204" pitchFamily="34" charset="0"/>
              </a:rPr>
              <a:t>, un étage de départ, un étage d’arrivé, un étage final (dont nous détaillerons l’utilité) ainsi qu’une direction calculé à partir de l’étage de départ et celui d’arrivé dans la méthode </a:t>
            </a:r>
            <a:r>
              <a:rPr lang="fr-FR" sz="1600" u="sng" dirty="0" err="1">
                <a:latin typeface="Abadi Extra Light" panose="020B0204020104020204" pitchFamily="34" charset="0"/>
              </a:rPr>
              <a:t>setDirection</a:t>
            </a:r>
            <a:r>
              <a:rPr lang="fr-FR" sz="1600" u="sng" dirty="0">
                <a:latin typeface="Abadi Extra Light" panose="020B0204020104020204" pitchFamily="34" charset="0"/>
              </a:rPr>
              <a:t>().</a:t>
            </a:r>
            <a:r>
              <a:rPr lang="fr-FR" sz="1600" dirty="0">
                <a:latin typeface="Abadi Extra Light" panose="020B0204020104020204" pitchFamily="34" charset="0"/>
              </a:rPr>
              <a:t> </a:t>
            </a:r>
          </a:p>
          <a:p>
            <a:endParaRPr lang="fr-FR" sz="1600" dirty="0">
              <a:latin typeface="Abadi Extra Light" panose="020B0204020104020204" pitchFamily="34" charset="0"/>
            </a:endParaRPr>
          </a:p>
          <a:p>
            <a:r>
              <a:rPr lang="fr-FR" sz="1600" dirty="0">
                <a:latin typeface="Abadi Extra Light" panose="020B0204020104020204" pitchFamily="34" charset="0"/>
              </a:rPr>
              <a:t>Nous avons </a:t>
            </a:r>
            <a:r>
              <a:rPr lang="fr-FR" sz="1600" dirty="0" err="1">
                <a:latin typeface="Abadi Extra Light" panose="020B0204020104020204" pitchFamily="34" charset="0"/>
              </a:rPr>
              <a:t>creer</a:t>
            </a:r>
            <a:r>
              <a:rPr lang="fr-FR" sz="1600" dirty="0">
                <a:latin typeface="Abadi Extra Light" panose="020B0204020104020204" pitchFamily="34" charset="0"/>
              </a:rPr>
              <a:t> les méthodes </a:t>
            </a:r>
            <a:r>
              <a:rPr lang="fr-FR" sz="1600" u="sng" dirty="0" err="1">
                <a:latin typeface="Abadi Extra Light" panose="020B0204020104020204" pitchFamily="34" charset="0"/>
              </a:rPr>
              <a:t>callElevator</a:t>
            </a:r>
            <a:r>
              <a:rPr lang="fr-FR" sz="1600" u="sng" dirty="0">
                <a:latin typeface="Abadi Extra Light" panose="020B0204020104020204" pitchFamily="34" charset="0"/>
              </a:rPr>
              <a:t>() </a:t>
            </a:r>
            <a:r>
              <a:rPr lang="fr-FR" sz="1600" dirty="0">
                <a:latin typeface="Abadi Extra Light" panose="020B0204020104020204" pitchFamily="34" charset="0"/>
              </a:rPr>
              <a:t>qui crée une nouvelle demande, </a:t>
            </a:r>
            <a:r>
              <a:rPr lang="fr-FR" sz="1600" u="sng" dirty="0" err="1">
                <a:latin typeface="Abadi Extra Light" panose="020B0204020104020204" pitchFamily="34" charset="0"/>
              </a:rPr>
              <a:t>setCorrespondance</a:t>
            </a:r>
            <a:r>
              <a:rPr lang="fr-FR" sz="1600" u="sng" dirty="0">
                <a:latin typeface="Abadi Extra Light" panose="020B0204020104020204" pitchFamily="34" charset="0"/>
              </a:rPr>
              <a:t>()</a:t>
            </a:r>
            <a:r>
              <a:rPr lang="fr-FR" sz="1600" dirty="0">
                <a:latin typeface="Abadi Extra Light" panose="020B0204020104020204" pitchFamily="34" charset="0"/>
              </a:rPr>
              <a:t>, </a:t>
            </a:r>
            <a:r>
              <a:rPr lang="fr-FR" sz="1600" u="sng" dirty="0" err="1">
                <a:latin typeface="Abadi Extra Light" panose="020B0204020104020204" pitchFamily="34" charset="0"/>
              </a:rPr>
              <a:t>isFinalDestination</a:t>
            </a:r>
            <a:r>
              <a:rPr lang="fr-FR" sz="1600" u="sng" dirty="0">
                <a:latin typeface="Abadi Extra Light" panose="020B0204020104020204" pitchFamily="34" charset="0"/>
              </a:rPr>
              <a:t>()</a:t>
            </a:r>
            <a:r>
              <a:rPr lang="fr-FR" sz="1600" dirty="0">
                <a:latin typeface="Abadi Extra Light" panose="020B0204020104020204" pitchFamily="34" charset="0"/>
              </a:rPr>
              <a:t> et </a:t>
            </a:r>
            <a:r>
              <a:rPr lang="fr-FR" sz="1600" u="sng" dirty="0" err="1">
                <a:latin typeface="Abadi Extra Light" panose="020B0204020104020204" pitchFamily="34" charset="0"/>
              </a:rPr>
              <a:t>makeChangement</a:t>
            </a:r>
            <a:r>
              <a:rPr lang="fr-FR" sz="1600" u="sng" dirty="0">
                <a:latin typeface="Abadi Extra Light" panose="020B0204020104020204" pitchFamily="34" charset="0"/>
              </a:rPr>
              <a:t>() </a:t>
            </a:r>
            <a:r>
              <a:rPr lang="fr-FR" sz="1600" dirty="0">
                <a:latin typeface="Abadi Extra Light" panose="020B0204020104020204" pitchFamily="34" charset="0"/>
              </a:rPr>
              <a:t>servent à traiter les cas d’User devant faire des correspondances, </a:t>
            </a:r>
          </a:p>
          <a:p>
            <a:endParaRPr lang="fr-FR" sz="1600" dirty="0">
              <a:latin typeface="Abadi Extra Light" panose="020B0204020104020204" pitchFamily="34" charset="0"/>
            </a:endParaRPr>
          </a:p>
          <a:p>
            <a:r>
              <a:rPr lang="fr-FR" sz="1600" dirty="0">
                <a:latin typeface="Abadi Extra Light" panose="020B0204020104020204" pitchFamily="34" charset="0"/>
              </a:rPr>
              <a:t>User implémente </a:t>
            </a:r>
            <a:r>
              <a:rPr lang="fr-FR" sz="1600" b="1" dirty="0">
                <a:latin typeface="Abadi Extra Light" panose="020B0204020104020204" pitchFamily="34" charset="0"/>
              </a:rPr>
              <a:t>Comparable</a:t>
            </a:r>
            <a:r>
              <a:rPr lang="fr-FR" sz="1600" dirty="0">
                <a:latin typeface="Abadi Extra Light" panose="020B0204020104020204" pitchFamily="34" charset="0"/>
              </a:rPr>
              <a:t>. </a:t>
            </a:r>
            <a:r>
              <a:rPr lang="fr-FR" sz="1600" u="sng" dirty="0" err="1">
                <a:latin typeface="Abadi Extra Light" panose="020B0204020104020204" pitchFamily="34" charset="0"/>
              </a:rPr>
              <a:t>compareTo</a:t>
            </a:r>
            <a:r>
              <a:rPr lang="fr-FR" sz="1600" u="sng" dirty="0">
                <a:latin typeface="Abadi Extra Light" panose="020B0204020104020204" pitchFamily="34" charset="0"/>
              </a:rPr>
              <a:t>() </a:t>
            </a:r>
            <a:r>
              <a:rPr lang="fr-FR" sz="1600" dirty="0">
                <a:latin typeface="Abadi Extra Light" panose="020B0204020104020204" pitchFamily="34" charset="0"/>
              </a:rPr>
              <a:t>compare les User en fonction de leur priorité. </a:t>
            </a:r>
          </a:p>
          <a:p>
            <a:endParaRPr lang="fr-FR" sz="1600" dirty="0">
              <a:latin typeface="Abadi Extra Light" panose="020B0204020104020204" pitchFamily="34" charset="0"/>
            </a:endParaRPr>
          </a:p>
          <a:p>
            <a:r>
              <a:rPr lang="fr-FR" sz="1600" dirty="0">
                <a:latin typeface="Abadi Extra Light" panose="020B0204020104020204" pitchFamily="34" charset="0"/>
              </a:rPr>
              <a:t>Les méthode </a:t>
            </a:r>
            <a:r>
              <a:rPr lang="fr-FR" sz="1600" u="sng" dirty="0" err="1">
                <a:latin typeface="Abadi Extra Light" panose="020B0204020104020204" pitchFamily="34" charset="0"/>
              </a:rPr>
              <a:t>equals</a:t>
            </a:r>
            <a:r>
              <a:rPr lang="fr-FR" sz="1600" u="sng" dirty="0">
                <a:latin typeface="Abadi Extra Light" panose="020B0204020104020204" pitchFamily="34" charset="0"/>
              </a:rPr>
              <a:t>() </a:t>
            </a:r>
            <a:r>
              <a:rPr lang="fr-FR" sz="1600" dirty="0">
                <a:latin typeface="Abadi Extra Light" panose="020B0204020104020204" pitchFamily="34" charset="0"/>
              </a:rPr>
              <a:t>et </a:t>
            </a:r>
            <a:r>
              <a:rPr lang="fr-FR" sz="1600" u="sng" dirty="0" err="1">
                <a:latin typeface="Abadi Extra Light" panose="020B0204020104020204" pitchFamily="34" charset="0"/>
              </a:rPr>
              <a:t>hashCode</a:t>
            </a:r>
            <a:r>
              <a:rPr lang="fr-FR" sz="1600" u="sng" dirty="0">
                <a:latin typeface="Abadi Extra Light" panose="020B0204020104020204" pitchFamily="34" charset="0"/>
              </a:rPr>
              <a:t>() </a:t>
            </a:r>
            <a:r>
              <a:rPr lang="fr-FR" sz="1600" dirty="0">
                <a:latin typeface="Abadi Extra Light" panose="020B0204020104020204" pitchFamily="34" charset="0"/>
              </a:rPr>
              <a:t>on été surchargé pour utiliser des </a:t>
            </a:r>
            <a:r>
              <a:rPr lang="fr-FR" sz="1600" dirty="0" err="1">
                <a:latin typeface="Abadi Extra Light" panose="020B0204020104020204" pitchFamily="34" charset="0"/>
              </a:rPr>
              <a:t>hashMap</a:t>
            </a:r>
            <a:r>
              <a:rPr lang="fr-FR" sz="1600" dirty="0">
                <a:latin typeface="Abadi Extra Light" panose="020B0204020104020204" pitchFamily="34" charset="0"/>
              </a:rPr>
              <a:t> d’</a:t>
            </a:r>
            <a:r>
              <a:rPr lang="fr-FR" sz="1600" dirty="0" err="1">
                <a:latin typeface="Abadi Extra Light" panose="020B0204020104020204" pitchFamily="34" charset="0"/>
              </a:rPr>
              <a:t>Users</a:t>
            </a:r>
            <a:r>
              <a:rPr lang="fr-FR" sz="1600" dirty="0">
                <a:latin typeface="Abadi Extra Light" panose="020B0204020104020204" pitchFamily="34" charset="0"/>
              </a:rPr>
              <a:t>.</a:t>
            </a:r>
          </a:p>
          <a:p>
            <a:endParaRPr lang="fr-FR" sz="1600" dirty="0">
              <a:latin typeface="Abadi Extra Light" panose="020B0204020104020204" pitchFamily="34" charset="0"/>
            </a:endParaRPr>
          </a:p>
          <a:p>
            <a:r>
              <a:rPr lang="fr-FR" sz="1600" dirty="0">
                <a:latin typeface="Abadi Extra Light" panose="020B0204020104020204" pitchFamily="34" charset="0"/>
              </a:rPr>
              <a:t>Les classes </a:t>
            </a:r>
            <a:r>
              <a:rPr lang="fr-FR" sz="1600" b="1" dirty="0">
                <a:latin typeface="Abadi Extra Light" panose="020B0204020104020204" pitchFamily="34" charset="0"/>
              </a:rPr>
              <a:t>Administrative</a:t>
            </a:r>
            <a:r>
              <a:rPr lang="fr-FR" sz="1600" dirty="0">
                <a:latin typeface="Abadi Extra Light" panose="020B0204020104020204" pitchFamily="34" charset="0"/>
              </a:rPr>
              <a:t>, </a:t>
            </a:r>
            <a:r>
              <a:rPr lang="fr-FR" sz="1600" b="1" dirty="0">
                <a:latin typeface="Abadi Extra Light" panose="020B0204020104020204" pitchFamily="34" charset="0"/>
              </a:rPr>
              <a:t>Student</a:t>
            </a:r>
            <a:r>
              <a:rPr lang="fr-FR" sz="1600" dirty="0">
                <a:latin typeface="Abadi Extra Light" panose="020B0204020104020204" pitchFamily="34" charset="0"/>
              </a:rPr>
              <a:t>, </a:t>
            </a:r>
            <a:r>
              <a:rPr lang="fr-FR" sz="1600" b="1" dirty="0">
                <a:latin typeface="Abadi Extra Light" panose="020B0204020104020204" pitchFamily="34" charset="0"/>
              </a:rPr>
              <a:t>Teacher</a:t>
            </a:r>
            <a:r>
              <a:rPr lang="fr-FR" sz="1600" dirty="0">
                <a:latin typeface="Abadi Extra Light" panose="020B0204020104020204" pitchFamily="34" charset="0"/>
              </a:rPr>
              <a:t> héritent de </a:t>
            </a:r>
            <a:r>
              <a:rPr lang="fr-FR" sz="1600" b="1" dirty="0">
                <a:latin typeface="Abadi Extra Light" panose="020B0204020104020204" pitchFamily="34" charset="0"/>
              </a:rPr>
              <a:t>User</a:t>
            </a:r>
            <a:r>
              <a:rPr lang="fr-FR" sz="1600" dirty="0">
                <a:latin typeface="Abadi Extra Light" panose="020B0204020104020204" pitchFamily="34" charset="0"/>
              </a:rPr>
              <a:t>. Nous redéfinissons seulement le statut de l’User. Ce statut sert à l’instanciation pour déterminer l’attribut de priorité.</a:t>
            </a:r>
          </a:p>
        </p:txBody>
      </p:sp>
      <p:sp>
        <p:nvSpPr>
          <p:cNvPr id="10" name="Rectangle 9" descr="Groupe">
            <a:extLst>
              <a:ext uri="{FF2B5EF4-FFF2-40B4-BE49-F238E27FC236}">
                <a16:creationId xmlns:a16="http://schemas.microsoft.com/office/drawing/2014/main" id="{08FD9967-0A22-432E-8B4F-F77CFF0C0DC0}"/>
              </a:ext>
            </a:extLst>
          </p:cNvPr>
          <p:cNvSpPr/>
          <p:nvPr/>
        </p:nvSpPr>
        <p:spPr>
          <a:xfrm>
            <a:off x="1850595" y="1707722"/>
            <a:ext cx="1375634" cy="137563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077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AD156C-2034-45B6-AD2B-19B2FAC07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8" y="31763"/>
            <a:ext cx="3019425" cy="2009774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fr-FR" sz="32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Gérer les utilisateurs devant faire un changement</a:t>
            </a:r>
            <a:endParaRPr lang="en-US" sz="3200" b="1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7" name="Image 6" descr="Une image contenant capture d’écran, ordinateur, portable&#10;&#10;Description générée automatiquement">
            <a:extLst>
              <a:ext uri="{FF2B5EF4-FFF2-40B4-BE49-F238E27FC236}">
                <a16:creationId xmlns:a16="http://schemas.microsoft.com/office/drawing/2014/main" id="{DB2E9A6F-CF8C-46F5-AE3A-663828FF66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8" t="15302" r="2572" b="8290"/>
          <a:stretch/>
        </p:blipFill>
        <p:spPr>
          <a:xfrm>
            <a:off x="5551054" y="119940"/>
            <a:ext cx="5195163" cy="3194760"/>
          </a:xfrm>
          <a:prstGeom prst="rect">
            <a:avLst/>
          </a:prstGeom>
        </p:spPr>
      </p:pic>
      <p:sp>
        <p:nvSpPr>
          <p:cNvPr id="11" name="Rectangle 10" descr="Users">
            <a:extLst>
              <a:ext uri="{FF2B5EF4-FFF2-40B4-BE49-F238E27FC236}">
                <a16:creationId xmlns:a16="http://schemas.microsoft.com/office/drawing/2014/main" id="{BF913171-A20E-426D-B882-6472E2CAE219}"/>
              </a:ext>
            </a:extLst>
          </p:cNvPr>
          <p:cNvSpPr/>
          <p:nvPr/>
        </p:nvSpPr>
        <p:spPr>
          <a:xfrm>
            <a:off x="1874407" y="1763534"/>
            <a:ext cx="1328009" cy="132800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42D79FBA-1DBD-4056-9D25-64DCD07B9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3524249"/>
            <a:ext cx="11791951" cy="3228975"/>
          </a:xfrm>
        </p:spPr>
        <p:txBody>
          <a:bodyPr anchor="ctr">
            <a:normAutofit/>
          </a:bodyPr>
          <a:lstStyle/>
          <a:p>
            <a:pPr marL="0" indent="0" algn="just">
              <a:spcBef>
                <a:spcPts val="2400"/>
              </a:spcBef>
              <a:buNone/>
            </a:pPr>
            <a:r>
              <a:rPr lang="fr-FR" sz="2400" dirty="0">
                <a:latin typeface="Abadi Extra Light" panose="020B0204020104020204" pitchFamily="34" charset="0"/>
              </a:rPr>
              <a:t>Dans le cas ou la couleur de départ est différente de la couleur d’arrivé :</a:t>
            </a:r>
          </a:p>
          <a:p>
            <a:pPr algn="just">
              <a:spcBef>
                <a:spcPts val="2400"/>
              </a:spcBef>
            </a:pPr>
            <a:r>
              <a:rPr lang="fr-FR" sz="2400" dirty="0">
                <a:latin typeface="Abadi Extra Light" panose="020B0204020104020204" pitchFamily="34" charset="0"/>
              </a:rPr>
              <a:t>A l’instanciation d’un </a:t>
            </a:r>
            <a:r>
              <a:rPr lang="fr-FR" sz="2400" b="1" dirty="0">
                <a:latin typeface="Abadi Extra Light" panose="020B0204020104020204" pitchFamily="34" charset="0"/>
              </a:rPr>
              <a:t>User</a:t>
            </a:r>
            <a:r>
              <a:rPr lang="fr-FR" sz="2400" dirty="0">
                <a:latin typeface="Abadi Extra Light" panose="020B0204020104020204" pitchFamily="34" charset="0"/>
              </a:rPr>
              <a:t> nous calculons l’étage pivot à l’aide de la méthode </a:t>
            </a:r>
            <a:r>
              <a:rPr lang="fr-FR" sz="2400" u="sng" dirty="0" err="1">
                <a:latin typeface="Abadi Extra Light" panose="020B0204020104020204" pitchFamily="34" charset="0"/>
              </a:rPr>
              <a:t>setCorrespondance</a:t>
            </a:r>
            <a:r>
              <a:rPr lang="fr-FR" sz="2400" u="sng" dirty="0">
                <a:latin typeface="Abadi Extra Light" panose="020B0204020104020204" pitchFamily="34" charset="0"/>
              </a:rPr>
              <a:t>()</a:t>
            </a:r>
            <a:r>
              <a:rPr lang="fr-FR" sz="2400" dirty="0">
                <a:latin typeface="Abadi Extra Light" panose="020B0204020104020204" pitchFamily="34" charset="0"/>
              </a:rPr>
              <a:t> cette étage deviens la destination et la destination final est stockée dans l’attribut </a:t>
            </a:r>
            <a:r>
              <a:rPr lang="fr-FR" sz="2400" i="1" dirty="0">
                <a:latin typeface="Abadi Extra Light" panose="020B0204020104020204" pitchFamily="34" charset="0"/>
              </a:rPr>
              <a:t>finalDestination</a:t>
            </a:r>
            <a:r>
              <a:rPr lang="fr-FR" sz="2400" dirty="0">
                <a:latin typeface="Abadi Extra Light" panose="020B0204020104020204" pitchFamily="34" charset="0"/>
              </a:rPr>
              <a:t>.</a:t>
            </a:r>
          </a:p>
          <a:p>
            <a:pPr algn="just">
              <a:spcBef>
                <a:spcPts val="2400"/>
              </a:spcBef>
            </a:pPr>
            <a:r>
              <a:rPr lang="fr-FR" sz="2400" dirty="0">
                <a:latin typeface="Abadi Extra Light" panose="020B0204020104020204" pitchFamily="34" charset="0"/>
              </a:rPr>
              <a:t>Quand l’utilisateur arrive à sa destination pivot le test </a:t>
            </a:r>
            <a:r>
              <a:rPr lang="fr-FR" sz="2400" u="sng" dirty="0" err="1">
                <a:latin typeface="Abadi Extra Light" panose="020B0204020104020204" pitchFamily="34" charset="0"/>
              </a:rPr>
              <a:t>isFinalDesination</a:t>
            </a:r>
            <a:r>
              <a:rPr lang="fr-FR" sz="2400" u="sng" dirty="0">
                <a:latin typeface="Abadi Extra Light" panose="020B0204020104020204" pitchFamily="34" charset="0"/>
              </a:rPr>
              <a:t>()</a:t>
            </a:r>
            <a:r>
              <a:rPr lang="fr-FR" sz="2400" dirty="0">
                <a:latin typeface="Abadi Extra Light" panose="020B0204020104020204" pitchFamily="34" charset="0"/>
              </a:rPr>
              <a:t> est faux et permet d’appeler la méthode </a:t>
            </a:r>
            <a:r>
              <a:rPr lang="fr-FR" sz="2400" u="sng" dirty="0" err="1">
                <a:latin typeface="Abadi Extra Light" panose="020B0204020104020204" pitchFamily="34" charset="0"/>
              </a:rPr>
              <a:t>makeChangement</a:t>
            </a:r>
            <a:r>
              <a:rPr lang="fr-FR" sz="2400" u="sng" dirty="0">
                <a:latin typeface="Abadi Extra Light" panose="020B0204020104020204" pitchFamily="34" charset="0"/>
              </a:rPr>
              <a:t>() </a:t>
            </a:r>
            <a:r>
              <a:rPr lang="fr-FR" sz="2400" dirty="0">
                <a:latin typeface="Abadi Extra Light" panose="020B0204020104020204" pitchFamily="34" charset="0"/>
              </a:rPr>
              <a:t>qui mets l’User dans la queue du </a:t>
            </a:r>
            <a:r>
              <a:rPr lang="fr-FR" sz="2400" dirty="0" err="1">
                <a:latin typeface="Abadi Extra Light" panose="020B0204020104020204" pitchFamily="34" charset="0"/>
              </a:rPr>
              <a:t>Floor</a:t>
            </a:r>
            <a:r>
              <a:rPr lang="fr-FR" sz="2400" dirty="0">
                <a:latin typeface="Abadi Extra Light" panose="020B0204020104020204" pitchFamily="34" charset="0"/>
              </a:rPr>
              <a:t> correspondant à sa prochaine demande.</a:t>
            </a:r>
          </a:p>
        </p:txBody>
      </p:sp>
    </p:spTree>
    <p:extLst>
      <p:ext uri="{BB962C8B-B14F-4D97-AF65-F5344CB8AC3E}">
        <p14:creationId xmlns:p14="http://schemas.microsoft.com/office/powerpoint/2010/main" val="322780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AD156C-2034-45B6-AD2B-19B2FAC07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3019425" cy="200977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Simuler</a:t>
            </a:r>
            <a:r>
              <a:rPr lang="en-US" sz="4000" dirty="0">
                <a:solidFill>
                  <a:schemeClr val="bg1"/>
                </a:solidFill>
                <a:latin typeface="Abadi Extra Light" panose="020B0204020104020204" pitchFamily="34" charset="0"/>
              </a:rPr>
              <a:t> les </a:t>
            </a:r>
            <a:r>
              <a:rPr lang="en-US" sz="4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demandes</a:t>
            </a:r>
            <a:endParaRPr lang="en-US" sz="40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6D224DD-DD50-40A7-B345-17F5D21624FA}"/>
              </a:ext>
            </a:extLst>
          </p:cNvPr>
          <p:cNvSpPr txBox="1"/>
          <p:nvPr/>
        </p:nvSpPr>
        <p:spPr>
          <a:xfrm>
            <a:off x="441036" y="3524250"/>
            <a:ext cx="111575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Abadi Extra Light" panose="020B0204020104020204" pitchFamily="34" charset="0"/>
              </a:rPr>
              <a:t>La classe </a:t>
            </a:r>
            <a:r>
              <a:rPr lang="fr-FR" sz="2400" dirty="0" err="1">
                <a:latin typeface="Abadi Extra Light" panose="020B0204020104020204" pitchFamily="34" charset="0"/>
              </a:rPr>
              <a:t>Demand</a:t>
            </a:r>
            <a:r>
              <a:rPr lang="fr-FR" sz="2400" dirty="0">
                <a:latin typeface="Abadi Extra Light" panose="020B0204020104020204" pitchFamily="34" charset="0"/>
              </a:rPr>
              <a:t>, représente l’appel d’un utilisateur à un étage. Cette demande contient deux attributs correspondants aux deux informations envoyées par un bouton appuyé dans le système d’ascenseur : </a:t>
            </a:r>
          </a:p>
          <a:p>
            <a:endParaRPr lang="fr-FR" sz="2400" dirty="0">
              <a:latin typeface="Abadi Extra Light" panose="020B02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Abadi Extra Light" panose="020B0204020104020204" pitchFamily="34" charset="0"/>
              </a:rPr>
              <a:t>Un étage d’appel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Abadi Extra Light" panose="020B0204020104020204" pitchFamily="34" charset="0"/>
              </a:rPr>
              <a:t>Une direction pouvant être égale à ’’up’’ ou ‘’down’’’</a:t>
            </a:r>
          </a:p>
          <a:p>
            <a:endParaRPr lang="fr-FR" sz="2400" dirty="0">
              <a:latin typeface="Abadi Extra Light" panose="020B0204020104020204" pitchFamily="34" charset="0"/>
            </a:endParaRPr>
          </a:p>
          <a:p>
            <a:r>
              <a:rPr lang="fr-FR" sz="2400" dirty="0">
                <a:latin typeface="Abadi Extra Light" panose="020B0204020104020204" pitchFamily="34" charset="0"/>
              </a:rPr>
              <a:t>Les méthode </a:t>
            </a:r>
            <a:r>
              <a:rPr lang="fr-FR" sz="2400" u="sng" dirty="0" err="1">
                <a:latin typeface="Abadi Extra Light" panose="020B0204020104020204" pitchFamily="34" charset="0"/>
              </a:rPr>
              <a:t>equals</a:t>
            </a:r>
            <a:r>
              <a:rPr lang="fr-FR" sz="2400" u="sng" dirty="0">
                <a:latin typeface="Abadi Extra Light" panose="020B0204020104020204" pitchFamily="34" charset="0"/>
              </a:rPr>
              <a:t>() </a:t>
            </a:r>
            <a:r>
              <a:rPr lang="fr-FR" sz="2400" dirty="0">
                <a:latin typeface="Abadi Extra Light" panose="020B0204020104020204" pitchFamily="34" charset="0"/>
              </a:rPr>
              <a:t>et </a:t>
            </a:r>
            <a:r>
              <a:rPr lang="fr-FR" sz="2400" u="sng" dirty="0" err="1">
                <a:latin typeface="Abadi Extra Light" panose="020B0204020104020204" pitchFamily="34" charset="0"/>
              </a:rPr>
              <a:t>hashCode</a:t>
            </a:r>
            <a:r>
              <a:rPr lang="fr-FR" sz="2400" u="sng" dirty="0">
                <a:latin typeface="Abadi Extra Light" panose="020B0204020104020204" pitchFamily="34" charset="0"/>
              </a:rPr>
              <a:t>() </a:t>
            </a:r>
            <a:r>
              <a:rPr lang="fr-FR" sz="2400" dirty="0">
                <a:latin typeface="Abadi Extra Light" panose="020B0204020104020204" pitchFamily="34" charset="0"/>
              </a:rPr>
              <a:t>on été surchargé pour utiliser des set de </a:t>
            </a:r>
            <a:r>
              <a:rPr lang="fr-FR" sz="2400" dirty="0" err="1">
                <a:latin typeface="Abadi Extra Light" panose="020B0204020104020204" pitchFamily="34" charset="0"/>
              </a:rPr>
              <a:t>Demand</a:t>
            </a:r>
            <a:r>
              <a:rPr lang="fr-FR" sz="2400" dirty="0">
                <a:latin typeface="Abadi Extra Light" panose="020B0204020104020204" pitchFamily="34" charset="0"/>
              </a:rPr>
              <a:t>.</a:t>
            </a:r>
          </a:p>
          <a:p>
            <a:endParaRPr lang="fr-FR" sz="2400" dirty="0">
              <a:latin typeface="Abadi Extra Light" panose="020B0204020104020204" pitchFamily="34" charset="0"/>
            </a:endParaRPr>
          </a:p>
        </p:txBody>
      </p:sp>
      <p:pic>
        <p:nvPicPr>
          <p:cNvPr id="4" name="Image 3" descr="Une image contenant assis, oiseau&#10;&#10;Description générée automatiquement">
            <a:extLst>
              <a:ext uri="{FF2B5EF4-FFF2-40B4-BE49-F238E27FC236}">
                <a16:creationId xmlns:a16="http://schemas.microsoft.com/office/drawing/2014/main" id="{EAD0DE53-F027-4B62-ABEC-D29C351122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9" t="14752" r="12394" b="15147"/>
          <a:stretch/>
        </p:blipFill>
        <p:spPr>
          <a:xfrm>
            <a:off x="5661024" y="668714"/>
            <a:ext cx="2944092" cy="1885950"/>
          </a:xfrm>
          <a:prstGeom prst="rect">
            <a:avLst/>
          </a:prstGeom>
        </p:spPr>
      </p:pic>
      <p:sp>
        <p:nvSpPr>
          <p:cNvPr id="10" name="Rectangle 9" descr="Parole">
            <a:extLst>
              <a:ext uri="{FF2B5EF4-FFF2-40B4-BE49-F238E27FC236}">
                <a16:creationId xmlns:a16="http://schemas.microsoft.com/office/drawing/2014/main" id="{BFD4121F-6E53-435A-A31E-CFF80A8C8DF5}"/>
              </a:ext>
            </a:extLst>
          </p:cNvPr>
          <p:cNvSpPr/>
          <p:nvPr/>
        </p:nvSpPr>
        <p:spPr>
          <a:xfrm>
            <a:off x="1712482" y="1865613"/>
            <a:ext cx="1356584" cy="1356584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F2EB906-BDC9-414A-B786-0482E6D3B3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672" y="393472"/>
            <a:ext cx="2269255" cy="226925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EF3797F-E8CE-49D4-A86A-025A5F8BCEFF}"/>
              </a:ext>
            </a:extLst>
          </p:cNvPr>
          <p:cNvSpPr txBox="1"/>
          <p:nvPr/>
        </p:nvSpPr>
        <p:spPr>
          <a:xfrm>
            <a:off x="10601689" y="668714"/>
            <a:ext cx="1123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UP</a:t>
            </a:r>
          </a:p>
          <a:p>
            <a:pPr algn="ctr"/>
            <a:endParaRPr lang="fr-FR" sz="2400" dirty="0">
              <a:solidFill>
                <a:schemeClr val="bg1"/>
              </a:solidFill>
            </a:endParaRPr>
          </a:p>
          <a:p>
            <a:pPr algn="ctr"/>
            <a:endParaRPr lang="fr-FR" sz="2400" dirty="0">
              <a:solidFill>
                <a:schemeClr val="bg1"/>
              </a:solidFill>
            </a:endParaRPr>
          </a:p>
          <a:p>
            <a:pPr algn="ctr"/>
            <a:r>
              <a:rPr lang="fr-FR" sz="2400" dirty="0">
                <a:solidFill>
                  <a:schemeClr val="bg1"/>
                </a:solidFill>
              </a:rPr>
              <a:t>DOWN</a:t>
            </a:r>
          </a:p>
        </p:txBody>
      </p:sp>
    </p:spTree>
    <p:extLst>
      <p:ext uri="{BB962C8B-B14F-4D97-AF65-F5344CB8AC3E}">
        <p14:creationId xmlns:p14="http://schemas.microsoft.com/office/powerpoint/2010/main" val="94042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AD156C-2034-45B6-AD2B-19B2FAC07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3019425" cy="2009774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fr-FR" sz="3200" dirty="0">
                <a:solidFill>
                  <a:schemeClr val="bg1"/>
                </a:solidFill>
                <a:latin typeface="Abadi Extra Light" panose="020B0204020104020204" pitchFamily="34" charset="0"/>
              </a:rPr>
              <a:t>Attribuer les demandes dans les différents ascenseurs</a:t>
            </a:r>
            <a:endParaRPr lang="en-US" sz="32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7" name="Rectangle 6" descr="Engrenages">
            <a:extLst>
              <a:ext uri="{FF2B5EF4-FFF2-40B4-BE49-F238E27FC236}">
                <a16:creationId xmlns:a16="http://schemas.microsoft.com/office/drawing/2014/main" id="{5C845951-47D5-4CA6-ACFB-A506027D0DB3}"/>
              </a:ext>
            </a:extLst>
          </p:cNvPr>
          <p:cNvSpPr/>
          <p:nvPr/>
        </p:nvSpPr>
        <p:spPr>
          <a:xfrm>
            <a:off x="1990128" y="2113358"/>
            <a:ext cx="1096567" cy="1096567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1" name="Image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D619AEF-8A51-48B0-8548-3041C6AC98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39"/>
          <a:stretch/>
        </p:blipFill>
        <p:spPr>
          <a:xfrm>
            <a:off x="5432202" y="285043"/>
            <a:ext cx="5251901" cy="200977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107E57E-92EA-4C5F-8F9F-1936231BD5C3}"/>
              </a:ext>
            </a:extLst>
          </p:cNvPr>
          <p:cNvSpPr txBox="1"/>
          <p:nvPr/>
        </p:nvSpPr>
        <p:spPr>
          <a:xfrm>
            <a:off x="412461" y="3470255"/>
            <a:ext cx="111575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badi Extra Light" panose="020B0204020104020204" pitchFamily="34" charset="0"/>
              </a:rPr>
              <a:t>La classe Dispatcher contient un set de toutes les demandes remplis par la méthode </a:t>
            </a:r>
            <a:r>
              <a:rPr lang="fr-FR" sz="2000" dirty="0" err="1">
                <a:latin typeface="Abadi Extra Light" panose="020B0204020104020204" pitchFamily="34" charset="0"/>
              </a:rPr>
              <a:t>addDemand</a:t>
            </a:r>
            <a:r>
              <a:rPr lang="fr-FR" sz="2000" dirty="0">
                <a:latin typeface="Abadi Extra Light" panose="020B0204020104020204" pitchFamily="34" charset="0"/>
              </a:rPr>
              <a:t>(</a:t>
            </a:r>
            <a:r>
              <a:rPr lang="fr-FR" sz="2000" dirty="0" err="1">
                <a:latin typeface="Abadi Extra Light" panose="020B0204020104020204" pitchFamily="34" charset="0"/>
              </a:rPr>
              <a:t>demand</a:t>
            </a:r>
            <a:r>
              <a:rPr lang="fr-FR" sz="2000" dirty="0">
                <a:latin typeface="Abadi Extra Light" panose="020B0204020104020204" pitchFamily="34" charset="0"/>
              </a:rPr>
              <a:t>) et à pour rôle de les attribuer aux </a:t>
            </a:r>
            <a:r>
              <a:rPr lang="fr-FR" sz="2000" b="1" dirty="0" err="1">
                <a:latin typeface="Abadi Extra Light" panose="020B0204020104020204" pitchFamily="34" charset="0"/>
              </a:rPr>
              <a:t>Elevator</a:t>
            </a:r>
            <a:r>
              <a:rPr lang="fr-FR" sz="2000" dirty="0">
                <a:latin typeface="Abadi Extra Light" panose="020B0204020104020204" pitchFamily="34" charset="0"/>
              </a:rPr>
              <a:t> à travers la méthode </a:t>
            </a:r>
            <a:r>
              <a:rPr lang="fr-FR" sz="2000" u="sng" dirty="0">
                <a:latin typeface="Abadi Extra Light" panose="020B0204020104020204" pitchFamily="34" charset="0"/>
              </a:rPr>
              <a:t>dispatch()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. </a:t>
            </a:r>
            <a:r>
              <a:rPr lang="fr-FR" sz="2000" dirty="0">
                <a:latin typeface="Abadi Extra Light" panose="020B0204020104020204" pitchFamily="34" charset="0"/>
              </a:rPr>
              <a:t>Pour chaque demande en cours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Abadi Extra Light" panose="020B0204020104020204" pitchFamily="34" charset="0"/>
              </a:rPr>
              <a:t>Le dispatcher la donne en priorité à un </a:t>
            </a:r>
            <a:r>
              <a:rPr lang="fr-FR" sz="2000" b="1" dirty="0" err="1">
                <a:latin typeface="Abadi Extra Light" panose="020B0204020104020204" pitchFamily="34" charset="0"/>
              </a:rPr>
              <a:t>Elevator</a:t>
            </a:r>
            <a:r>
              <a:rPr lang="fr-FR" sz="2000" dirty="0">
                <a:latin typeface="Abadi Extra Light" panose="020B0204020104020204" pitchFamily="34" charset="0"/>
              </a:rPr>
              <a:t> à l’arrêt de la bonne couleur qu’il récupère à l’aide de la méthode </a:t>
            </a:r>
            <a:r>
              <a:rPr lang="fr-FR" sz="2000" u="sng" dirty="0" err="1">
                <a:latin typeface="Abadi Extra Light" panose="020B0204020104020204" pitchFamily="34" charset="0"/>
              </a:rPr>
              <a:t>grapNullElevator</a:t>
            </a:r>
            <a:r>
              <a:rPr lang="fr-FR" sz="2000" u="sng" dirty="0">
                <a:latin typeface="Abadi Extra Light" panose="020B0204020104020204" pitchFamily="34" charset="0"/>
              </a:rPr>
              <a:t>(</a:t>
            </a:r>
            <a:r>
              <a:rPr lang="fr-FR" sz="2000" u="sng" dirty="0" err="1">
                <a:latin typeface="Abadi Extra Light" panose="020B0204020104020204" pitchFamily="34" charset="0"/>
              </a:rPr>
              <a:t>ElevatorColor</a:t>
            </a:r>
            <a:r>
              <a:rPr lang="fr-FR" sz="2000" u="sng" dirty="0">
                <a:latin typeface="Abadi Extra Light" panose="020B0204020104020204" pitchFamily="34" charset="0"/>
              </a:rPr>
              <a:t>)</a:t>
            </a:r>
            <a:r>
              <a:rPr lang="fr-FR" sz="2000" dirty="0">
                <a:latin typeface="Abadi Extra Light" panose="020B0204020104020204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Abadi Extra Light" panose="020B0204020104020204" pitchFamily="34" charset="0"/>
              </a:rPr>
              <a:t>Si cette </a:t>
            </a:r>
            <a:r>
              <a:rPr lang="fr-FR" sz="2000" b="1" dirty="0" err="1">
                <a:latin typeface="Abadi Extra Light" panose="020B0204020104020204" pitchFamily="34" charset="0"/>
              </a:rPr>
              <a:t>Elevator</a:t>
            </a:r>
            <a:r>
              <a:rPr lang="fr-FR" sz="2000" dirty="0">
                <a:latin typeface="Abadi Extra Light" panose="020B0204020104020204" pitchFamily="34" charset="0"/>
              </a:rPr>
              <a:t> est en dessous d’une demande en monté ou au dessus d’une demande en descente on calcul le nombre d’itération (</a:t>
            </a:r>
            <a:r>
              <a:rPr lang="fr-FR" sz="2000" u="sng" dirty="0" err="1">
                <a:latin typeface="Abadi Extra Light" panose="020B0204020104020204" pitchFamily="34" charset="0"/>
              </a:rPr>
              <a:t>getNbFloorToReachDemand</a:t>
            </a:r>
            <a:r>
              <a:rPr lang="fr-FR" sz="2000" u="sng" dirty="0">
                <a:latin typeface="Abadi Extra Light" panose="020B0204020104020204" pitchFamily="34" charset="0"/>
              </a:rPr>
              <a:t>(</a:t>
            </a:r>
            <a:r>
              <a:rPr lang="fr-FR" sz="2000" u="sng" dirty="0" err="1">
                <a:latin typeface="Abadi Extra Light" panose="020B0204020104020204" pitchFamily="34" charset="0"/>
              </a:rPr>
              <a:t>choosen</a:t>
            </a:r>
            <a:r>
              <a:rPr lang="fr-FR" sz="2000" u="sng" dirty="0">
                <a:latin typeface="Abadi Extra Light" panose="020B0204020104020204" pitchFamily="34" charset="0"/>
              </a:rPr>
              <a:t>, </a:t>
            </a:r>
            <a:r>
              <a:rPr lang="fr-FR" sz="2000" u="sng" dirty="0" err="1">
                <a:latin typeface="Abadi Extra Light" panose="020B0204020104020204" pitchFamily="34" charset="0"/>
              </a:rPr>
              <a:t>demand</a:t>
            </a:r>
            <a:r>
              <a:rPr lang="fr-FR" sz="2000" u="sng" dirty="0">
                <a:latin typeface="Abadi Extra Light" panose="020B0204020104020204" pitchFamily="34" charset="0"/>
              </a:rPr>
              <a:t>)</a:t>
            </a:r>
            <a:r>
              <a:rPr lang="fr-FR" sz="2000" dirty="0">
                <a:latin typeface="Abadi Extra Light" panose="020B0204020104020204" pitchFamily="34" charset="0"/>
              </a:rPr>
              <a:t>) sur les </a:t>
            </a:r>
            <a:r>
              <a:rPr lang="fr-FR" sz="2000" b="1" dirty="0" err="1">
                <a:latin typeface="Abadi Extra Light" panose="020B0204020104020204" pitchFamily="34" charset="0"/>
              </a:rPr>
              <a:t>Floor</a:t>
            </a:r>
            <a:r>
              <a:rPr lang="fr-FR" sz="2000" dirty="0">
                <a:latin typeface="Abadi Extra Light" panose="020B0204020104020204" pitchFamily="34" charset="0"/>
              </a:rPr>
              <a:t> à effectuer par </a:t>
            </a:r>
            <a:r>
              <a:rPr lang="fr-FR" sz="2000" b="1" dirty="0">
                <a:latin typeface="Abadi Extra Light" panose="020B0204020104020204" pitchFamily="34" charset="0"/>
              </a:rPr>
              <a:t>l’</a:t>
            </a:r>
            <a:r>
              <a:rPr lang="fr-FR" sz="2000" b="1" dirty="0" err="1">
                <a:latin typeface="Abadi Extra Light" panose="020B0204020104020204" pitchFamily="34" charset="0"/>
              </a:rPr>
              <a:t>Elevator</a:t>
            </a:r>
            <a:r>
              <a:rPr lang="fr-FR" sz="2000" dirty="0">
                <a:latin typeface="Abadi Extra Light" panose="020B0204020104020204" pitchFamily="34" charset="0"/>
              </a:rPr>
              <a:t> avant de prendre des </a:t>
            </a:r>
            <a:r>
              <a:rPr lang="fr-FR" sz="2000" b="1" dirty="0" err="1">
                <a:latin typeface="Abadi Extra Light" panose="020B0204020104020204" pitchFamily="34" charset="0"/>
              </a:rPr>
              <a:t>Users</a:t>
            </a:r>
            <a:r>
              <a:rPr lang="fr-FR" sz="2000" dirty="0">
                <a:latin typeface="Abadi Extra Light" panose="020B0204020104020204" pitchFamily="34" charset="0"/>
              </a:rPr>
              <a:t> et de changer de direction. On ajoute la demande via </a:t>
            </a:r>
            <a:r>
              <a:rPr lang="fr-FR" sz="2000" u="sng" dirty="0" err="1">
                <a:latin typeface="Abadi Extra Light" panose="020B0204020104020204" pitchFamily="34" charset="0"/>
              </a:rPr>
              <a:t>addDemandOnChoosen</a:t>
            </a:r>
            <a:r>
              <a:rPr lang="fr-FR" sz="2000" u="sng" dirty="0">
                <a:latin typeface="Abadi Extra Light" panose="020B0204020104020204" pitchFamily="34" charset="0"/>
              </a:rPr>
              <a:t>(</a:t>
            </a:r>
            <a:r>
              <a:rPr lang="fr-FR" sz="2000" u="sng" dirty="0" err="1">
                <a:latin typeface="Abadi Extra Light" panose="020B0204020104020204" pitchFamily="34" charset="0"/>
              </a:rPr>
              <a:t>choosen</a:t>
            </a:r>
            <a:r>
              <a:rPr lang="fr-FR" sz="2000" u="sng" dirty="0">
                <a:latin typeface="Abadi Extra Light" panose="020B0204020104020204" pitchFamily="34" charset="0"/>
              </a:rPr>
              <a:t>, </a:t>
            </a:r>
            <a:r>
              <a:rPr lang="fr-FR" sz="2000" u="sng" dirty="0" err="1">
                <a:latin typeface="Abadi Extra Light" panose="020B0204020104020204" pitchFamily="34" charset="0"/>
              </a:rPr>
              <a:t>demand</a:t>
            </a:r>
            <a:r>
              <a:rPr lang="fr-FR" sz="2000" u="sng" dirty="0">
                <a:latin typeface="Abadi Extra Light" panose="020B0204020104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Abadi Extra Light" panose="020B0204020104020204" pitchFamily="34" charset="0"/>
              </a:rPr>
              <a:t>Si aucun </a:t>
            </a:r>
            <a:r>
              <a:rPr lang="fr-FR" sz="2000" b="1" dirty="0" err="1">
                <a:latin typeface="Abadi Extra Light" panose="020B0204020104020204" pitchFamily="34" charset="0"/>
              </a:rPr>
              <a:t>Elevator</a:t>
            </a:r>
            <a:r>
              <a:rPr lang="fr-FR" sz="2000" dirty="0">
                <a:latin typeface="Abadi Extra Light" panose="020B0204020104020204" pitchFamily="34" charset="0"/>
              </a:rPr>
              <a:t> n’est à l’arrêt il va calculer </a:t>
            </a:r>
            <a:r>
              <a:rPr lang="fr-FR" sz="2000" b="1" dirty="0">
                <a:latin typeface="Abadi Extra Light" panose="020B0204020104020204" pitchFamily="34" charset="0"/>
              </a:rPr>
              <a:t>l’</a:t>
            </a:r>
            <a:r>
              <a:rPr lang="fr-FR" sz="2000" b="1" dirty="0" err="1">
                <a:latin typeface="Abadi Extra Light" panose="020B0204020104020204" pitchFamily="34" charset="0"/>
              </a:rPr>
              <a:t>Elevator</a:t>
            </a:r>
            <a:r>
              <a:rPr lang="fr-FR" sz="2000" dirty="0">
                <a:latin typeface="Abadi Extra Light" panose="020B0204020104020204" pitchFamily="34" charset="0"/>
              </a:rPr>
              <a:t> le plus proche dont le chemin passe par la demande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Abadi Extra Light" panose="020B0204020104020204" pitchFamily="34" charset="0"/>
              </a:rPr>
              <a:t>Si aucun </a:t>
            </a:r>
            <a:r>
              <a:rPr lang="fr-FR" sz="2000" b="1" dirty="0" err="1">
                <a:latin typeface="Abadi Extra Light" panose="020B0204020104020204" pitchFamily="34" charset="0"/>
              </a:rPr>
              <a:t>Elevator</a:t>
            </a:r>
            <a:r>
              <a:rPr lang="fr-FR" sz="2000" dirty="0">
                <a:latin typeface="Abadi Extra Light" panose="020B0204020104020204" pitchFamily="34" charset="0"/>
              </a:rPr>
              <a:t> ne répond à cette demande il laisse la demande pour le prochaine appel à </a:t>
            </a:r>
            <a:r>
              <a:rPr lang="fr-FR" sz="2000" u="sng" dirty="0">
                <a:latin typeface="Abadi Extra Light" panose="020B0204020104020204" pitchFamily="34" charset="0"/>
              </a:rPr>
              <a:t>dispatch()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>
              <a:latin typeface="Abadi Extra Light" panose="020B0204020104020204" pitchFamily="34" charset="0"/>
            </a:endParaRPr>
          </a:p>
          <a:p>
            <a:endParaRPr lang="fr-FR" sz="20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855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AD156C-2034-45B6-AD2B-19B2FAC07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3019425" cy="2009774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fr-FR" sz="3200" dirty="0">
                <a:solidFill>
                  <a:schemeClr val="bg1"/>
                </a:solidFill>
                <a:latin typeface="Abadi Extra Light" panose="020B0204020104020204" pitchFamily="34" charset="0"/>
              </a:rPr>
              <a:t>Faire rentrer utilisateurs dans l’ascenseur correspondant </a:t>
            </a:r>
            <a:endParaRPr lang="en-US" sz="32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9" name="Rectangle 8" descr="Flèche : courbe légère">
            <a:extLst>
              <a:ext uri="{FF2B5EF4-FFF2-40B4-BE49-F238E27FC236}">
                <a16:creationId xmlns:a16="http://schemas.microsoft.com/office/drawing/2014/main" id="{7517AEF1-8D26-4539-8E99-21ED6D678C96}"/>
              </a:ext>
            </a:extLst>
          </p:cNvPr>
          <p:cNvSpPr/>
          <p:nvPr/>
        </p:nvSpPr>
        <p:spPr>
          <a:xfrm>
            <a:off x="1926794" y="2062165"/>
            <a:ext cx="1080359" cy="108035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8A2CDF7-60DE-4DF9-8714-5ACA4655C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216" y="185737"/>
            <a:ext cx="3464584" cy="3000375"/>
          </a:xfrm>
          <a:prstGeom prst="rect">
            <a:avLst/>
          </a:prstGeom>
        </p:spPr>
      </p:pic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D97E60C-75F7-4813-A4A7-3887577E4D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800" y="185737"/>
            <a:ext cx="4507708" cy="300513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7190285-C6BD-4C81-B765-31400C531D8D}"/>
              </a:ext>
            </a:extLst>
          </p:cNvPr>
          <p:cNvSpPr txBox="1"/>
          <p:nvPr/>
        </p:nvSpPr>
        <p:spPr>
          <a:xfrm>
            <a:off x="253855" y="3667125"/>
            <a:ext cx="116842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badi Extra Light" panose="020B0204020104020204" pitchFamily="34" charset="0"/>
              </a:rPr>
              <a:t>Chaque </a:t>
            </a:r>
            <a:r>
              <a:rPr lang="fr-FR" sz="2000" b="1" dirty="0" err="1">
                <a:latin typeface="Abadi Extra Light" panose="020B0204020104020204" pitchFamily="34" charset="0"/>
              </a:rPr>
              <a:t>Floor</a:t>
            </a:r>
            <a:r>
              <a:rPr lang="fr-FR" sz="2000" dirty="0">
                <a:latin typeface="Abadi Extra Light" panose="020B0204020104020204" pitchFamily="34" charset="0"/>
              </a:rPr>
              <a:t> possède deux </a:t>
            </a:r>
            <a:r>
              <a:rPr lang="fr-FR" sz="2000" b="1" dirty="0" err="1">
                <a:latin typeface="Abadi Extra Light" panose="020B0204020104020204" pitchFamily="34" charset="0"/>
              </a:rPr>
              <a:t>PriorityQueue</a:t>
            </a:r>
            <a:r>
              <a:rPr lang="fr-FR" sz="2000" dirty="0">
                <a:latin typeface="Abadi Extra Light" panose="020B0204020104020204" pitchFamily="34" charset="0"/>
              </a:rPr>
              <a:t> représentant respectivement les </a:t>
            </a:r>
            <a:r>
              <a:rPr lang="fr-FR" sz="2000" b="1" dirty="0" err="1">
                <a:latin typeface="Abadi Extra Light" panose="020B0204020104020204" pitchFamily="34" charset="0"/>
              </a:rPr>
              <a:t>Users</a:t>
            </a:r>
            <a:r>
              <a:rPr lang="fr-FR" sz="2000" dirty="0">
                <a:latin typeface="Abadi Extra Light" panose="020B0204020104020204" pitchFamily="34" charset="0"/>
              </a:rPr>
              <a:t> attendant pour monter (</a:t>
            </a:r>
            <a:r>
              <a:rPr lang="fr-FR" sz="2000" i="1" dirty="0" err="1">
                <a:latin typeface="Abadi Extra Light" panose="020B0204020104020204" pitchFamily="34" charset="0"/>
              </a:rPr>
              <a:t>userUp</a:t>
            </a:r>
            <a:r>
              <a:rPr lang="fr-FR" sz="2000" dirty="0">
                <a:latin typeface="Abadi Extra Light" panose="020B0204020104020204" pitchFamily="34" charset="0"/>
              </a:rPr>
              <a:t>) et ceux pour descendre (</a:t>
            </a:r>
            <a:r>
              <a:rPr lang="fr-FR" sz="2000" i="1" dirty="0" err="1">
                <a:latin typeface="Abadi Extra Light" panose="020B0204020104020204" pitchFamily="34" charset="0"/>
              </a:rPr>
              <a:t>userDown</a:t>
            </a:r>
            <a:r>
              <a:rPr lang="fr-FR" sz="2000" dirty="0">
                <a:latin typeface="Abadi Extra Light" panose="020B0204020104020204" pitchFamily="34" charset="0"/>
              </a:rPr>
              <a:t>). Les </a:t>
            </a:r>
            <a:r>
              <a:rPr lang="fr-FR" sz="2000" dirty="0" err="1">
                <a:latin typeface="Abadi Extra Light" panose="020B0204020104020204" pitchFamily="34" charset="0"/>
              </a:rPr>
              <a:t>Users</a:t>
            </a:r>
            <a:r>
              <a:rPr lang="fr-FR" sz="2000" dirty="0">
                <a:latin typeface="Abadi Extra Light" panose="020B0204020104020204" pitchFamily="34" charset="0"/>
              </a:rPr>
              <a:t> sont rangés par ordre de priorité.</a:t>
            </a:r>
          </a:p>
          <a:p>
            <a:endParaRPr lang="fr-FR" sz="2000" dirty="0">
              <a:latin typeface="Abadi Extra Light" panose="020B0204020104020204" pitchFamily="34" charset="0"/>
            </a:endParaRPr>
          </a:p>
          <a:p>
            <a:r>
              <a:rPr lang="fr-FR" sz="2000" dirty="0">
                <a:latin typeface="Abadi Extra Light" panose="020B0204020104020204" pitchFamily="34" charset="0"/>
              </a:rPr>
              <a:t>La méthode </a:t>
            </a:r>
            <a:r>
              <a:rPr lang="fr-FR" sz="2000" u="sng" dirty="0">
                <a:latin typeface="Abadi Extra Light" panose="020B0204020104020204" pitchFamily="34" charset="0"/>
              </a:rPr>
              <a:t>enter() </a:t>
            </a:r>
            <a:r>
              <a:rPr lang="fr-FR" sz="2000" dirty="0">
                <a:latin typeface="Abadi Extra Light" panose="020B0204020104020204" pitchFamily="34" charset="0"/>
              </a:rPr>
              <a:t>permet de faire rentrer les utilisateurs se trouvant à l’étage de la position de </a:t>
            </a:r>
            <a:r>
              <a:rPr lang="fr-FR" sz="2000" b="1" dirty="0">
                <a:latin typeface="Abadi Extra Light" panose="020B0204020104020204" pitchFamily="34" charset="0"/>
              </a:rPr>
              <a:t>l’</a:t>
            </a:r>
            <a:r>
              <a:rPr lang="fr-FR" sz="2000" b="1" dirty="0" err="1">
                <a:latin typeface="Abadi Extra Light" panose="020B0204020104020204" pitchFamily="34" charset="0"/>
              </a:rPr>
              <a:t>Elevator</a:t>
            </a:r>
            <a:r>
              <a:rPr lang="fr-FR" sz="2000" dirty="0">
                <a:latin typeface="Abadi Extra Light" panose="020B0204020104020204" pitchFamily="34" charset="0"/>
              </a:rPr>
              <a:t> et étant dans la queue correspondant à la direction de </a:t>
            </a:r>
            <a:r>
              <a:rPr lang="fr-FR" sz="2000" b="1" dirty="0">
                <a:latin typeface="Abadi Extra Light" panose="020B0204020104020204" pitchFamily="34" charset="0"/>
              </a:rPr>
              <a:t>l’</a:t>
            </a:r>
            <a:r>
              <a:rPr lang="fr-FR" sz="2000" b="1" dirty="0" err="1">
                <a:latin typeface="Abadi Extra Light" panose="020B0204020104020204" pitchFamily="34" charset="0"/>
              </a:rPr>
              <a:t>Elevator</a:t>
            </a:r>
            <a:r>
              <a:rPr lang="fr-FR" sz="2000" dirty="0">
                <a:latin typeface="Abadi Extra Light" panose="020B0204020104020204" pitchFamily="34" charset="0"/>
              </a:rPr>
              <a:t>. Elle appel la méthode </a:t>
            </a:r>
            <a:r>
              <a:rPr lang="fr-FR" sz="2000" dirty="0" err="1">
                <a:latin typeface="Abadi Extra Light" panose="020B0204020104020204" pitchFamily="34" charset="0"/>
              </a:rPr>
              <a:t>floorToElevator</a:t>
            </a:r>
            <a:r>
              <a:rPr lang="fr-FR" sz="2000" dirty="0">
                <a:latin typeface="Abadi Extra Light" panose="020B0204020104020204" pitchFamily="34" charset="0"/>
              </a:rPr>
              <a:t>(</a:t>
            </a:r>
            <a:r>
              <a:rPr lang="fr-FR" sz="2000" dirty="0" err="1">
                <a:latin typeface="Abadi Extra Light" panose="020B0204020104020204" pitchFamily="34" charset="0"/>
              </a:rPr>
              <a:t>PriorityQueue</a:t>
            </a:r>
            <a:r>
              <a:rPr lang="fr-FR" sz="2000" dirty="0">
                <a:latin typeface="Abadi Extra Light" panose="020B0204020104020204" pitchFamily="34" charset="0"/>
              </a:rPr>
              <a:t>).Tant que le </a:t>
            </a:r>
            <a:r>
              <a:rPr lang="fr-FR" sz="2000" i="1" dirty="0">
                <a:latin typeface="Abadi Extra Light" panose="020B0204020104020204" pitchFamily="34" charset="0"/>
              </a:rPr>
              <a:t>poids (</a:t>
            </a:r>
            <a:r>
              <a:rPr lang="fr-FR" sz="2000" u="sng" dirty="0" err="1">
                <a:latin typeface="Abadi Extra Light" panose="020B0204020104020204" pitchFamily="34" charset="0"/>
              </a:rPr>
              <a:t>weightChecker</a:t>
            </a:r>
            <a:r>
              <a:rPr lang="fr-FR" sz="2000" u="sng" dirty="0">
                <a:latin typeface="Abadi Extra Light" panose="020B0204020104020204" pitchFamily="34" charset="0"/>
              </a:rPr>
              <a:t>()</a:t>
            </a:r>
            <a:r>
              <a:rPr lang="fr-FR" sz="2000" dirty="0">
                <a:latin typeface="Abadi Extra Light" panose="020B0204020104020204" pitchFamily="34" charset="0"/>
              </a:rPr>
              <a:t>) ou la </a:t>
            </a:r>
            <a:r>
              <a:rPr lang="fr-FR" sz="2000" i="1" dirty="0">
                <a:latin typeface="Abadi Extra Light" panose="020B0204020104020204" pitchFamily="34" charset="0"/>
              </a:rPr>
              <a:t>surface</a:t>
            </a:r>
            <a:r>
              <a:rPr lang="fr-FR" sz="2000" dirty="0">
                <a:latin typeface="Abadi Extra Light" panose="020B0204020104020204" pitchFamily="34" charset="0"/>
              </a:rPr>
              <a:t> le permet.</a:t>
            </a:r>
          </a:p>
        </p:txBody>
      </p:sp>
    </p:spTree>
    <p:extLst>
      <p:ext uri="{BB962C8B-B14F-4D97-AF65-F5344CB8AC3E}">
        <p14:creationId xmlns:p14="http://schemas.microsoft.com/office/powerpoint/2010/main" val="3481932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AD156C-2034-45B6-AD2B-19B2FAC07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3019425" cy="2009774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fr-FR" sz="32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Gérer la priorités des entrées et des sorties</a:t>
            </a:r>
            <a:endParaRPr lang="en-US" sz="3200" b="1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D97E60C-75F7-4813-A4A7-3887577E4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543" y="85726"/>
            <a:ext cx="5414962" cy="360997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7190285-C6BD-4C81-B765-31400C531D8D}"/>
              </a:ext>
            </a:extLst>
          </p:cNvPr>
          <p:cNvSpPr txBox="1"/>
          <p:nvPr/>
        </p:nvSpPr>
        <p:spPr>
          <a:xfrm>
            <a:off x="253855" y="4475499"/>
            <a:ext cx="11684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badi Extra Light" panose="020B0204020104020204" pitchFamily="34" charset="0"/>
              </a:rPr>
              <a:t>les </a:t>
            </a:r>
            <a:r>
              <a:rPr lang="fr-FR" sz="2000" b="1" dirty="0" err="1">
                <a:latin typeface="Abadi Extra Light" panose="020B0204020104020204" pitchFamily="34" charset="0"/>
              </a:rPr>
              <a:t>Users</a:t>
            </a:r>
            <a:r>
              <a:rPr lang="fr-FR" sz="2000" dirty="0">
                <a:latin typeface="Abadi Extra Light" panose="020B0204020104020204" pitchFamily="34" charset="0"/>
              </a:rPr>
              <a:t> sont ajoutés par ordre de priorité (</a:t>
            </a:r>
            <a:r>
              <a:rPr lang="fr-FR" sz="2000" dirty="0" err="1">
                <a:latin typeface="Abadi Extra Light" panose="020B0204020104020204" pitchFamily="34" charset="0"/>
              </a:rPr>
              <a:t>addPassagengerToElevator</a:t>
            </a:r>
            <a:r>
              <a:rPr lang="fr-FR" sz="2000" dirty="0">
                <a:latin typeface="Abadi Extra Light" panose="020B0204020104020204" pitchFamily="34" charset="0"/>
              </a:rPr>
              <a:t>(</a:t>
            </a:r>
            <a:r>
              <a:rPr lang="fr-FR" sz="2000" dirty="0" err="1">
                <a:latin typeface="Abadi Extra Light" panose="020B0204020104020204" pitchFamily="34" charset="0"/>
              </a:rPr>
              <a:t>PriorityQueue</a:t>
            </a:r>
            <a:r>
              <a:rPr lang="fr-FR" sz="2000" dirty="0">
                <a:latin typeface="Abadi Extra Light" panose="020B0204020104020204" pitchFamily="34" charset="0"/>
              </a:rPr>
              <a:t>)). Si il reste un PMR dans la queue qui n’a pas pu rentrer, la fonction </a:t>
            </a:r>
            <a:r>
              <a:rPr lang="fr-FR" sz="2000" u="sng" dirty="0" err="1">
                <a:latin typeface="Abadi Extra Light" panose="020B0204020104020204" pitchFamily="34" charset="0"/>
              </a:rPr>
              <a:t>exitWhenPMR</a:t>
            </a:r>
            <a:r>
              <a:rPr lang="fr-FR" sz="2000" u="sng" dirty="0">
                <a:latin typeface="Abadi Extra Light" panose="020B0204020104020204" pitchFamily="34" charset="0"/>
              </a:rPr>
              <a:t>() </a:t>
            </a:r>
            <a:r>
              <a:rPr lang="fr-FR" sz="2000" dirty="0">
                <a:latin typeface="Abadi Extra Light" panose="020B0204020104020204" pitchFamily="34" charset="0"/>
              </a:rPr>
              <a:t>est appelée. Elle retires les utilisateur par ordre décroissant de priorité jusqu’à que le PMR puisse rentrer.</a:t>
            </a:r>
          </a:p>
        </p:txBody>
      </p:sp>
      <p:sp>
        <p:nvSpPr>
          <p:cNvPr id="10" name="Rectangle 9" descr="Fauteuil roulant neuf">
            <a:extLst>
              <a:ext uri="{FF2B5EF4-FFF2-40B4-BE49-F238E27FC236}">
                <a16:creationId xmlns:a16="http://schemas.microsoft.com/office/drawing/2014/main" id="{B2AE2AC4-2F71-4E30-A3E1-BE305318E1BE}"/>
              </a:ext>
            </a:extLst>
          </p:cNvPr>
          <p:cNvSpPr/>
          <p:nvPr/>
        </p:nvSpPr>
        <p:spPr>
          <a:xfrm>
            <a:off x="1931557" y="1985963"/>
            <a:ext cx="1128712" cy="1128712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1554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AD156C-2034-45B6-AD2B-19B2FAC07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3019425" cy="2009774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r>
              <a:rPr lang="fr-FR" sz="40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Déplacer les ascenseurs</a:t>
            </a:r>
            <a:endParaRPr lang="en-US" sz="4000" b="1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8A2CDF7-60DE-4DF9-8714-5ACA4655C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216" y="185737"/>
            <a:ext cx="3464584" cy="3000375"/>
          </a:xfrm>
          <a:prstGeom prst="rect">
            <a:avLst/>
          </a:prstGeom>
        </p:spPr>
      </p:pic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D97E60C-75F7-4813-A4A7-3887577E4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800" y="185737"/>
            <a:ext cx="4507708" cy="300513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7190285-C6BD-4C81-B765-31400C531D8D}"/>
              </a:ext>
            </a:extLst>
          </p:cNvPr>
          <p:cNvSpPr txBox="1"/>
          <p:nvPr/>
        </p:nvSpPr>
        <p:spPr>
          <a:xfrm>
            <a:off x="253855" y="4206810"/>
            <a:ext cx="116842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badi Extra Light" panose="020B0204020104020204" pitchFamily="34" charset="0"/>
              </a:rPr>
              <a:t>Les étages sont définis par une couleur et un numéro. A la création du système (</a:t>
            </a:r>
            <a:r>
              <a:rPr lang="fr-FR" sz="2000" b="1" dirty="0" err="1">
                <a:latin typeface="Abadi Extra Light" panose="020B0204020104020204" pitchFamily="34" charset="0"/>
              </a:rPr>
              <a:t>SystemInit</a:t>
            </a:r>
            <a:r>
              <a:rPr lang="fr-FR" sz="2000" dirty="0">
                <a:latin typeface="Abadi Extra Light" panose="020B0204020104020204" pitchFamily="34" charset="0"/>
              </a:rPr>
              <a:t>), les étages sont créé à travers notre propre liste chainée. Ainsi nous pouvons simplement accédé à l’étage précédent ou suivant par la méthode </a:t>
            </a:r>
            <a:r>
              <a:rPr lang="fr-FR" sz="2000" u="sng" dirty="0" err="1">
                <a:latin typeface="Abadi Extra Light" panose="020B0204020104020204" pitchFamily="34" charset="0"/>
              </a:rPr>
              <a:t>getNextFloor</a:t>
            </a:r>
            <a:r>
              <a:rPr lang="fr-FR" sz="2000" u="sng" dirty="0">
                <a:latin typeface="Abadi Extra Light" panose="020B0204020104020204" pitchFamily="34" charset="0"/>
              </a:rPr>
              <a:t>() </a:t>
            </a:r>
            <a:r>
              <a:rPr lang="fr-FR" sz="2000" dirty="0">
                <a:latin typeface="Abadi Extra Light" panose="020B0204020104020204" pitchFamily="34" charset="0"/>
              </a:rPr>
              <a:t>et </a:t>
            </a:r>
            <a:r>
              <a:rPr lang="fr-FR" sz="2000" u="sng" dirty="0" err="1">
                <a:latin typeface="Abadi Extra Light" panose="020B0204020104020204" pitchFamily="34" charset="0"/>
              </a:rPr>
              <a:t>getPreviousFloor</a:t>
            </a:r>
            <a:r>
              <a:rPr lang="fr-FR" sz="2000" u="sng" dirty="0">
                <a:latin typeface="Abadi Extra Light" panose="020B0204020104020204" pitchFamily="34" charset="0"/>
              </a:rPr>
              <a:t>(). </a:t>
            </a:r>
            <a:r>
              <a:rPr lang="fr-FR" sz="2000" dirty="0">
                <a:latin typeface="Abadi Extra Light" panose="020B0204020104020204" pitchFamily="34" charset="0"/>
              </a:rPr>
              <a:t>Les </a:t>
            </a:r>
            <a:r>
              <a:rPr lang="fr-FR" sz="2000" u="sng" dirty="0" err="1">
                <a:latin typeface="Abadi Extra Light" panose="020B0204020104020204" pitchFamily="34" charset="0"/>
              </a:rPr>
              <a:t>methodes</a:t>
            </a:r>
            <a:r>
              <a:rPr lang="fr-FR" sz="2000" u="sng" dirty="0">
                <a:latin typeface="Abadi Extra Light" panose="020B0204020104020204" pitchFamily="34" charset="0"/>
              </a:rPr>
              <a:t> </a:t>
            </a:r>
            <a:r>
              <a:rPr lang="fr-FR" sz="2000" u="sng" dirty="0" err="1">
                <a:latin typeface="Abadi Extra Light" panose="020B0204020104020204" pitchFamily="34" charset="0"/>
              </a:rPr>
              <a:t>goUp</a:t>
            </a:r>
            <a:r>
              <a:rPr lang="fr-FR" sz="2000" u="sng" dirty="0">
                <a:latin typeface="Abadi Extra Light" panose="020B0204020104020204" pitchFamily="34" charset="0"/>
              </a:rPr>
              <a:t>() </a:t>
            </a:r>
            <a:r>
              <a:rPr lang="fr-FR" sz="2000" dirty="0">
                <a:latin typeface="Abadi Extra Light" panose="020B0204020104020204" pitchFamily="34" charset="0"/>
              </a:rPr>
              <a:t>et </a:t>
            </a:r>
            <a:r>
              <a:rPr lang="fr-FR" sz="2000" u="sng" dirty="0" err="1">
                <a:latin typeface="Abadi Extra Light" panose="020B0204020104020204" pitchFamily="34" charset="0"/>
              </a:rPr>
              <a:t>goDown</a:t>
            </a:r>
            <a:r>
              <a:rPr lang="fr-FR" sz="2000" u="sng" dirty="0">
                <a:latin typeface="Abadi Extra Light" panose="020B0204020104020204" pitchFamily="34" charset="0"/>
              </a:rPr>
              <a:t>() </a:t>
            </a:r>
            <a:r>
              <a:rPr lang="fr-FR" sz="2000" dirty="0">
                <a:latin typeface="Abadi Extra Light" panose="020B0204020104020204" pitchFamily="34" charset="0"/>
              </a:rPr>
              <a:t>utilisent c’est méthodes pour changer la position d’un </a:t>
            </a:r>
            <a:r>
              <a:rPr lang="fr-FR" sz="2000" b="1" dirty="0" err="1">
                <a:latin typeface="Abadi Extra Light" panose="020B0204020104020204" pitchFamily="34" charset="0"/>
              </a:rPr>
              <a:t>Elevator</a:t>
            </a:r>
            <a:r>
              <a:rPr lang="fr-FR" sz="2000" dirty="0">
                <a:latin typeface="Abadi Extra Light" panose="020B0204020104020204" pitchFamily="34" charset="0"/>
              </a:rPr>
              <a:t>. Les exceptions </a:t>
            </a:r>
            <a:r>
              <a:rPr lang="fr-FR" sz="2000" dirty="0" err="1">
                <a:latin typeface="Abadi Extra Light" panose="020B0204020104020204" pitchFamily="34" charset="0"/>
              </a:rPr>
              <a:t>LastFloorException</a:t>
            </a:r>
            <a:r>
              <a:rPr lang="fr-FR" sz="2000" dirty="0">
                <a:latin typeface="Abadi Extra Light" panose="020B0204020104020204" pitchFamily="34" charset="0"/>
              </a:rPr>
              <a:t> et </a:t>
            </a:r>
            <a:r>
              <a:rPr lang="fr-FR" sz="2000" dirty="0" err="1">
                <a:latin typeface="Abadi Extra Light" panose="020B0204020104020204" pitchFamily="34" charset="0"/>
              </a:rPr>
              <a:t>FirstFloorException</a:t>
            </a:r>
            <a:r>
              <a:rPr lang="fr-FR" sz="2000" dirty="0">
                <a:latin typeface="Abadi Extra Light" panose="020B0204020104020204" pitchFamily="34" charset="0"/>
              </a:rPr>
              <a:t> sont lancé si on essaye d’accéder respectivement au suivant du dernière </a:t>
            </a:r>
            <a:r>
              <a:rPr lang="fr-FR" sz="2000" b="1" dirty="0" err="1">
                <a:latin typeface="Abadi Extra Light" panose="020B0204020104020204" pitchFamily="34" charset="0"/>
              </a:rPr>
              <a:t>Floor</a:t>
            </a:r>
            <a:r>
              <a:rPr lang="fr-FR" sz="2000" dirty="0">
                <a:latin typeface="Abadi Extra Light" panose="020B0204020104020204" pitchFamily="34" charset="0"/>
              </a:rPr>
              <a:t> et au précédent du première </a:t>
            </a:r>
            <a:r>
              <a:rPr lang="fr-FR" sz="2000" b="1" dirty="0" err="1">
                <a:latin typeface="Abadi Extra Light" panose="020B0204020104020204" pitchFamily="34" charset="0"/>
              </a:rPr>
              <a:t>Floor</a:t>
            </a:r>
            <a:r>
              <a:rPr lang="fr-FR" sz="2000" dirty="0">
                <a:latin typeface="Abadi Extra Light" panose="020B0204020104020204" pitchFamily="34" charset="0"/>
              </a:rPr>
              <a:t>.</a:t>
            </a:r>
          </a:p>
        </p:txBody>
      </p:sp>
      <p:sp>
        <p:nvSpPr>
          <p:cNvPr id="10" name="Rectangle 9" descr="Fin">
            <a:extLst>
              <a:ext uri="{FF2B5EF4-FFF2-40B4-BE49-F238E27FC236}">
                <a16:creationId xmlns:a16="http://schemas.microsoft.com/office/drawing/2014/main" id="{48355A8F-1EEA-487F-9668-8EFC1BC2741F}"/>
              </a:ext>
            </a:extLst>
          </p:cNvPr>
          <p:cNvSpPr/>
          <p:nvPr/>
        </p:nvSpPr>
        <p:spPr>
          <a:xfrm>
            <a:off x="2009082" y="2026807"/>
            <a:ext cx="1013684" cy="1013684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64118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1052</Words>
  <Application>Microsoft Office PowerPoint</Application>
  <PresentationFormat>Grand écran</PresentationFormat>
  <Paragraphs>94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Abadi Extra Light</vt:lpstr>
      <vt:lpstr>Arial</vt:lpstr>
      <vt:lpstr>Calibri</vt:lpstr>
      <vt:lpstr>Calibri Light</vt:lpstr>
      <vt:lpstr>Tw Cen MT</vt:lpstr>
      <vt:lpstr>Thème Office</vt:lpstr>
      <vt:lpstr>Présentation PowerPoint</vt:lpstr>
      <vt:lpstr>Que doit faire notre système d’ascenseur ?</vt:lpstr>
      <vt:lpstr>Simuler les utilisateurs</vt:lpstr>
      <vt:lpstr>Gérer les utilisateurs devant faire un changement</vt:lpstr>
      <vt:lpstr>Simuler les demandes</vt:lpstr>
      <vt:lpstr>Attribuer les demandes dans les différents ascenseurs</vt:lpstr>
      <vt:lpstr>Faire rentrer utilisateurs dans l’ascenseur correspondant </vt:lpstr>
      <vt:lpstr>Gérer la priorités des entrées et des sorties</vt:lpstr>
      <vt:lpstr>Déplacer les ascenseurs</vt:lpstr>
      <vt:lpstr>Faire sortir les utilisateurs à leurs étages</vt:lpstr>
      <vt:lpstr>Séquence</vt:lpstr>
      <vt:lpstr>Resultats</vt:lpstr>
      <vt:lpstr>IHM</vt:lpstr>
      <vt:lpstr>SystemStats</vt:lpstr>
      <vt:lpstr>Statistiques sur notre système</vt:lpstr>
      <vt:lpstr>Corrélation entre le nombre d’utilisateur et le nombre d’itérations</vt:lpstr>
      <vt:lpstr>Corrélation entre le nombre d’utilisateur et la durée d’éxécution du programme</vt:lpstr>
      <vt:lpstr>Corrélation entre la durée d’éxécution du programme et le nombre d’itérations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Ekchajzer</dc:creator>
  <cp:lastModifiedBy>david Ekchajzer</cp:lastModifiedBy>
  <cp:revision>1</cp:revision>
  <dcterms:created xsi:type="dcterms:W3CDTF">2019-12-12T00:06:00Z</dcterms:created>
  <dcterms:modified xsi:type="dcterms:W3CDTF">2019-12-12T00:11:44Z</dcterms:modified>
</cp:coreProperties>
</file>