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3.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4.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3"/>
  </p:notesMasterIdLst>
  <p:handoutMasterIdLst>
    <p:handoutMasterId r:id="rId24"/>
  </p:handoutMasterIdLst>
  <p:sldIdLst>
    <p:sldId id="256" r:id="rId3"/>
    <p:sldId id="354" r:id="rId4"/>
    <p:sldId id="355" r:id="rId5"/>
    <p:sldId id="356" r:id="rId6"/>
    <p:sldId id="357" r:id="rId7"/>
    <p:sldId id="358" r:id="rId8"/>
    <p:sldId id="359" r:id="rId9"/>
    <p:sldId id="360" r:id="rId10"/>
    <p:sldId id="361" r:id="rId11"/>
    <p:sldId id="362" r:id="rId12"/>
    <p:sldId id="363" r:id="rId13"/>
    <p:sldId id="364" r:id="rId14"/>
    <p:sldId id="365" r:id="rId15"/>
    <p:sldId id="367" r:id="rId16"/>
    <p:sldId id="371" r:id="rId17"/>
    <p:sldId id="369" r:id="rId18"/>
    <p:sldId id="370" r:id="rId19"/>
    <p:sldId id="372" r:id="rId20"/>
    <p:sldId id="373" r:id="rId21"/>
    <p:sldId id="374" r:id="rId22"/>
  </p:sldIdLst>
  <p:sldSz cx="9144000" cy="6858000" type="screen4x3"/>
  <p:notesSz cx="6858000" cy="9144000"/>
  <p:custDataLst>
    <p:tags r:id="rId2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4">
          <p15:clr>
            <a:srgbClr val="A4A3A4"/>
          </p15:clr>
        </p15:guide>
        <p15:guide id="2" orient="horz" pos="391">
          <p15:clr>
            <a:srgbClr val="A4A3A4"/>
          </p15:clr>
        </p15:guide>
        <p15:guide id="3" orient="horz" pos="4110">
          <p15:clr>
            <a:srgbClr val="A4A3A4"/>
          </p15:clr>
        </p15:guide>
        <p15:guide id="4" orient="horz" pos="436">
          <p15:clr>
            <a:srgbClr val="A4A3A4"/>
          </p15:clr>
        </p15:guide>
        <p15:guide id="5" orient="horz" pos="754" userDrawn="1">
          <p15:clr>
            <a:srgbClr val="A4A3A4"/>
          </p15:clr>
        </p15:guide>
        <p15:guide id="6" orient="horz" pos="164">
          <p15:clr>
            <a:srgbClr val="A4A3A4"/>
          </p15:clr>
        </p15:guide>
        <p15:guide id="7" pos="5602">
          <p15:clr>
            <a:srgbClr val="A4A3A4"/>
          </p15:clr>
        </p15:guide>
        <p15:guide id="8" pos="4604">
          <p15:clr>
            <a:srgbClr val="A4A3A4"/>
          </p15:clr>
        </p15:guide>
        <p15:guide id="9" pos="431" userDrawn="1">
          <p15:clr>
            <a:srgbClr val="A4A3A4"/>
          </p15:clr>
        </p15:guide>
        <p15:guide id="10" pos="4468">
          <p15:clr>
            <a:srgbClr val="A4A3A4"/>
          </p15:clr>
        </p15:guide>
        <p15:guide id="11" pos="2925">
          <p15:clr>
            <a:srgbClr val="A4A3A4"/>
          </p15:clr>
        </p15:guide>
      </p15:sldGuideLst>
    </p:ext>
    <p:ext uri="{2D200454-40CA-4A62-9FC3-DE9A4176ACB9}">
      <p15:notesGuideLst xmlns:p15="http://schemas.microsoft.com/office/powerpoint/2012/main">
        <p15:guide id="1" orient="horz" pos="2744">
          <p15:clr>
            <a:srgbClr val="A4A3A4"/>
          </p15:clr>
        </p15:guide>
        <p15:guide id="2" pos="164">
          <p15:clr>
            <a:srgbClr val="A4A3A4"/>
          </p15:clr>
        </p15:guide>
        <p15:guide id="3" pos="415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ösch, Christoph" initials="BC" lastIdx="3" clrIdx="0">
    <p:extLst>
      <p:ext uri="{19B8F6BF-5375-455C-9EA6-DF929625EA0E}">
        <p15:presenceInfo xmlns:p15="http://schemas.microsoft.com/office/powerpoint/2012/main" userId="S-1-5-21-3857671984-1479701259-3223158569-347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4A0B4"/>
    <a:srgbClr val="78AAB5"/>
    <a:srgbClr val="78A0AA"/>
    <a:srgbClr val="364A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2" autoAdjust="0"/>
    <p:restoredTop sz="94737" autoAdjust="0"/>
  </p:normalViewPr>
  <p:slideViewPr>
    <p:cSldViewPr showGuides="1">
      <p:cViewPr varScale="1">
        <p:scale>
          <a:sx n="75" d="100"/>
          <a:sy n="75" d="100"/>
        </p:scale>
        <p:origin x="264" y="54"/>
      </p:cViewPr>
      <p:guideLst>
        <p:guide orient="horz" pos="3884"/>
        <p:guide orient="horz" pos="391"/>
        <p:guide orient="horz" pos="4110"/>
        <p:guide orient="horz" pos="436"/>
        <p:guide orient="horz" pos="754"/>
        <p:guide orient="horz" pos="164"/>
        <p:guide pos="5602"/>
        <p:guide pos="4604"/>
        <p:guide pos="431"/>
        <p:guide pos="4468"/>
        <p:guide pos="2925"/>
      </p:guideLst>
    </p:cSldViewPr>
  </p:slideViewPr>
  <p:outlineViewPr>
    <p:cViewPr>
      <p:scale>
        <a:sx n="33" d="100"/>
        <a:sy n="33" d="100"/>
      </p:scale>
      <p:origin x="0" y="-945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25" d="100"/>
          <a:sy n="125" d="100"/>
        </p:scale>
        <p:origin x="42" y="-198"/>
      </p:cViewPr>
      <p:guideLst>
        <p:guide orient="horz" pos="2744"/>
        <p:guide pos="164"/>
        <p:guide pos="4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heme" Target="../theme/theme4.xml"/><Relationship Id="rId4" Type="http://schemas.openxmlformats.org/officeDocument/2006/relationships/tags" Target="../tags/tag4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hteck 10"/>
          <p:cNvSpPr/>
          <p:nvPr/>
        </p:nvSpPr>
        <p:spPr bwMode="gray">
          <a:xfrm>
            <a:off x="0" y="8811430"/>
            <a:ext cx="6858000" cy="3325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custDataLst>
              <p:tags r:id="rId2"/>
            </p:custDataLst>
          </p:nvPr>
        </p:nvSpPr>
        <p:spPr bwMode="gray">
          <a:xfrm>
            <a:off x="260350" y="8811430"/>
            <a:ext cx="1359240" cy="332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pPr algn="l"/>
            <a:r>
              <a:rPr lang="de-DE" sz="800" dirty="0" smtClean="0">
                <a:solidFill>
                  <a:schemeClr val="bg2"/>
                </a:solidFill>
              </a:rPr>
              <a:t>Senacor Technologies</a:t>
            </a:r>
            <a:r>
              <a:rPr lang="de-DE" sz="800" baseline="0" dirty="0" smtClean="0">
                <a:solidFill>
                  <a:schemeClr val="bg2"/>
                </a:solidFill>
              </a:rPr>
              <a:t> AG</a:t>
            </a:r>
            <a:endParaRPr lang="de-DE" sz="800" dirty="0">
              <a:solidFill>
                <a:schemeClr val="bg2"/>
              </a:solidFill>
            </a:endParaRPr>
          </a:p>
        </p:txBody>
      </p:sp>
      <p:sp>
        <p:nvSpPr>
          <p:cNvPr id="13" name="Datumsplatzhalter 3"/>
          <p:cNvSpPr>
            <a:spLocks noGrp="1"/>
          </p:cNvSpPr>
          <p:nvPr>
            <p:ph type="dt" sz="half" idx="1"/>
            <p:custDataLst>
              <p:tags r:id="rId3"/>
            </p:custDataLst>
          </p:nvPr>
        </p:nvSpPr>
        <p:spPr bwMode="gray">
          <a:xfrm>
            <a:off x="1748410" y="8811430"/>
            <a:ext cx="720100" cy="333613"/>
          </a:xfrm>
          <a:prstGeom prst="rect">
            <a:avLst/>
          </a:prstGeom>
        </p:spPr>
        <p:txBody>
          <a:bodyPr vert="horz" lIns="0" tIns="0" rIns="0" bIns="126000" rtlCol="0" anchor="b" anchorCtr="0"/>
          <a:lstStyle>
            <a:lvl1pPr algn="l">
              <a:defRPr sz="800">
                <a:solidFill>
                  <a:schemeClr val="bg2"/>
                </a:solidFill>
              </a:defRPr>
            </a:lvl1pPr>
          </a:lstStyle>
          <a:p>
            <a:fld id="{24523C93-84C8-404C-9343-A87C958A5467}" type="datetimeFigureOut">
              <a:rPr lang="de-DE" smtClean="0"/>
              <a:pPr/>
              <a:t>25.10.2016</a:t>
            </a:fld>
            <a:endParaRPr lang="de-DE" dirty="0"/>
          </a:p>
        </p:txBody>
      </p:sp>
      <p:sp>
        <p:nvSpPr>
          <p:cNvPr id="14" name="Fußzeilenplatzhalter 4"/>
          <p:cNvSpPr>
            <a:spLocks noGrp="1"/>
          </p:cNvSpPr>
          <p:nvPr>
            <p:ph type="ftr" sz="quarter" idx="2"/>
            <p:custDataLst>
              <p:tags r:id="rId4"/>
            </p:custDataLst>
          </p:nvPr>
        </p:nvSpPr>
        <p:spPr bwMode="gray">
          <a:xfrm>
            <a:off x="2564880" y="8811430"/>
            <a:ext cx="3312460" cy="332570"/>
          </a:xfrm>
          <a:prstGeom prst="rect">
            <a:avLst/>
          </a:prstGeom>
        </p:spPr>
        <p:txBody>
          <a:bodyPr vert="horz" lIns="0" tIns="0" rIns="0" bIns="126000" rtlCol="0" anchor="b" anchorCtr="0"/>
          <a:lstStyle>
            <a:lvl1pPr algn="l">
              <a:defRPr sz="800">
                <a:solidFill>
                  <a:schemeClr val="bg2"/>
                </a:solidFill>
              </a:defRPr>
            </a:lvl1pPr>
          </a:lstStyle>
          <a:p>
            <a:endParaRPr lang="de-DE" dirty="0"/>
          </a:p>
        </p:txBody>
      </p:sp>
      <p:sp>
        <p:nvSpPr>
          <p:cNvPr id="15" name="Foliennummernplatzhalter 12"/>
          <p:cNvSpPr>
            <a:spLocks noGrp="1"/>
          </p:cNvSpPr>
          <p:nvPr>
            <p:ph type="sldNum" sz="quarter" idx="3"/>
          </p:nvPr>
        </p:nvSpPr>
        <p:spPr bwMode="gray">
          <a:xfrm>
            <a:off x="5948986" y="8811430"/>
            <a:ext cx="648664" cy="331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lvl1pPr marL="0" algn="r" defTabSz="914400" rtl="0" eaLnBrk="1" latinLnBrk="0" hangingPunct="1">
              <a:defRPr lang="de-DE" sz="800" kern="1200" smtClean="0">
                <a:solidFill>
                  <a:schemeClr val="bg2"/>
                </a:solidFill>
                <a:latin typeface="+mn-lt"/>
                <a:ea typeface="+mn-ea"/>
                <a:cs typeface="+mn-cs"/>
              </a:defRPr>
            </a:lvl1pPr>
          </a:lstStyle>
          <a:p>
            <a:fld id="{ACC26C6A-0CF6-4B2A-95E7-F1C069A12223}" type="slidenum">
              <a:rPr lang="de-DE" smtClean="0"/>
              <a:pPr/>
              <a:t>‹Nr.›</a:t>
            </a:fld>
            <a:endParaRPr lang="de-DE" dirty="0"/>
          </a:p>
        </p:txBody>
      </p:sp>
    </p:spTree>
    <p:extLst>
      <p:ext uri="{BB962C8B-B14F-4D97-AF65-F5344CB8AC3E}">
        <p14:creationId xmlns:p14="http://schemas.microsoft.com/office/powerpoint/2010/main" val="181241429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heme" Target="../theme/theme3.xml"/><Relationship Id="rId4" Type="http://schemas.openxmlformats.org/officeDocument/2006/relationships/tags" Target="../tags/tag4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bwMode="gray">
          <a:xfrm>
            <a:off x="26056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bwMode="gray">
          <a:xfrm>
            <a:off x="260350" y="4343400"/>
            <a:ext cx="6337300" cy="4114800"/>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p>
        </p:txBody>
      </p:sp>
      <p:sp>
        <p:nvSpPr>
          <p:cNvPr id="8" name="Rechteck 7"/>
          <p:cNvSpPr/>
          <p:nvPr/>
        </p:nvSpPr>
        <p:spPr bwMode="gray">
          <a:xfrm>
            <a:off x="0" y="8811430"/>
            <a:ext cx="6858000" cy="3325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custDataLst>
              <p:tags r:id="rId2"/>
            </p:custDataLst>
          </p:nvPr>
        </p:nvSpPr>
        <p:spPr bwMode="gray">
          <a:xfrm>
            <a:off x="260350" y="8811430"/>
            <a:ext cx="1359240" cy="332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pPr algn="l"/>
            <a:r>
              <a:rPr lang="de-DE" sz="800" dirty="0" smtClean="0">
                <a:solidFill>
                  <a:schemeClr val="bg2"/>
                </a:solidFill>
              </a:rPr>
              <a:t>Senacor Technologies</a:t>
            </a:r>
            <a:r>
              <a:rPr lang="de-DE" sz="800" baseline="0" dirty="0" smtClean="0">
                <a:solidFill>
                  <a:schemeClr val="bg2"/>
                </a:solidFill>
              </a:rPr>
              <a:t> AG</a:t>
            </a:r>
            <a:endParaRPr lang="de-DE" sz="800" dirty="0">
              <a:solidFill>
                <a:schemeClr val="bg2"/>
              </a:solidFill>
            </a:endParaRPr>
          </a:p>
        </p:txBody>
      </p:sp>
      <p:sp>
        <p:nvSpPr>
          <p:cNvPr id="10" name="Datumsplatzhalter 3"/>
          <p:cNvSpPr>
            <a:spLocks noGrp="1"/>
          </p:cNvSpPr>
          <p:nvPr>
            <p:ph type="dt" sz="half" idx="1"/>
            <p:custDataLst>
              <p:tags r:id="rId3"/>
            </p:custDataLst>
          </p:nvPr>
        </p:nvSpPr>
        <p:spPr bwMode="gray">
          <a:xfrm>
            <a:off x="1748410" y="8811430"/>
            <a:ext cx="720100" cy="333613"/>
          </a:xfrm>
          <a:prstGeom prst="rect">
            <a:avLst/>
          </a:prstGeom>
        </p:spPr>
        <p:txBody>
          <a:bodyPr vert="horz" lIns="0" tIns="0" rIns="0" bIns="126000" rtlCol="0" anchor="b" anchorCtr="0"/>
          <a:lstStyle>
            <a:lvl1pPr algn="l">
              <a:defRPr sz="800">
                <a:solidFill>
                  <a:schemeClr val="bg2"/>
                </a:solidFill>
              </a:defRPr>
            </a:lvl1pPr>
          </a:lstStyle>
          <a:p>
            <a:fld id="{24523C93-84C8-404C-9343-A87C958A5467}" type="datetimeFigureOut">
              <a:rPr lang="de-DE" smtClean="0"/>
              <a:pPr/>
              <a:t>25.10.2016</a:t>
            </a:fld>
            <a:endParaRPr lang="de-DE" dirty="0"/>
          </a:p>
        </p:txBody>
      </p:sp>
      <p:sp>
        <p:nvSpPr>
          <p:cNvPr id="11" name="Fußzeilenplatzhalter 4"/>
          <p:cNvSpPr>
            <a:spLocks noGrp="1"/>
          </p:cNvSpPr>
          <p:nvPr>
            <p:ph type="ftr" sz="quarter" idx="4"/>
            <p:custDataLst>
              <p:tags r:id="rId4"/>
            </p:custDataLst>
          </p:nvPr>
        </p:nvSpPr>
        <p:spPr bwMode="gray">
          <a:xfrm>
            <a:off x="2564880" y="8811430"/>
            <a:ext cx="3312460" cy="332570"/>
          </a:xfrm>
          <a:prstGeom prst="rect">
            <a:avLst/>
          </a:prstGeom>
        </p:spPr>
        <p:txBody>
          <a:bodyPr vert="horz" lIns="0" tIns="0" rIns="0" bIns="126000" rtlCol="0" anchor="b" anchorCtr="0"/>
          <a:lstStyle>
            <a:lvl1pPr algn="l">
              <a:defRPr sz="800">
                <a:solidFill>
                  <a:schemeClr val="bg2"/>
                </a:solidFill>
              </a:defRPr>
            </a:lvl1pPr>
          </a:lstStyle>
          <a:p>
            <a:endParaRPr lang="de-DE" dirty="0"/>
          </a:p>
        </p:txBody>
      </p:sp>
      <p:sp>
        <p:nvSpPr>
          <p:cNvPr id="12" name="Foliennummernplatzhalter 12"/>
          <p:cNvSpPr>
            <a:spLocks noGrp="1"/>
          </p:cNvSpPr>
          <p:nvPr>
            <p:ph type="sldNum" sz="quarter" idx="5"/>
          </p:nvPr>
        </p:nvSpPr>
        <p:spPr bwMode="gray">
          <a:xfrm>
            <a:off x="5948986" y="8811430"/>
            <a:ext cx="648664" cy="331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lvl1pPr marL="0" algn="r" defTabSz="914400" rtl="0" eaLnBrk="1" latinLnBrk="0" hangingPunct="1">
              <a:defRPr lang="de-DE" sz="800" kern="1200" smtClean="0">
                <a:solidFill>
                  <a:schemeClr val="bg2"/>
                </a:solidFill>
                <a:latin typeface="+mn-lt"/>
                <a:ea typeface="+mn-ea"/>
                <a:cs typeface="+mn-cs"/>
              </a:defRPr>
            </a:lvl1pPr>
          </a:lstStyle>
          <a:p>
            <a:fld id="{ACC26C6A-0CF6-4B2A-95E7-F1C069A12223}" type="slidenum">
              <a:rPr lang="de-DE" smtClean="0"/>
              <a:pPr/>
              <a:t>‹Nr.›</a:t>
            </a:fld>
            <a:endParaRPr lang="de-DE" dirty="0"/>
          </a:p>
        </p:txBody>
      </p:sp>
    </p:spTree>
    <p:extLst>
      <p:ext uri="{BB962C8B-B14F-4D97-AF65-F5344CB8AC3E}">
        <p14:creationId xmlns:p14="http://schemas.microsoft.com/office/powerpoint/2010/main" val="1703446709"/>
      </p:ext>
    </p:extLst>
  </p:cSld>
  <p:clrMap bg1="lt1" tx1="dk1" bg2="lt2" tx2="dk2" accent1="accent1" accent2="accent2" accent3="accent3" accent4="accent4" accent5="accent5" accent6="accent6" hlink="hlink" folHlink="folHlink"/>
  <p:hf hdr="0"/>
  <p:notesStyle>
    <a:lvl1pPr marL="0" algn="l" defTabSz="914400" rtl="0" eaLnBrk="1" latinLnBrk="0" hangingPunct="1">
      <a:spcBef>
        <a:spcPts val="200"/>
      </a:spcBef>
      <a:spcAft>
        <a:spcPts val="200"/>
      </a:spcAft>
      <a:defRPr sz="1000" b="1" kern="1200">
        <a:solidFill>
          <a:schemeClr val="accent3"/>
        </a:solidFill>
        <a:latin typeface="+mn-lt"/>
        <a:ea typeface="+mn-ea"/>
        <a:cs typeface="+mn-cs"/>
      </a:defRPr>
    </a:lvl1pPr>
    <a:lvl2pPr marL="180000" indent="-180000" algn="l" defTabSz="914400" rtl="0" eaLnBrk="1" latinLnBrk="0" hangingPunct="1">
      <a:spcBef>
        <a:spcPts val="200"/>
      </a:spcBef>
      <a:spcAft>
        <a:spcPts val="200"/>
      </a:spcAft>
      <a:buClr>
        <a:schemeClr val="accent3"/>
      </a:buClr>
      <a:buFont typeface="Wingdings" pitchFamily="2" charset="2"/>
      <a:buChar char="§"/>
      <a:defRPr sz="1000" kern="1200">
        <a:solidFill>
          <a:schemeClr val="tx1"/>
        </a:solidFill>
        <a:latin typeface="+mn-lt"/>
        <a:ea typeface="+mn-ea"/>
        <a:cs typeface="+mn-cs"/>
      </a:defRPr>
    </a:lvl2pPr>
    <a:lvl3pPr marL="360000" indent="-180000" algn="l" defTabSz="914400" rtl="0" eaLnBrk="1" latinLnBrk="0" hangingPunct="1">
      <a:spcBef>
        <a:spcPts val="200"/>
      </a:spcBef>
      <a:spcAft>
        <a:spcPts val="200"/>
      </a:spcAft>
      <a:buClr>
        <a:schemeClr val="accent3"/>
      </a:buClr>
      <a:buFont typeface="Symbol" pitchFamily="18" charset="2"/>
      <a:buChar char="-"/>
      <a:defRPr sz="1000" kern="1200">
        <a:solidFill>
          <a:schemeClr val="tx1"/>
        </a:solidFill>
        <a:latin typeface="+mn-lt"/>
        <a:ea typeface="+mn-ea"/>
        <a:cs typeface="+mn-cs"/>
      </a:defRPr>
    </a:lvl3pPr>
    <a:lvl4pPr marL="539750" indent="-180000" algn="l" defTabSz="914400" rtl="0" eaLnBrk="1" latinLnBrk="0" hangingPunct="1">
      <a:spcBef>
        <a:spcPts val="200"/>
      </a:spcBef>
      <a:spcAft>
        <a:spcPts val="200"/>
      </a:spcAft>
      <a:buClr>
        <a:schemeClr val="accent3"/>
      </a:buClr>
      <a:buFont typeface="Arial" pitchFamily="34" charset="0"/>
      <a:buChar char="•"/>
      <a:defRPr sz="1000" kern="1200">
        <a:solidFill>
          <a:schemeClr val="tx1"/>
        </a:solidFill>
        <a:latin typeface="+mn-lt"/>
        <a:ea typeface="+mn-ea"/>
        <a:cs typeface="+mn-cs"/>
      </a:defRPr>
    </a:lvl4pPr>
    <a:lvl5pPr marL="720000" indent="-180000" algn="l" defTabSz="914400" rtl="0" eaLnBrk="1" latinLnBrk="0" hangingPunct="1">
      <a:spcBef>
        <a:spcPts val="200"/>
      </a:spcBef>
      <a:spcAft>
        <a:spcPts val="200"/>
      </a:spcAft>
      <a:buClr>
        <a:schemeClr val="accent3"/>
      </a:buClr>
      <a:buFont typeface="Symbol" pitchFamily="18" charset="2"/>
      <a:buChar char="-"/>
      <a:defRPr sz="1000" kern="1200">
        <a:solidFill>
          <a:schemeClr val="tx1"/>
        </a:solidFill>
        <a:latin typeface="+mn-lt"/>
        <a:ea typeface="+mn-ea"/>
        <a:cs typeface="+mn-cs"/>
      </a:defRPr>
    </a:lvl5pPr>
    <a:lvl6pPr marL="720000" indent="-180000" algn="l" defTabSz="914400" rtl="0" eaLnBrk="1" latinLnBrk="0" hangingPunct="1">
      <a:spcBef>
        <a:spcPts val="200"/>
      </a:spcBef>
      <a:spcAft>
        <a:spcPts val="200"/>
      </a:spcAft>
      <a:buClr>
        <a:schemeClr val="accent3"/>
      </a:buClr>
      <a:buFont typeface="Symbol" pitchFamily="18" charset="2"/>
      <a:buChar char="-"/>
      <a:defRPr sz="1000" kern="1200" baseline="0">
        <a:solidFill>
          <a:schemeClr val="tx1"/>
        </a:solidFill>
        <a:latin typeface="+mn-lt"/>
        <a:ea typeface="+mn-ea"/>
        <a:cs typeface="+mn-cs"/>
      </a:defRPr>
    </a:lvl6pPr>
    <a:lvl7pPr marL="720000" indent="-180000" algn="l" defTabSz="914400" rtl="0" eaLnBrk="1" latinLnBrk="0" hangingPunct="1">
      <a:spcBef>
        <a:spcPts val="200"/>
      </a:spcBef>
      <a:spcAft>
        <a:spcPts val="200"/>
      </a:spcAft>
      <a:buClr>
        <a:schemeClr val="accent3"/>
      </a:buClr>
      <a:buFont typeface="Symbol" pitchFamily="18" charset="2"/>
      <a:buChar char="-"/>
      <a:defRPr sz="1000" kern="1200" baseline="0">
        <a:solidFill>
          <a:schemeClr val="tx1"/>
        </a:solidFill>
        <a:latin typeface="+mn-lt"/>
        <a:ea typeface="+mn-ea"/>
        <a:cs typeface="+mn-cs"/>
      </a:defRPr>
    </a:lvl7pPr>
    <a:lvl8pPr marL="720000" indent="-180000" algn="l" defTabSz="914400" rtl="0" eaLnBrk="1" latinLnBrk="0" hangingPunct="1">
      <a:spcBef>
        <a:spcPts val="200"/>
      </a:spcBef>
      <a:spcAft>
        <a:spcPts val="200"/>
      </a:spcAft>
      <a:buClr>
        <a:schemeClr val="accent3"/>
      </a:buClr>
      <a:buFont typeface="Symbol" pitchFamily="18" charset="2"/>
      <a:buChar char="-"/>
      <a:defRPr sz="1000" kern="1200" baseline="0">
        <a:solidFill>
          <a:schemeClr val="tx1"/>
        </a:solidFill>
        <a:latin typeface="+mn-lt"/>
        <a:ea typeface="+mn-ea"/>
        <a:cs typeface="+mn-cs"/>
      </a:defRPr>
    </a:lvl8pPr>
    <a:lvl9pPr marL="720000" indent="-180000" algn="l" defTabSz="914400" rtl="0" eaLnBrk="1" latinLnBrk="0" hangingPunct="1">
      <a:spcBef>
        <a:spcPts val="200"/>
      </a:spcBef>
      <a:spcAft>
        <a:spcPts val="200"/>
      </a:spcAft>
      <a:buClr>
        <a:schemeClr val="accent3"/>
      </a:buClr>
      <a:buFont typeface="Symbol" pitchFamily="18" charset="2"/>
      <a:buChar char="-"/>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2</a:t>
            </a:fld>
            <a:endParaRPr dirty="0">
              <a:solidFill>
                <a:srgbClr val="5F5F5F"/>
              </a:solidFill>
            </a:endParaRPr>
          </a:p>
        </p:txBody>
      </p:sp>
    </p:spTree>
    <p:extLst>
      <p:ext uri="{BB962C8B-B14F-4D97-AF65-F5344CB8AC3E}">
        <p14:creationId xmlns:p14="http://schemas.microsoft.com/office/powerpoint/2010/main" val="1390455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11</a:t>
            </a:fld>
            <a:endParaRPr dirty="0">
              <a:solidFill>
                <a:srgbClr val="5F5F5F"/>
              </a:solidFill>
            </a:endParaRPr>
          </a:p>
        </p:txBody>
      </p:sp>
    </p:spTree>
    <p:extLst>
      <p:ext uri="{BB962C8B-B14F-4D97-AF65-F5344CB8AC3E}">
        <p14:creationId xmlns:p14="http://schemas.microsoft.com/office/powerpoint/2010/main" val="151214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12</a:t>
            </a:fld>
            <a:endParaRPr dirty="0">
              <a:solidFill>
                <a:srgbClr val="5F5F5F"/>
              </a:solidFill>
            </a:endParaRPr>
          </a:p>
        </p:txBody>
      </p:sp>
    </p:spTree>
    <p:extLst>
      <p:ext uri="{BB962C8B-B14F-4D97-AF65-F5344CB8AC3E}">
        <p14:creationId xmlns:p14="http://schemas.microsoft.com/office/powerpoint/2010/main" val="1291802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13</a:t>
            </a:fld>
            <a:endParaRPr dirty="0">
              <a:solidFill>
                <a:srgbClr val="5F5F5F"/>
              </a:solidFill>
            </a:endParaRPr>
          </a:p>
        </p:txBody>
      </p:sp>
    </p:spTree>
    <p:extLst>
      <p:ext uri="{BB962C8B-B14F-4D97-AF65-F5344CB8AC3E}">
        <p14:creationId xmlns:p14="http://schemas.microsoft.com/office/powerpoint/2010/main" val="205367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14</a:t>
            </a:fld>
            <a:endParaRPr dirty="0">
              <a:solidFill>
                <a:srgbClr val="5F5F5F"/>
              </a:solidFill>
            </a:endParaRPr>
          </a:p>
        </p:txBody>
      </p:sp>
    </p:spTree>
    <p:extLst>
      <p:ext uri="{BB962C8B-B14F-4D97-AF65-F5344CB8AC3E}">
        <p14:creationId xmlns:p14="http://schemas.microsoft.com/office/powerpoint/2010/main" val="209915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15</a:t>
            </a:fld>
            <a:endParaRPr dirty="0">
              <a:solidFill>
                <a:srgbClr val="5F5F5F"/>
              </a:solidFill>
            </a:endParaRPr>
          </a:p>
        </p:txBody>
      </p:sp>
    </p:spTree>
    <p:extLst>
      <p:ext uri="{BB962C8B-B14F-4D97-AF65-F5344CB8AC3E}">
        <p14:creationId xmlns:p14="http://schemas.microsoft.com/office/powerpoint/2010/main" val="736719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16</a:t>
            </a:fld>
            <a:endParaRPr dirty="0">
              <a:solidFill>
                <a:srgbClr val="5F5F5F"/>
              </a:solidFill>
            </a:endParaRPr>
          </a:p>
        </p:txBody>
      </p:sp>
    </p:spTree>
    <p:extLst>
      <p:ext uri="{BB962C8B-B14F-4D97-AF65-F5344CB8AC3E}">
        <p14:creationId xmlns:p14="http://schemas.microsoft.com/office/powerpoint/2010/main" val="223412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17</a:t>
            </a:fld>
            <a:endParaRPr dirty="0">
              <a:solidFill>
                <a:srgbClr val="5F5F5F"/>
              </a:solidFill>
            </a:endParaRPr>
          </a:p>
        </p:txBody>
      </p:sp>
    </p:spTree>
    <p:extLst>
      <p:ext uri="{BB962C8B-B14F-4D97-AF65-F5344CB8AC3E}">
        <p14:creationId xmlns:p14="http://schemas.microsoft.com/office/powerpoint/2010/main" val="3608804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18</a:t>
            </a:fld>
            <a:endParaRPr dirty="0">
              <a:solidFill>
                <a:srgbClr val="5F5F5F"/>
              </a:solidFill>
            </a:endParaRPr>
          </a:p>
        </p:txBody>
      </p:sp>
    </p:spTree>
    <p:extLst>
      <p:ext uri="{BB962C8B-B14F-4D97-AF65-F5344CB8AC3E}">
        <p14:creationId xmlns:p14="http://schemas.microsoft.com/office/powerpoint/2010/main" val="308545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19</a:t>
            </a:fld>
            <a:endParaRPr dirty="0">
              <a:solidFill>
                <a:srgbClr val="5F5F5F"/>
              </a:solidFill>
            </a:endParaRPr>
          </a:p>
        </p:txBody>
      </p:sp>
    </p:spTree>
    <p:extLst>
      <p:ext uri="{BB962C8B-B14F-4D97-AF65-F5344CB8AC3E}">
        <p14:creationId xmlns:p14="http://schemas.microsoft.com/office/powerpoint/2010/main" val="1889854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20</a:t>
            </a:fld>
            <a:endParaRPr dirty="0">
              <a:solidFill>
                <a:srgbClr val="5F5F5F"/>
              </a:solidFill>
            </a:endParaRPr>
          </a:p>
        </p:txBody>
      </p:sp>
    </p:spTree>
    <p:extLst>
      <p:ext uri="{BB962C8B-B14F-4D97-AF65-F5344CB8AC3E}">
        <p14:creationId xmlns:p14="http://schemas.microsoft.com/office/powerpoint/2010/main" val="364149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3</a:t>
            </a:fld>
            <a:endParaRPr dirty="0">
              <a:solidFill>
                <a:srgbClr val="5F5F5F"/>
              </a:solidFill>
            </a:endParaRPr>
          </a:p>
        </p:txBody>
      </p:sp>
    </p:spTree>
    <p:extLst>
      <p:ext uri="{BB962C8B-B14F-4D97-AF65-F5344CB8AC3E}">
        <p14:creationId xmlns:p14="http://schemas.microsoft.com/office/powerpoint/2010/main" val="1582112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4</a:t>
            </a:fld>
            <a:endParaRPr dirty="0">
              <a:solidFill>
                <a:srgbClr val="5F5F5F"/>
              </a:solidFill>
            </a:endParaRPr>
          </a:p>
        </p:txBody>
      </p:sp>
    </p:spTree>
    <p:extLst>
      <p:ext uri="{BB962C8B-B14F-4D97-AF65-F5344CB8AC3E}">
        <p14:creationId xmlns:p14="http://schemas.microsoft.com/office/powerpoint/2010/main" val="268444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5</a:t>
            </a:fld>
            <a:endParaRPr dirty="0">
              <a:solidFill>
                <a:srgbClr val="5F5F5F"/>
              </a:solidFill>
            </a:endParaRPr>
          </a:p>
        </p:txBody>
      </p:sp>
    </p:spTree>
    <p:extLst>
      <p:ext uri="{BB962C8B-B14F-4D97-AF65-F5344CB8AC3E}">
        <p14:creationId xmlns:p14="http://schemas.microsoft.com/office/powerpoint/2010/main" val="19761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6</a:t>
            </a:fld>
            <a:endParaRPr dirty="0">
              <a:solidFill>
                <a:srgbClr val="5F5F5F"/>
              </a:solidFill>
            </a:endParaRPr>
          </a:p>
        </p:txBody>
      </p:sp>
    </p:spTree>
    <p:extLst>
      <p:ext uri="{BB962C8B-B14F-4D97-AF65-F5344CB8AC3E}">
        <p14:creationId xmlns:p14="http://schemas.microsoft.com/office/powerpoint/2010/main" val="348758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7</a:t>
            </a:fld>
            <a:endParaRPr dirty="0">
              <a:solidFill>
                <a:srgbClr val="5F5F5F"/>
              </a:solidFill>
            </a:endParaRPr>
          </a:p>
        </p:txBody>
      </p:sp>
    </p:spTree>
    <p:extLst>
      <p:ext uri="{BB962C8B-B14F-4D97-AF65-F5344CB8AC3E}">
        <p14:creationId xmlns:p14="http://schemas.microsoft.com/office/powerpoint/2010/main" val="384167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8</a:t>
            </a:fld>
            <a:endParaRPr dirty="0">
              <a:solidFill>
                <a:srgbClr val="5F5F5F"/>
              </a:solidFill>
            </a:endParaRPr>
          </a:p>
        </p:txBody>
      </p:sp>
    </p:spTree>
    <p:extLst>
      <p:ext uri="{BB962C8B-B14F-4D97-AF65-F5344CB8AC3E}">
        <p14:creationId xmlns:p14="http://schemas.microsoft.com/office/powerpoint/2010/main" val="600012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9</a:t>
            </a:fld>
            <a:endParaRPr dirty="0">
              <a:solidFill>
                <a:srgbClr val="5F5F5F"/>
              </a:solidFill>
            </a:endParaRPr>
          </a:p>
        </p:txBody>
      </p:sp>
    </p:spTree>
    <p:extLst>
      <p:ext uri="{BB962C8B-B14F-4D97-AF65-F5344CB8AC3E}">
        <p14:creationId xmlns:p14="http://schemas.microsoft.com/office/powerpoint/2010/main" val="163095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0350" y="685800"/>
            <a:ext cx="4572000" cy="3429000"/>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sz="half" idx="10"/>
          </p:nvPr>
        </p:nvSpPr>
        <p:spPr/>
        <p:txBody>
          <a:bodyPr/>
          <a:lstStyle/>
          <a:p>
            <a:fld id="{A52889C9-2E37-46FD-9AE7-6AD1A01DBAD7}"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10</a:t>
            </a:fld>
            <a:endParaRPr dirty="0">
              <a:solidFill>
                <a:srgbClr val="5F5F5F"/>
              </a:solidFill>
            </a:endParaRPr>
          </a:p>
        </p:txBody>
      </p:sp>
    </p:spTree>
    <p:extLst>
      <p:ext uri="{BB962C8B-B14F-4D97-AF65-F5344CB8AC3E}">
        <p14:creationId xmlns:p14="http://schemas.microsoft.com/office/powerpoint/2010/main" val="19854749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2.xml"/><Relationship Id="rId7" Type="http://schemas.openxmlformats.org/officeDocument/2006/relationships/oleObject" Target="../embeddings/oleObject7.bin"/><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slideMaster" Target="../slideMasters/slideMaster2.xml"/><Relationship Id="rId5" Type="http://schemas.openxmlformats.org/officeDocument/2006/relationships/tags" Target="../tags/tag34.xml"/><Relationship Id="rId4" Type="http://schemas.openxmlformats.org/officeDocument/2006/relationships/tags" Target="../tags/tag3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4.xml"/><Relationship Id="rId7" Type="http://schemas.openxmlformats.org/officeDocument/2006/relationships/oleObject" Target="../embeddings/oleObject3.bin"/><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2.xml"/><Relationship Id="rId4" Type="http://schemas.openxmlformats.org/officeDocument/2006/relationships/tags" Target="../tags/tag3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graphicFrame>
        <p:nvGraphicFramePr>
          <p:cNvPr id="14" name="Objekt 13" hidden="1"/>
          <p:cNvGraphicFramePr>
            <a:graphicFrameLocks/>
          </p:cNvGraphicFramePr>
          <p:nvPr>
            <p:custDataLst>
              <p:tags r:id="rId2"/>
            </p:custDataLst>
            <p:extLst>
              <p:ext uri="{D42A27DB-BD31-4B8C-83A1-F6EECF244321}">
                <p14:modId xmlns:p14="http://schemas.microsoft.com/office/powerpoint/2010/main" val="27079399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40" name="think-cell Slide" r:id="rId7" imgW="270" imgH="270" progId="TCLayout.ActiveDocument.1">
                  <p:embed/>
                </p:oleObj>
              </mc:Choice>
              <mc:Fallback>
                <p:oleObj name="think-cell Slide" r:id="rId7" imgW="270" imgH="270" progId="TCLayout.ActiveDocument.1">
                  <p:embed/>
                  <p:pic>
                    <p:nvPicPr>
                      <p:cNvPr id="0" name="Picture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hteck 12"/>
          <p:cNvSpPr/>
          <p:nvPr/>
        </p:nvSpPr>
        <p:spPr bwMode="gray">
          <a:xfrm>
            <a:off x="0" y="6524626"/>
            <a:ext cx="9144000" cy="333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custDataLst>
              <p:tags r:id="rId3"/>
            </p:custDataLst>
          </p:nvPr>
        </p:nvSpPr>
        <p:spPr bwMode="gray">
          <a:xfrm>
            <a:off x="251970" y="6524624"/>
            <a:ext cx="136762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pPr algn="l"/>
            <a:r>
              <a:rPr lang="de-DE" sz="800" dirty="0" smtClean="0">
                <a:solidFill>
                  <a:schemeClr val="bg2"/>
                </a:solidFill>
              </a:rPr>
              <a:t>Senacor Technologies</a:t>
            </a:r>
            <a:r>
              <a:rPr lang="de-DE" sz="800" baseline="0" dirty="0" smtClean="0">
                <a:solidFill>
                  <a:schemeClr val="bg2"/>
                </a:solidFill>
              </a:rPr>
              <a:t> AG</a:t>
            </a:r>
            <a:endParaRPr lang="de-DE" sz="800" dirty="0">
              <a:solidFill>
                <a:schemeClr val="bg2"/>
              </a:solidFill>
            </a:endParaRPr>
          </a:p>
        </p:txBody>
      </p:sp>
      <p:cxnSp>
        <p:nvCxnSpPr>
          <p:cNvPr id="9" name="Gerade Verbindung 8"/>
          <p:cNvCxnSpPr/>
          <p:nvPr/>
        </p:nvCxnSpPr>
        <p:spPr bwMode="gray">
          <a:xfrm flipH="1">
            <a:off x="0" y="3429000"/>
            <a:ext cx="914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custDataLst>
              <p:tags r:id="rId4"/>
            </p:custDataLst>
          </p:nvPr>
        </p:nvSpPr>
        <p:spPr bwMode="gray">
          <a:xfrm>
            <a:off x="250825" y="3429000"/>
            <a:ext cx="8642350" cy="935923"/>
          </a:xfrm>
        </p:spPr>
        <p:txBody>
          <a:bodyPr bIns="108000" anchor="b" anchorCtr="0">
            <a:noAutofit/>
          </a:bodyPr>
          <a:lstStyle>
            <a:lvl1pPr>
              <a:defRPr sz="2200">
                <a:solidFill>
                  <a:schemeClr val="tx1"/>
                </a:solidFill>
              </a:defRPr>
            </a:lvl1pPr>
          </a:lstStyle>
          <a:p>
            <a:r>
              <a:rPr lang="de-DE" smtClean="0"/>
              <a:t>Titelmasterformat durch Klicken bearbeiten</a:t>
            </a:r>
            <a:endParaRPr lang="de-DE" dirty="0"/>
          </a:p>
        </p:txBody>
      </p:sp>
      <p:sp>
        <p:nvSpPr>
          <p:cNvPr id="3" name="Untertitel 2"/>
          <p:cNvSpPr>
            <a:spLocks noGrp="1"/>
          </p:cNvSpPr>
          <p:nvPr>
            <p:ph type="subTitle" idx="1"/>
            <p:custDataLst>
              <p:tags r:id="rId5"/>
            </p:custDataLst>
          </p:nvPr>
        </p:nvSpPr>
        <p:spPr bwMode="gray">
          <a:xfrm>
            <a:off x="250825" y="4365130"/>
            <a:ext cx="8642350" cy="1080357"/>
          </a:xfrm>
        </p:spPr>
        <p:txBody>
          <a:bodyPr>
            <a:noAutofit/>
          </a:bodyPr>
          <a:lstStyle>
            <a:lvl1pPr marL="0" indent="0" algn="l">
              <a:buNone/>
              <a:defRPr sz="1600" b="0">
                <a:solidFill>
                  <a:schemeClr val="tx1"/>
                </a:solidFill>
              </a:defRPr>
            </a:lvl1pPr>
            <a:lvl2pPr marL="0" indent="0" algn="l">
              <a:buNone/>
              <a:defRPr sz="1600">
                <a:solidFill>
                  <a:schemeClr val="tx1"/>
                </a:solidFill>
              </a:defRPr>
            </a:lvl2pPr>
            <a:lvl3pPr marL="0" indent="0" algn="l">
              <a:buNone/>
              <a:defRPr sz="1600">
                <a:solidFill>
                  <a:schemeClr val="tx1"/>
                </a:solidFill>
              </a:defRPr>
            </a:lvl3pPr>
            <a:lvl4pPr marL="0" indent="0" algn="l">
              <a:buNone/>
              <a:defRPr sz="1600">
                <a:solidFill>
                  <a:schemeClr val="tx1"/>
                </a:solidFill>
              </a:defRPr>
            </a:lvl4pPr>
            <a:lvl5pPr marL="0" indent="0" algn="l">
              <a:buNone/>
              <a:defRPr sz="1600">
                <a:solidFill>
                  <a:schemeClr val="tx1"/>
                </a:solidFill>
              </a:defRPr>
            </a:lvl5pPr>
            <a:lvl6pPr marL="0" indent="0" algn="l">
              <a:buNone/>
              <a:defRPr sz="1600">
                <a:solidFill>
                  <a:schemeClr val="tx1"/>
                </a:solidFill>
              </a:defRPr>
            </a:lvl6pPr>
            <a:lvl7pPr marL="0" indent="0" algn="l">
              <a:buNone/>
              <a:defRPr sz="1600">
                <a:solidFill>
                  <a:schemeClr val="tx1"/>
                </a:solidFill>
              </a:defRPr>
            </a:lvl7pPr>
            <a:lvl8pPr marL="0" indent="0" algn="l">
              <a:buNone/>
              <a:defRPr sz="1600">
                <a:solidFill>
                  <a:schemeClr val="tx1"/>
                </a:solidFill>
              </a:defRPr>
            </a:lvl8pPr>
            <a:lvl9pPr marL="0" indent="0" algn="l">
              <a:buNone/>
              <a:defRPr sz="1600">
                <a:solidFill>
                  <a:schemeClr val="tx1"/>
                </a:solidFill>
              </a:defRPr>
            </a:lvl9pPr>
          </a:lstStyle>
          <a:p>
            <a:r>
              <a:rPr lang="de-DE" smtClean="0"/>
              <a:t>Formatvorlage des Untertitelmasters durch Klicken bearbeiten</a:t>
            </a:r>
            <a:endParaRPr lang="de-DE" dirty="0" smtClean="0"/>
          </a:p>
        </p:txBody>
      </p:sp>
      <p:sp>
        <p:nvSpPr>
          <p:cNvPr id="16" name="Textplatzhalter 15"/>
          <p:cNvSpPr>
            <a:spLocks noGrp="1"/>
          </p:cNvSpPr>
          <p:nvPr>
            <p:ph type="body" sz="quarter" idx="10" hasCustomPrompt="1"/>
          </p:nvPr>
        </p:nvSpPr>
        <p:spPr bwMode="gray">
          <a:xfrm>
            <a:off x="250825" y="5661542"/>
            <a:ext cx="8642350" cy="503838"/>
          </a:xfrm>
        </p:spPr>
        <p:txBody>
          <a:bodyPr anchor="b" anchorCtr="0">
            <a:noAutofit/>
          </a:bodyPr>
          <a:lstStyle>
            <a:lvl1pPr marL="0" indent="0">
              <a:buFont typeface="Arial" pitchFamily="34" charset="0"/>
              <a:buNone/>
              <a:defRPr sz="1200" b="0">
                <a:solidFill>
                  <a:schemeClr val="bg2"/>
                </a:solidFill>
              </a:defRPr>
            </a:lvl1pPr>
            <a:lvl2pPr marL="0" indent="0">
              <a:buNone/>
              <a:defRPr sz="1200">
                <a:solidFill>
                  <a:schemeClr val="bg2"/>
                </a:solidFill>
              </a:defRPr>
            </a:lvl2pPr>
            <a:lvl3pPr marL="0" indent="0">
              <a:buNone/>
              <a:defRPr sz="1200">
                <a:solidFill>
                  <a:schemeClr val="bg2"/>
                </a:solidFill>
              </a:defRPr>
            </a:lvl3pPr>
            <a:lvl4pPr marL="0" indent="0">
              <a:buNone/>
              <a:defRPr sz="1200">
                <a:solidFill>
                  <a:schemeClr val="bg2"/>
                </a:solidFill>
              </a:defRPr>
            </a:lvl4pPr>
            <a:lvl5pPr marL="0" indent="0">
              <a:buNone/>
              <a:defRPr sz="1200">
                <a:solidFill>
                  <a:schemeClr val="bg2"/>
                </a:solidFill>
              </a:defRPr>
            </a:lvl5pPr>
            <a:lvl6pPr marL="0" indent="0">
              <a:buNone/>
              <a:defRPr sz="1200">
                <a:solidFill>
                  <a:schemeClr val="bg2"/>
                </a:solidFill>
              </a:defRPr>
            </a:lvl6pPr>
            <a:lvl7pPr marL="0" indent="0">
              <a:buNone/>
              <a:defRPr sz="1200">
                <a:solidFill>
                  <a:schemeClr val="bg2"/>
                </a:solidFill>
              </a:defRPr>
            </a:lvl7pPr>
            <a:lvl8pPr marL="0" indent="0">
              <a:buNone/>
              <a:defRPr sz="1200">
                <a:solidFill>
                  <a:schemeClr val="bg2"/>
                </a:solidFill>
              </a:defRPr>
            </a:lvl8pPr>
            <a:lvl9pPr marL="0" indent="0">
              <a:buNone/>
              <a:defRPr sz="1200">
                <a:solidFill>
                  <a:schemeClr val="bg2"/>
                </a:solidFill>
              </a:defRPr>
            </a:lvl9pPr>
          </a:lstStyle>
          <a:p>
            <a:pPr lvl="0"/>
            <a:r>
              <a:rPr lang="de-DE" dirty="0" smtClean="0"/>
              <a:t>Ort, Datum eingeben</a:t>
            </a:r>
          </a:p>
        </p:txBody>
      </p:sp>
      <p:pic>
        <p:nvPicPr>
          <p:cNvPr id="11" name="Picture 31" descr="K:\Senacor Technologies (steercom)\05_Präsentationsgestaltung\Vaino, Raphael\Neues Logo\Logo Senacor_sw_EMF.emf"/>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5469430" y="2608338"/>
            <a:ext cx="3060000" cy="52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1061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1"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Titel 2"/>
          <p:cNvSpPr>
            <a:spLocks noGrp="1"/>
          </p:cNvSpPr>
          <p:nvPr>
            <p:ph type="title"/>
          </p:nvPr>
        </p:nvSpPr>
        <p:spPr bwMode="gray"/>
        <p:txBody>
          <a:bodyPr/>
          <a:lstStyle/>
          <a:p>
            <a:r>
              <a:rPr lang="de-DE" smtClean="0"/>
              <a:t>Titelmasterformat durch Klicken bearbeiten</a:t>
            </a:r>
            <a:endParaRPr lang="de-DE"/>
          </a:p>
        </p:txBody>
      </p:sp>
      <p:sp>
        <p:nvSpPr>
          <p:cNvPr id="6" name="Datumsplatzhalter 5"/>
          <p:cNvSpPr>
            <a:spLocks noGrp="1"/>
          </p:cNvSpPr>
          <p:nvPr>
            <p:ph type="dt" sz="half" idx="18"/>
          </p:nvPr>
        </p:nvSpPr>
        <p:spPr/>
        <p:txBody>
          <a:bodyPr/>
          <a:lstStyle/>
          <a:p>
            <a:fld id="{207F274F-E4AE-45D1-8462-735FF203E3CB}" type="datetime1">
              <a:rPr lang="de-DE" smtClean="0"/>
              <a:pPr/>
              <a:t>25.10.2016</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123648076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2" name="Datumsplatzhalter 1"/>
          <p:cNvSpPr>
            <a:spLocks noGrp="1"/>
          </p:cNvSpPr>
          <p:nvPr>
            <p:ph type="dt" sz="half" idx="18"/>
          </p:nvPr>
        </p:nvSpPr>
        <p:spPr/>
        <p:txBody>
          <a:bodyPr/>
          <a:lstStyle/>
          <a:p>
            <a:fld id="{207F274F-E4AE-45D1-8462-735FF203E3CB}" type="datetime1">
              <a:rPr lang="de-DE" smtClean="0"/>
              <a:pPr/>
              <a:t>25.10.2016</a:t>
            </a:fld>
            <a:endParaRPr lang="de-DE" dirty="0"/>
          </a:p>
        </p:txBody>
      </p:sp>
      <p:sp>
        <p:nvSpPr>
          <p:cNvPr id="3" name="Fußzeilenplatzhalter 2"/>
          <p:cNvSpPr>
            <a:spLocks noGrp="1"/>
          </p:cNvSpPr>
          <p:nvPr>
            <p:ph type="ftr" sz="quarter" idx="19"/>
          </p:nvPr>
        </p:nvSpPr>
        <p:spPr/>
        <p:txBody>
          <a:bodyPr/>
          <a:lstStyle/>
          <a:p>
            <a:endParaRPr lang="de-DE" dirty="0"/>
          </a:p>
        </p:txBody>
      </p:sp>
      <p:sp>
        <p:nvSpPr>
          <p:cNvPr id="4" name="Foliennummernplatzhalter 3"/>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5268236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bwMode="gray">
          <a:xfrm>
            <a:off x="0" y="699293"/>
            <a:ext cx="9144000" cy="5825332"/>
          </a:xfrm>
          <a:noFill/>
        </p:spPr>
        <p:txBody>
          <a:bodyPr anchor="ctr" anchorCtr="0"/>
          <a:lstStyle>
            <a:lvl1pPr algn="ctr">
              <a:defRPr/>
            </a:lvl1pPr>
          </a:lstStyle>
          <a:p>
            <a:r>
              <a:rPr lang="de-DE" smtClean="0"/>
              <a:t>Bild durch Klicken auf Symbol hinzufügen</a:t>
            </a:r>
            <a:endParaRPr lang="de-DE"/>
          </a:p>
        </p:txBody>
      </p:sp>
      <p:sp>
        <p:nvSpPr>
          <p:cNvPr id="5" name="Textplatzhalter 4"/>
          <p:cNvSpPr>
            <a:spLocks noGrp="1"/>
          </p:cNvSpPr>
          <p:nvPr>
            <p:ph type="body" sz="quarter" idx="11"/>
          </p:nvPr>
        </p:nvSpPr>
        <p:spPr bwMode="gray">
          <a:xfrm>
            <a:off x="250825" y="1628775"/>
            <a:ext cx="3313113" cy="2016125"/>
          </a:xfrm>
          <a:solidFill>
            <a:schemeClr val="bg1">
              <a:alpha val="80000"/>
            </a:schemeClr>
          </a:solidFill>
        </p:spPr>
        <p:txBody>
          <a:bodyPr lIns="72000" tIns="72000" rIns="72000" bIns="7200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Datumsplatzhalter 1"/>
          <p:cNvSpPr>
            <a:spLocks noGrp="1"/>
          </p:cNvSpPr>
          <p:nvPr>
            <p:ph type="dt" sz="half" idx="12"/>
          </p:nvPr>
        </p:nvSpPr>
        <p:spPr/>
        <p:txBody>
          <a:bodyPr/>
          <a:lstStyle/>
          <a:p>
            <a:fld id="{207F274F-E4AE-45D1-8462-735FF203E3CB}" type="datetime1">
              <a:rPr lang="de-DE" smtClean="0"/>
              <a:pPr/>
              <a:t>25.10.2016</a:t>
            </a:fld>
            <a:endParaRPr lang="de-DE" dirty="0"/>
          </a:p>
        </p:txBody>
      </p:sp>
      <p:sp>
        <p:nvSpPr>
          <p:cNvPr id="8" name="Fußzeilenplatzhalter 7"/>
          <p:cNvSpPr>
            <a:spLocks noGrp="1"/>
          </p:cNvSpPr>
          <p:nvPr>
            <p:ph type="ftr" sz="quarter" idx="13"/>
          </p:nvPr>
        </p:nvSpPr>
        <p:spPr/>
        <p:txBody>
          <a:bodyPr/>
          <a:lstStyle/>
          <a:p>
            <a:endParaRPr lang="de-DE" dirty="0"/>
          </a:p>
        </p:txBody>
      </p:sp>
      <p:sp>
        <p:nvSpPr>
          <p:cNvPr id="9" name="Foliennummernplatzhalter 8"/>
          <p:cNvSpPr>
            <a:spLocks noGrp="1"/>
          </p:cNvSpPr>
          <p:nvPr>
            <p:ph type="sldNum" sz="quarter" idx="14"/>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373756483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V">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250825" y="260350"/>
            <a:ext cx="6842125" cy="431800"/>
          </a:xfrm>
        </p:spPr>
        <p:txBody>
          <a:bodyPr tIns="0" bIns="36000" anchor="b"/>
          <a:lstStyle>
            <a:lvl1pPr marL="0" indent="0">
              <a:spcBef>
                <a:spcPts val="0"/>
              </a:spcBef>
              <a:spcAft>
                <a:spcPts val="0"/>
              </a:spcAft>
              <a:buFont typeface="Arial" pitchFamily="34" charset="0"/>
              <a:buNone/>
              <a:defRPr b="0">
                <a:solidFill>
                  <a:schemeClr val="tx1"/>
                </a:solidFill>
              </a:defRPr>
            </a:lvl1pPr>
            <a:lvl2pPr marL="0" indent="0">
              <a:spcBef>
                <a:spcPts val="0"/>
              </a:spcBef>
              <a:spcAft>
                <a:spcPts val="0"/>
              </a:spcAft>
              <a:buNone/>
              <a:defRPr b="0" cap="all" baseline="0">
                <a:solidFill>
                  <a:schemeClr val="tx2"/>
                </a:solidFill>
              </a:defRPr>
            </a:lvl2pPr>
            <a:lvl3pPr marL="0" indent="0">
              <a:spcBef>
                <a:spcPts val="0"/>
              </a:spcBef>
              <a:spcAft>
                <a:spcPts val="0"/>
              </a:spcAft>
              <a:buNone/>
              <a:defRPr b="0">
                <a:solidFill>
                  <a:schemeClr val="tx1"/>
                </a:solidFill>
              </a:defRPr>
            </a:lvl3pPr>
            <a:lvl4pPr marL="0" indent="0">
              <a:spcBef>
                <a:spcPts val="0"/>
              </a:spcBef>
              <a:spcAft>
                <a:spcPts val="0"/>
              </a:spcAft>
              <a:buNone/>
              <a:defRPr b="0">
                <a:solidFill>
                  <a:schemeClr val="tx1"/>
                </a:solidFill>
              </a:defRPr>
            </a:lvl4pPr>
            <a:lvl5pPr marL="0" indent="0">
              <a:spcBef>
                <a:spcPts val="0"/>
              </a:spcBef>
              <a:spcAft>
                <a:spcPts val="0"/>
              </a:spcAft>
              <a:buNone/>
              <a:defRPr b="0">
                <a:solidFill>
                  <a:schemeClr val="tx1"/>
                </a:solidFill>
              </a:defRPr>
            </a:lvl5pPr>
          </a:lstStyle>
          <a:p>
            <a:pPr lvl="0"/>
            <a:r>
              <a:rPr lang="de-DE" dirty="0" smtClean="0"/>
              <a:t>Vorname Nachname</a:t>
            </a:r>
          </a:p>
          <a:p>
            <a:pPr lvl="1"/>
            <a:r>
              <a:rPr lang="de-DE" dirty="0" smtClean="0"/>
              <a:t>Position</a:t>
            </a:r>
          </a:p>
        </p:txBody>
      </p:sp>
      <p:sp>
        <p:nvSpPr>
          <p:cNvPr id="2" name="Datumsplatzhalter 1"/>
          <p:cNvSpPr>
            <a:spLocks noGrp="1"/>
          </p:cNvSpPr>
          <p:nvPr>
            <p:ph type="dt" sz="half" idx="20"/>
          </p:nvPr>
        </p:nvSpPr>
        <p:spPr/>
        <p:txBody>
          <a:bodyPr/>
          <a:lstStyle/>
          <a:p>
            <a:fld id="{207F274F-E4AE-45D1-8462-735FF203E3CB}" type="datetime1">
              <a:rPr lang="de-DE" smtClean="0"/>
              <a:pPr/>
              <a:t>25.10.2016</a:t>
            </a:fld>
            <a:endParaRPr lang="de-DE" dirty="0"/>
          </a:p>
        </p:txBody>
      </p:sp>
      <p:sp>
        <p:nvSpPr>
          <p:cNvPr id="3" name="Fußzeilenplatzhalter 2"/>
          <p:cNvSpPr>
            <a:spLocks noGrp="1"/>
          </p:cNvSpPr>
          <p:nvPr>
            <p:ph type="ftr" sz="quarter" idx="21"/>
          </p:nvPr>
        </p:nvSpPr>
        <p:spPr/>
        <p:txBody>
          <a:bodyPr/>
          <a:lstStyle/>
          <a:p>
            <a:endParaRPr lang="de-DE" dirty="0"/>
          </a:p>
        </p:txBody>
      </p:sp>
      <p:sp>
        <p:nvSpPr>
          <p:cNvPr id="4" name="Foliennummernplatzhalter 3"/>
          <p:cNvSpPr>
            <a:spLocks noGrp="1"/>
          </p:cNvSpPr>
          <p:nvPr>
            <p:ph type="sldNum" sz="quarter" idx="22"/>
          </p:nvPr>
        </p:nvSpPr>
        <p:spPr/>
        <p:txBody>
          <a:bodyPr/>
          <a:lstStyle/>
          <a:p>
            <a:fld id="{ACC26C6A-0CF6-4B2A-95E7-F1C069A12223}" type="slidenum">
              <a:rPr lang="de-DE" smtClean="0"/>
              <a:pPr/>
              <a:t>‹Nr.›</a:t>
            </a:fld>
            <a:endParaRPr lang="de-DE"/>
          </a:p>
        </p:txBody>
      </p:sp>
      <p:sp>
        <p:nvSpPr>
          <p:cNvPr id="16" name="Textplatzhalter 19"/>
          <p:cNvSpPr>
            <a:spLocks noGrp="1"/>
          </p:cNvSpPr>
          <p:nvPr>
            <p:ph type="body" sz="quarter" idx="11"/>
          </p:nvPr>
        </p:nvSpPr>
        <p:spPr>
          <a:xfrm>
            <a:off x="251400" y="1052513"/>
            <a:ext cx="4248590" cy="431800"/>
          </a:xfrm>
          <a:solidFill>
            <a:schemeClr val="accent4"/>
          </a:solidFill>
          <a:ln>
            <a:solidFill>
              <a:schemeClr val="accent4"/>
            </a:solidFill>
          </a:ln>
        </p:spPr>
        <p:txBody>
          <a:bodyPr lIns="90000" tIns="46800" rIns="90000" bIns="72000" anchor="b"/>
          <a:lstStyle>
            <a:lvl1pPr marL="0">
              <a:spcBef>
                <a:spcPts val="0"/>
              </a:spcBef>
              <a:spcAft>
                <a:spcPts val="0"/>
              </a:spcAft>
              <a:buFontTx/>
              <a:buNone/>
              <a:defRPr sz="1200" b="1">
                <a:solidFill>
                  <a:schemeClr val="bg1"/>
                </a:solidFill>
              </a:defRPr>
            </a:lvl1pPr>
            <a:lvl2pPr marL="0" indent="0">
              <a:spcBef>
                <a:spcPts val="0"/>
              </a:spcBef>
              <a:spcAft>
                <a:spcPts val="0"/>
              </a:spcAft>
              <a:buFontTx/>
              <a:buNone/>
              <a:defRPr sz="1200" b="1">
                <a:solidFill>
                  <a:schemeClr val="bg1"/>
                </a:solidFill>
              </a:defRPr>
            </a:lvl2pPr>
            <a:lvl3pPr marL="0" indent="0">
              <a:spcBef>
                <a:spcPts val="0"/>
              </a:spcBef>
              <a:spcAft>
                <a:spcPts val="0"/>
              </a:spcAft>
              <a:buFontTx/>
              <a:buNone/>
              <a:defRPr sz="1200" b="1">
                <a:solidFill>
                  <a:schemeClr val="bg1"/>
                </a:solidFill>
              </a:defRPr>
            </a:lvl3pPr>
            <a:lvl4pPr marL="0" indent="0">
              <a:spcBef>
                <a:spcPts val="0"/>
              </a:spcBef>
              <a:spcAft>
                <a:spcPts val="0"/>
              </a:spcAft>
              <a:buFontTx/>
              <a:buNone/>
              <a:defRPr sz="1200" b="1">
                <a:solidFill>
                  <a:schemeClr val="bg1"/>
                </a:solidFill>
              </a:defRPr>
            </a:lvl4pPr>
            <a:lvl5pPr marL="0" indent="0">
              <a:spcBef>
                <a:spcPts val="0"/>
              </a:spcBef>
              <a:spcAft>
                <a:spcPts val="0"/>
              </a:spcAft>
              <a:buFontTx/>
              <a:buNone/>
              <a:defRPr sz="1200" b="1">
                <a:solidFill>
                  <a:schemeClr val="bg1"/>
                </a:solidFill>
              </a:defRPr>
            </a:lvl5pPr>
          </a:lstStyle>
          <a:p>
            <a:pPr lvl="0"/>
            <a:r>
              <a:rPr lang="de-DE" smtClean="0"/>
              <a:t>Textmasterformat bearbeiten</a:t>
            </a:r>
          </a:p>
        </p:txBody>
      </p:sp>
      <p:sp>
        <p:nvSpPr>
          <p:cNvPr id="17" name="Textplatzhalter 24"/>
          <p:cNvSpPr>
            <a:spLocks noGrp="1"/>
          </p:cNvSpPr>
          <p:nvPr>
            <p:ph type="body" sz="quarter" idx="13"/>
          </p:nvPr>
        </p:nvSpPr>
        <p:spPr>
          <a:xfrm>
            <a:off x="251400" y="1484313"/>
            <a:ext cx="4248590" cy="1368425"/>
          </a:xfrm>
          <a:solidFill>
            <a:schemeClr val="bg1"/>
          </a:solidFill>
          <a:ln>
            <a:solidFill>
              <a:schemeClr val="accent4"/>
            </a:solidFill>
          </a:ln>
        </p:spPr>
        <p:txBody>
          <a:bodyPr lIns="90000" tIns="72000" rIns="1368000" bIns="46800"/>
          <a:lstStyle>
            <a:lvl1pPr marL="171450" indent="-171450">
              <a:spcBef>
                <a:spcPts val="300"/>
              </a:spcBef>
              <a:spcAft>
                <a:spcPts val="300"/>
              </a:spcAft>
              <a:buClr>
                <a:schemeClr val="accent4"/>
              </a:buClr>
              <a:buFont typeface="Wingdings" pitchFamily="2" charset="2"/>
              <a:buChar char="§"/>
              <a:tabLst/>
              <a:defRPr sz="1000" b="0">
                <a:solidFill>
                  <a:schemeClr val="tx1"/>
                </a:solidFill>
              </a:defRPr>
            </a:lvl1pPr>
            <a:lvl2pPr marL="360363" indent="-179388">
              <a:spcBef>
                <a:spcPts val="300"/>
              </a:spcBef>
              <a:spcAft>
                <a:spcPts val="300"/>
              </a:spcAft>
              <a:buClr>
                <a:schemeClr val="accent4"/>
              </a:buClr>
              <a:buFont typeface="Symbol" pitchFamily="18" charset="2"/>
              <a:buChar char="-"/>
              <a:defRPr sz="1000"/>
            </a:lvl2pPr>
            <a:lvl3pPr marL="538163" indent="-179388">
              <a:spcBef>
                <a:spcPts val="300"/>
              </a:spcBef>
              <a:spcAft>
                <a:spcPts val="300"/>
              </a:spcAft>
              <a:buClr>
                <a:schemeClr val="accent4"/>
              </a:buClr>
              <a:buFont typeface="Arial" pitchFamily="34" charset="0"/>
              <a:buChar char="•"/>
              <a:defRPr sz="1000"/>
            </a:lvl3pPr>
            <a:lvl4pPr marL="717550" indent="-179388">
              <a:spcBef>
                <a:spcPts val="300"/>
              </a:spcBef>
              <a:spcAft>
                <a:spcPts val="300"/>
              </a:spcAft>
              <a:buClr>
                <a:schemeClr val="accent4"/>
              </a:buClr>
              <a:buFont typeface="Symbol" pitchFamily="18" charset="2"/>
              <a:buChar char="-"/>
              <a:tabLst/>
              <a:defRPr sz="1000"/>
            </a:lvl4pPr>
            <a:lvl5pPr marL="720000" indent="-180000">
              <a:spcBef>
                <a:spcPts val="300"/>
              </a:spcBef>
              <a:spcAft>
                <a:spcPts val="300"/>
              </a:spcAft>
              <a:buClr>
                <a:schemeClr val="accent4"/>
              </a:buClr>
              <a:buFont typeface="Symbol" pitchFamily="18" charset="2"/>
              <a:buChar char="-"/>
              <a:defRPr sz="1000"/>
            </a:lvl5pPr>
          </a:lstStyle>
          <a:p>
            <a:pPr lvl="0"/>
            <a:r>
              <a:rPr lang="de-DE" smtClean="0"/>
              <a:t>Textmasterformat bearbeiten</a:t>
            </a:r>
          </a:p>
          <a:p>
            <a:pPr lvl="1"/>
            <a:r>
              <a:rPr lang="de-DE" smtClean="0"/>
              <a:t>Zweite Ebene</a:t>
            </a:r>
          </a:p>
          <a:p>
            <a:pPr lvl="2"/>
            <a:r>
              <a:rPr lang="de-DE" smtClean="0"/>
              <a:t>Dritte Ebene</a:t>
            </a:r>
          </a:p>
        </p:txBody>
      </p:sp>
      <p:sp>
        <p:nvSpPr>
          <p:cNvPr id="18" name="Textplatzhalter 19"/>
          <p:cNvSpPr>
            <a:spLocks noGrp="1"/>
          </p:cNvSpPr>
          <p:nvPr>
            <p:ph type="body" sz="quarter" idx="14"/>
          </p:nvPr>
        </p:nvSpPr>
        <p:spPr>
          <a:xfrm>
            <a:off x="251400" y="2996965"/>
            <a:ext cx="4248590" cy="431800"/>
          </a:xfrm>
          <a:solidFill>
            <a:schemeClr val="accent4"/>
          </a:solidFill>
          <a:ln>
            <a:solidFill>
              <a:schemeClr val="accent4"/>
            </a:solidFill>
          </a:ln>
        </p:spPr>
        <p:txBody>
          <a:bodyPr lIns="90000" tIns="46800" rIns="90000" bIns="72000" anchor="b"/>
          <a:lstStyle>
            <a:lvl1pPr marL="0" marR="0" indent="0" algn="l" defTabSz="914400" rtl="0" eaLnBrk="1" fontAlgn="auto" latinLnBrk="0" hangingPunct="1">
              <a:lnSpc>
                <a:spcPct val="100000"/>
              </a:lnSpc>
              <a:spcBef>
                <a:spcPts val="0"/>
              </a:spcBef>
              <a:spcAft>
                <a:spcPts val="0"/>
              </a:spcAft>
              <a:buClrTx/>
              <a:buSzTx/>
              <a:buFontTx/>
              <a:buNone/>
              <a:tabLst>
                <a:tab pos="180975" algn="l"/>
              </a:tabLst>
              <a:defRPr sz="1200" b="1">
                <a:solidFill>
                  <a:schemeClr val="bg1"/>
                </a:solidFill>
              </a:defRPr>
            </a:lvl1pPr>
            <a:lvl2pPr marL="0" indent="0">
              <a:spcBef>
                <a:spcPts val="0"/>
              </a:spcBef>
              <a:spcAft>
                <a:spcPts val="0"/>
              </a:spcAft>
              <a:buFontTx/>
              <a:buNone/>
              <a:defRPr sz="1200" b="1">
                <a:solidFill>
                  <a:schemeClr val="bg1"/>
                </a:solidFill>
              </a:defRPr>
            </a:lvl2pPr>
            <a:lvl3pPr marL="0" indent="0">
              <a:spcBef>
                <a:spcPts val="0"/>
              </a:spcBef>
              <a:spcAft>
                <a:spcPts val="0"/>
              </a:spcAft>
              <a:buFontTx/>
              <a:buNone/>
              <a:defRPr sz="1200" b="1">
                <a:solidFill>
                  <a:schemeClr val="bg1"/>
                </a:solidFill>
              </a:defRPr>
            </a:lvl3pPr>
            <a:lvl4pPr marL="0" indent="0">
              <a:spcBef>
                <a:spcPts val="0"/>
              </a:spcBef>
              <a:spcAft>
                <a:spcPts val="0"/>
              </a:spcAft>
              <a:buFontTx/>
              <a:buNone/>
              <a:defRPr sz="1200" b="1">
                <a:solidFill>
                  <a:schemeClr val="bg1"/>
                </a:solidFill>
              </a:defRPr>
            </a:lvl4pPr>
            <a:lvl5pPr marL="0" indent="0">
              <a:spcBef>
                <a:spcPts val="0"/>
              </a:spcBef>
              <a:spcAft>
                <a:spcPts val="0"/>
              </a:spcAft>
              <a:buFontTx/>
              <a:buNone/>
              <a:defRPr sz="1200" b="1">
                <a:solidFill>
                  <a:schemeClr val="bg1"/>
                </a:solidFill>
              </a:defRPr>
            </a:lvl5pPr>
          </a:lstStyle>
          <a:p>
            <a:pPr lvl="0"/>
            <a:r>
              <a:rPr lang="de-DE" smtClean="0"/>
              <a:t>Textmasterformat bearbeiten</a:t>
            </a:r>
          </a:p>
        </p:txBody>
      </p:sp>
      <p:sp>
        <p:nvSpPr>
          <p:cNvPr id="19" name="Textplatzhalter 24"/>
          <p:cNvSpPr>
            <a:spLocks noGrp="1"/>
          </p:cNvSpPr>
          <p:nvPr>
            <p:ph type="body" sz="quarter" idx="15"/>
          </p:nvPr>
        </p:nvSpPr>
        <p:spPr>
          <a:xfrm>
            <a:off x="251973" y="3428765"/>
            <a:ext cx="4248017" cy="1080385"/>
          </a:xfrm>
          <a:solidFill>
            <a:schemeClr val="bg1"/>
          </a:solidFill>
          <a:ln>
            <a:solidFill>
              <a:schemeClr val="accent4"/>
            </a:solidFill>
          </a:ln>
        </p:spPr>
        <p:txBody>
          <a:bodyPr lIns="90000" tIns="72000" rIns="90000" bIns="46800"/>
          <a:lstStyle>
            <a:lvl1pPr marL="171450" indent="-171450">
              <a:spcBef>
                <a:spcPts val="300"/>
              </a:spcBef>
              <a:spcAft>
                <a:spcPts val="300"/>
              </a:spcAft>
              <a:buClr>
                <a:schemeClr val="accent4"/>
              </a:buClr>
              <a:buFont typeface="Wingdings" pitchFamily="2" charset="2"/>
              <a:buChar char="§"/>
              <a:tabLst/>
              <a:defRPr sz="1000" b="0">
                <a:solidFill>
                  <a:schemeClr val="tx1"/>
                </a:solidFill>
              </a:defRPr>
            </a:lvl1pPr>
            <a:lvl2pPr marL="360363" indent="-179388">
              <a:spcBef>
                <a:spcPts val="300"/>
              </a:spcBef>
              <a:spcAft>
                <a:spcPts val="300"/>
              </a:spcAft>
              <a:buClr>
                <a:schemeClr val="accent4"/>
              </a:buClr>
              <a:buFont typeface="Symbol" pitchFamily="18" charset="2"/>
              <a:buChar char="-"/>
              <a:defRPr sz="1000"/>
            </a:lvl2pPr>
            <a:lvl3pPr marL="538163" indent="-179388">
              <a:spcBef>
                <a:spcPts val="300"/>
              </a:spcBef>
              <a:spcAft>
                <a:spcPts val="300"/>
              </a:spcAft>
              <a:buClr>
                <a:schemeClr val="accent4"/>
              </a:buClr>
              <a:buFont typeface="Arial" pitchFamily="34" charset="0"/>
              <a:buChar char="•"/>
              <a:defRPr sz="1000"/>
            </a:lvl3pPr>
            <a:lvl4pPr marL="717550" indent="-179388">
              <a:spcBef>
                <a:spcPts val="300"/>
              </a:spcBef>
              <a:spcAft>
                <a:spcPts val="300"/>
              </a:spcAft>
              <a:buClr>
                <a:schemeClr val="accent4"/>
              </a:buClr>
              <a:buFont typeface="Symbol" pitchFamily="18" charset="2"/>
              <a:buChar char="-"/>
              <a:tabLst/>
              <a:defRPr sz="1000"/>
            </a:lvl4pPr>
            <a:lvl5pPr marL="720000" indent="-180000">
              <a:spcBef>
                <a:spcPts val="300"/>
              </a:spcBef>
              <a:spcAft>
                <a:spcPts val="300"/>
              </a:spcAft>
              <a:buClr>
                <a:schemeClr val="accent4"/>
              </a:buClr>
              <a:buFont typeface="Symbol" pitchFamily="18" charset="2"/>
              <a:buChar char="-"/>
              <a:defRPr sz="1000"/>
            </a:lvl5pPr>
          </a:lstStyle>
          <a:p>
            <a:pPr lvl="0"/>
            <a:r>
              <a:rPr lang="de-DE" smtClean="0"/>
              <a:t>Textmasterformat bearbeiten</a:t>
            </a:r>
          </a:p>
          <a:p>
            <a:pPr lvl="1"/>
            <a:r>
              <a:rPr lang="de-DE" smtClean="0"/>
              <a:t>Zweite Ebene</a:t>
            </a:r>
          </a:p>
          <a:p>
            <a:pPr lvl="2"/>
            <a:r>
              <a:rPr lang="de-DE" smtClean="0"/>
              <a:t>Dritte Ebene</a:t>
            </a:r>
          </a:p>
        </p:txBody>
      </p:sp>
      <p:sp>
        <p:nvSpPr>
          <p:cNvPr id="21" name="Textplatzhalter 19"/>
          <p:cNvSpPr>
            <a:spLocks noGrp="1"/>
          </p:cNvSpPr>
          <p:nvPr>
            <p:ph type="body" sz="quarter" idx="16"/>
          </p:nvPr>
        </p:nvSpPr>
        <p:spPr>
          <a:xfrm>
            <a:off x="251400" y="4653195"/>
            <a:ext cx="4248590" cy="431800"/>
          </a:xfrm>
          <a:solidFill>
            <a:schemeClr val="accent4"/>
          </a:solidFill>
          <a:ln>
            <a:solidFill>
              <a:schemeClr val="accent4"/>
            </a:solidFill>
          </a:ln>
        </p:spPr>
        <p:txBody>
          <a:bodyPr lIns="90000" tIns="46800" rIns="90000" bIns="72000" anchor="b"/>
          <a:lstStyle>
            <a:lvl1pPr marL="0" marR="0" indent="0" algn="l" defTabSz="914400" rtl="0" eaLnBrk="1" fontAlgn="auto" latinLnBrk="0" hangingPunct="1">
              <a:lnSpc>
                <a:spcPct val="100000"/>
              </a:lnSpc>
              <a:spcBef>
                <a:spcPts val="0"/>
              </a:spcBef>
              <a:spcAft>
                <a:spcPts val="0"/>
              </a:spcAft>
              <a:buClrTx/>
              <a:buSzTx/>
              <a:buFontTx/>
              <a:buNone/>
              <a:tabLst>
                <a:tab pos="180975" algn="l"/>
              </a:tabLst>
              <a:defRPr sz="1200" b="1">
                <a:solidFill>
                  <a:schemeClr val="bg1"/>
                </a:solidFill>
              </a:defRPr>
            </a:lvl1pPr>
            <a:lvl2pPr marL="0" indent="0">
              <a:spcBef>
                <a:spcPts val="0"/>
              </a:spcBef>
              <a:spcAft>
                <a:spcPts val="0"/>
              </a:spcAft>
              <a:buFontTx/>
              <a:buNone/>
              <a:defRPr sz="1200" b="1">
                <a:solidFill>
                  <a:schemeClr val="bg1"/>
                </a:solidFill>
              </a:defRPr>
            </a:lvl2pPr>
            <a:lvl3pPr marL="0" indent="0">
              <a:spcBef>
                <a:spcPts val="0"/>
              </a:spcBef>
              <a:spcAft>
                <a:spcPts val="0"/>
              </a:spcAft>
              <a:buFontTx/>
              <a:buNone/>
              <a:defRPr sz="1200" b="1">
                <a:solidFill>
                  <a:schemeClr val="bg1"/>
                </a:solidFill>
              </a:defRPr>
            </a:lvl3pPr>
            <a:lvl4pPr marL="0" indent="0">
              <a:spcBef>
                <a:spcPts val="0"/>
              </a:spcBef>
              <a:spcAft>
                <a:spcPts val="0"/>
              </a:spcAft>
              <a:buFontTx/>
              <a:buNone/>
              <a:defRPr sz="1200" b="1">
                <a:solidFill>
                  <a:schemeClr val="bg1"/>
                </a:solidFill>
              </a:defRPr>
            </a:lvl4pPr>
            <a:lvl5pPr marL="0" indent="0">
              <a:spcBef>
                <a:spcPts val="0"/>
              </a:spcBef>
              <a:spcAft>
                <a:spcPts val="0"/>
              </a:spcAft>
              <a:buFontTx/>
              <a:buNone/>
              <a:defRPr sz="1200" b="1">
                <a:solidFill>
                  <a:schemeClr val="bg1"/>
                </a:solidFill>
              </a:defRPr>
            </a:lvl5pPr>
          </a:lstStyle>
          <a:p>
            <a:pPr lvl="0"/>
            <a:r>
              <a:rPr lang="de-DE" smtClean="0"/>
              <a:t>Textmasterformat bearbeiten</a:t>
            </a:r>
          </a:p>
        </p:txBody>
      </p:sp>
      <p:sp>
        <p:nvSpPr>
          <p:cNvPr id="22" name="Textplatzhalter 24"/>
          <p:cNvSpPr>
            <a:spLocks noGrp="1"/>
          </p:cNvSpPr>
          <p:nvPr>
            <p:ph type="body" sz="quarter" idx="17"/>
          </p:nvPr>
        </p:nvSpPr>
        <p:spPr>
          <a:xfrm>
            <a:off x="251973" y="5084995"/>
            <a:ext cx="4248017" cy="1080385"/>
          </a:xfrm>
          <a:solidFill>
            <a:schemeClr val="bg1"/>
          </a:solidFill>
          <a:ln>
            <a:solidFill>
              <a:schemeClr val="accent4"/>
            </a:solidFill>
          </a:ln>
        </p:spPr>
        <p:txBody>
          <a:bodyPr lIns="90000" tIns="72000" rIns="90000" bIns="46800"/>
          <a:lstStyle>
            <a:lvl1pPr marL="171450" indent="-171450">
              <a:spcBef>
                <a:spcPts val="300"/>
              </a:spcBef>
              <a:spcAft>
                <a:spcPts val="300"/>
              </a:spcAft>
              <a:buClr>
                <a:schemeClr val="accent4"/>
              </a:buClr>
              <a:buFont typeface="Wingdings" pitchFamily="2" charset="2"/>
              <a:buChar char="§"/>
              <a:tabLst/>
              <a:defRPr sz="1000" b="0">
                <a:solidFill>
                  <a:schemeClr val="tx1"/>
                </a:solidFill>
              </a:defRPr>
            </a:lvl1pPr>
            <a:lvl2pPr marL="360363" indent="-179388">
              <a:spcBef>
                <a:spcPts val="300"/>
              </a:spcBef>
              <a:spcAft>
                <a:spcPts val="300"/>
              </a:spcAft>
              <a:buClr>
                <a:schemeClr val="accent4"/>
              </a:buClr>
              <a:buFont typeface="Symbol" pitchFamily="18" charset="2"/>
              <a:buChar char="-"/>
              <a:defRPr sz="1000"/>
            </a:lvl2pPr>
            <a:lvl3pPr marL="538163" indent="-179388">
              <a:spcBef>
                <a:spcPts val="300"/>
              </a:spcBef>
              <a:spcAft>
                <a:spcPts val="300"/>
              </a:spcAft>
              <a:buClr>
                <a:schemeClr val="accent4"/>
              </a:buClr>
              <a:buFont typeface="Arial" pitchFamily="34" charset="0"/>
              <a:buChar char="•"/>
              <a:defRPr sz="1000"/>
            </a:lvl3pPr>
            <a:lvl4pPr marL="717550" indent="-179388">
              <a:spcBef>
                <a:spcPts val="300"/>
              </a:spcBef>
              <a:spcAft>
                <a:spcPts val="300"/>
              </a:spcAft>
              <a:buClr>
                <a:schemeClr val="accent4"/>
              </a:buClr>
              <a:buFont typeface="Symbol" pitchFamily="18" charset="2"/>
              <a:buChar char="-"/>
              <a:tabLst/>
              <a:defRPr sz="1000"/>
            </a:lvl4pPr>
            <a:lvl5pPr marL="720000" indent="-180000">
              <a:spcBef>
                <a:spcPts val="300"/>
              </a:spcBef>
              <a:spcAft>
                <a:spcPts val="300"/>
              </a:spcAft>
              <a:buClr>
                <a:schemeClr val="accent4"/>
              </a:buClr>
              <a:buFont typeface="Symbol" pitchFamily="18" charset="2"/>
              <a:buChar char="-"/>
              <a:defRPr sz="1000"/>
            </a:lvl5pPr>
          </a:lstStyle>
          <a:p>
            <a:pPr lvl="0"/>
            <a:r>
              <a:rPr lang="de-DE" smtClean="0"/>
              <a:t>Textmasterformat bearbeiten</a:t>
            </a:r>
          </a:p>
          <a:p>
            <a:pPr lvl="1"/>
            <a:r>
              <a:rPr lang="de-DE" smtClean="0"/>
              <a:t>Zweite Ebene</a:t>
            </a:r>
          </a:p>
          <a:p>
            <a:pPr lvl="2"/>
            <a:r>
              <a:rPr lang="de-DE" smtClean="0"/>
              <a:t>Dritte Ebene</a:t>
            </a:r>
          </a:p>
        </p:txBody>
      </p:sp>
      <p:sp>
        <p:nvSpPr>
          <p:cNvPr id="24" name="Textplatzhalter 19"/>
          <p:cNvSpPr>
            <a:spLocks noGrp="1"/>
          </p:cNvSpPr>
          <p:nvPr>
            <p:ph type="body" sz="quarter" idx="18"/>
          </p:nvPr>
        </p:nvSpPr>
        <p:spPr>
          <a:xfrm>
            <a:off x="4644010" y="1052670"/>
            <a:ext cx="4249165" cy="431800"/>
          </a:xfrm>
          <a:solidFill>
            <a:schemeClr val="accent4"/>
          </a:solidFill>
          <a:ln>
            <a:solidFill>
              <a:schemeClr val="accent4"/>
            </a:solidFill>
          </a:ln>
        </p:spPr>
        <p:txBody>
          <a:bodyPr lIns="90000" tIns="46800" rIns="90000" bIns="72000" anchor="b"/>
          <a:lstStyle>
            <a:lvl1pPr marL="0" marR="0" indent="0" algn="l" defTabSz="914400" rtl="0" eaLnBrk="1" fontAlgn="auto" latinLnBrk="0" hangingPunct="1">
              <a:lnSpc>
                <a:spcPct val="100000"/>
              </a:lnSpc>
              <a:spcBef>
                <a:spcPts val="0"/>
              </a:spcBef>
              <a:spcAft>
                <a:spcPts val="0"/>
              </a:spcAft>
              <a:buClrTx/>
              <a:buSzTx/>
              <a:buFontTx/>
              <a:buNone/>
              <a:tabLst>
                <a:tab pos="180975" algn="l"/>
              </a:tabLst>
              <a:defRPr sz="1200" b="1">
                <a:solidFill>
                  <a:schemeClr val="bg1"/>
                </a:solidFill>
              </a:defRPr>
            </a:lvl1pPr>
            <a:lvl2pPr marL="0" indent="0">
              <a:spcBef>
                <a:spcPts val="0"/>
              </a:spcBef>
              <a:spcAft>
                <a:spcPts val="0"/>
              </a:spcAft>
              <a:buFontTx/>
              <a:buNone/>
              <a:defRPr sz="1200" b="1">
                <a:solidFill>
                  <a:schemeClr val="bg1"/>
                </a:solidFill>
              </a:defRPr>
            </a:lvl2pPr>
            <a:lvl3pPr marL="0" indent="0">
              <a:spcBef>
                <a:spcPts val="0"/>
              </a:spcBef>
              <a:spcAft>
                <a:spcPts val="0"/>
              </a:spcAft>
              <a:buFontTx/>
              <a:buNone/>
              <a:defRPr sz="1200" b="1">
                <a:solidFill>
                  <a:schemeClr val="bg1"/>
                </a:solidFill>
              </a:defRPr>
            </a:lvl3pPr>
            <a:lvl4pPr marL="0" indent="0">
              <a:spcBef>
                <a:spcPts val="0"/>
              </a:spcBef>
              <a:spcAft>
                <a:spcPts val="0"/>
              </a:spcAft>
              <a:buFontTx/>
              <a:buNone/>
              <a:defRPr sz="1200" b="1">
                <a:solidFill>
                  <a:schemeClr val="bg1"/>
                </a:solidFill>
              </a:defRPr>
            </a:lvl4pPr>
            <a:lvl5pPr marL="0" indent="0">
              <a:spcBef>
                <a:spcPts val="0"/>
              </a:spcBef>
              <a:spcAft>
                <a:spcPts val="0"/>
              </a:spcAft>
              <a:buFontTx/>
              <a:buNone/>
              <a:defRPr sz="1200" b="1">
                <a:solidFill>
                  <a:schemeClr val="bg1"/>
                </a:solidFill>
              </a:defRPr>
            </a:lvl5pPr>
          </a:lstStyle>
          <a:p>
            <a:pPr lvl="0"/>
            <a:r>
              <a:rPr lang="de-DE" smtClean="0"/>
              <a:t>Textmasterformat bearbeiten</a:t>
            </a:r>
          </a:p>
        </p:txBody>
      </p:sp>
      <p:sp>
        <p:nvSpPr>
          <p:cNvPr id="32" name="Textplatzhalter 24"/>
          <p:cNvSpPr>
            <a:spLocks noGrp="1"/>
          </p:cNvSpPr>
          <p:nvPr>
            <p:ph type="body" sz="quarter" idx="19"/>
          </p:nvPr>
        </p:nvSpPr>
        <p:spPr>
          <a:xfrm>
            <a:off x="4644584" y="1484470"/>
            <a:ext cx="4248592" cy="4681380"/>
          </a:xfrm>
          <a:solidFill>
            <a:schemeClr val="bg1"/>
          </a:solidFill>
          <a:ln>
            <a:solidFill>
              <a:schemeClr val="accent4"/>
            </a:solidFill>
          </a:ln>
        </p:spPr>
        <p:txBody>
          <a:bodyPr lIns="90000" tIns="72000" rIns="90000" bIns="46800"/>
          <a:lstStyle>
            <a:lvl1pPr marL="171450" indent="-171450">
              <a:spcBef>
                <a:spcPts val="300"/>
              </a:spcBef>
              <a:spcAft>
                <a:spcPts val="300"/>
              </a:spcAft>
              <a:buClr>
                <a:schemeClr val="accent4"/>
              </a:buClr>
              <a:buFont typeface="Wingdings" pitchFamily="2" charset="2"/>
              <a:buChar char="§"/>
              <a:tabLst/>
              <a:defRPr sz="1000" b="0">
                <a:solidFill>
                  <a:schemeClr val="tx1"/>
                </a:solidFill>
              </a:defRPr>
            </a:lvl1pPr>
            <a:lvl2pPr marL="360363" indent="-179388">
              <a:spcBef>
                <a:spcPts val="300"/>
              </a:spcBef>
              <a:spcAft>
                <a:spcPts val="300"/>
              </a:spcAft>
              <a:buClr>
                <a:schemeClr val="accent4"/>
              </a:buClr>
              <a:buFont typeface="Symbol" pitchFamily="18" charset="2"/>
              <a:buChar char="-"/>
              <a:defRPr sz="1000"/>
            </a:lvl2pPr>
            <a:lvl3pPr marL="538163" indent="-179388">
              <a:spcBef>
                <a:spcPts val="300"/>
              </a:spcBef>
              <a:spcAft>
                <a:spcPts val="300"/>
              </a:spcAft>
              <a:buClr>
                <a:schemeClr val="accent4"/>
              </a:buClr>
              <a:buFont typeface="Arial" pitchFamily="34" charset="0"/>
              <a:buChar char="•"/>
              <a:defRPr sz="1000"/>
            </a:lvl3pPr>
            <a:lvl4pPr marL="717550" indent="-179388">
              <a:spcBef>
                <a:spcPts val="300"/>
              </a:spcBef>
              <a:spcAft>
                <a:spcPts val="300"/>
              </a:spcAft>
              <a:buClr>
                <a:schemeClr val="accent4"/>
              </a:buClr>
              <a:buFont typeface="Symbol" pitchFamily="18" charset="2"/>
              <a:buChar char="-"/>
              <a:tabLst/>
              <a:defRPr sz="1000"/>
            </a:lvl4pPr>
            <a:lvl5pPr marL="720000" indent="-180000">
              <a:spcBef>
                <a:spcPts val="300"/>
              </a:spcBef>
              <a:spcAft>
                <a:spcPts val="300"/>
              </a:spcAft>
              <a:buClr>
                <a:schemeClr val="accent4"/>
              </a:buClr>
              <a:buFont typeface="Symbol" pitchFamily="18" charset="2"/>
              <a:buChar char="-"/>
              <a:defRPr sz="1000"/>
            </a:lvl5pPr>
          </a:lstStyle>
          <a:p>
            <a:pPr lvl="0"/>
            <a:r>
              <a:rPr lang="de-DE" smtClean="0"/>
              <a:t>Textmasterformat bearbeiten</a:t>
            </a:r>
          </a:p>
          <a:p>
            <a:pPr lvl="1"/>
            <a:r>
              <a:rPr lang="de-DE" smtClean="0"/>
              <a:t>Zweite Ebene</a:t>
            </a:r>
          </a:p>
          <a:p>
            <a:pPr lvl="2"/>
            <a:r>
              <a:rPr lang="de-DE" smtClean="0"/>
              <a:t>Dritte Ebene</a:t>
            </a:r>
          </a:p>
        </p:txBody>
      </p:sp>
      <p:sp>
        <p:nvSpPr>
          <p:cNvPr id="33" name="Bildplatzhalter 21"/>
          <p:cNvSpPr>
            <a:spLocks noGrp="1"/>
          </p:cNvSpPr>
          <p:nvPr>
            <p:ph type="pic" sz="quarter" idx="12"/>
          </p:nvPr>
        </p:nvSpPr>
        <p:spPr>
          <a:xfrm>
            <a:off x="3203810" y="1196975"/>
            <a:ext cx="1152525" cy="1511300"/>
          </a:xfrm>
          <a:solidFill>
            <a:schemeClr val="accent2"/>
          </a:solidFill>
          <a:ln w="9525">
            <a:solidFill>
              <a:schemeClr val="bg1"/>
            </a:solidFill>
            <a:miter lim="800000"/>
            <a:headEnd/>
            <a:tailEnd/>
          </a:ln>
          <a:effectLst>
            <a:outerShdw blurRad="50800" dist="38100" dir="2700000" algn="tl" rotWithShape="0">
              <a:prstClr val="black">
                <a:alpha val="40000"/>
              </a:prstClr>
            </a:outerShdw>
          </a:effectLst>
        </p:spPr>
        <p:txBody>
          <a:bodyPr anchor="ctr"/>
          <a:lstStyle>
            <a:lvl1pPr algn="ctr">
              <a:defRPr/>
            </a:lvl1pPr>
          </a:lstStyle>
          <a:p>
            <a:pPr lvl="0"/>
            <a:r>
              <a:rPr lang="de-DE" noProof="0" smtClean="0"/>
              <a:t>Bild durch Klicken auf Symbol hinzufügen</a:t>
            </a:r>
            <a:endParaRPr lang="de-DE" noProof="0"/>
          </a:p>
        </p:txBody>
      </p:sp>
    </p:spTree>
    <p:extLst>
      <p:ext uri="{BB962C8B-B14F-4D97-AF65-F5344CB8AC3E}">
        <p14:creationId xmlns:p14="http://schemas.microsoft.com/office/powerpoint/2010/main" val="298095458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ontakt">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50" name="think-cell Slide" r:id="rId6" imgW="270" imgH="270" progId="TCLayout.ActiveDocument.1">
                  <p:embed/>
                </p:oleObj>
              </mc:Choice>
              <mc:Fallback>
                <p:oleObj name="think-cell Slide" r:id="rId6" imgW="270" imgH="270" progId="TCLayout.ActiveDocument.1">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hteck 12"/>
          <p:cNvSpPr/>
          <p:nvPr/>
        </p:nvSpPr>
        <p:spPr bwMode="gray">
          <a:xfrm>
            <a:off x="0" y="6524626"/>
            <a:ext cx="9144000" cy="333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custDataLst>
              <p:tags r:id="rId3"/>
            </p:custDataLst>
          </p:nvPr>
        </p:nvSpPr>
        <p:spPr bwMode="gray">
          <a:xfrm>
            <a:off x="251970" y="6524624"/>
            <a:ext cx="136762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pPr algn="l"/>
            <a:r>
              <a:rPr lang="de-DE" sz="800" dirty="0" smtClean="0">
                <a:solidFill>
                  <a:schemeClr val="bg2"/>
                </a:solidFill>
              </a:rPr>
              <a:t>Senacor Technologies</a:t>
            </a:r>
            <a:r>
              <a:rPr lang="de-DE" sz="800" baseline="0" dirty="0" smtClean="0">
                <a:solidFill>
                  <a:schemeClr val="bg2"/>
                </a:solidFill>
              </a:rPr>
              <a:t> AG</a:t>
            </a:r>
            <a:endParaRPr lang="de-DE" sz="800" dirty="0">
              <a:solidFill>
                <a:schemeClr val="bg2"/>
              </a:solidFill>
            </a:endParaRPr>
          </a:p>
        </p:txBody>
      </p:sp>
      <p:cxnSp>
        <p:nvCxnSpPr>
          <p:cNvPr id="9" name="Gerade Verbindung 8"/>
          <p:cNvCxnSpPr/>
          <p:nvPr/>
        </p:nvCxnSpPr>
        <p:spPr bwMode="gray">
          <a:xfrm flipH="1">
            <a:off x="0" y="3429000"/>
            <a:ext cx="914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hasCustomPrompt="1"/>
            <p:custDataLst>
              <p:tags r:id="rId4"/>
            </p:custDataLst>
          </p:nvPr>
        </p:nvSpPr>
        <p:spPr bwMode="gray">
          <a:xfrm>
            <a:off x="250825" y="3429000"/>
            <a:ext cx="8642350" cy="935923"/>
          </a:xfrm>
        </p:spPr>
        <p:txBody>
          <a:bodyPr bIns="108000" anchor="b" anchorCtr="0">
            <a:noAutofit/>
          </a:bodyPr>
          <a:lstStyle>
            <a:lvl1pPr>
              <a:defRPr sz="2200">
                <a:solidFill>
                  <a:schemeClr val="accent3"/>
                </a:solidFill>
              </a:defRPr>
            </a:lvl1pPr>
          </a:lstStyle>
          <a:p>
            <a:r>
              <a:rPr lang="de-DE" dirty="0" smtClean="0"/>
              <a:t>&lt;Ihre Ansprechpartner&gt;</a:t>
            </a:r>
            <a:endParaRPr lang="de-DE" dirty="0"/>
          </a:p>
        </p:txBody>
      </p:sp>
      <p:sp>
        <p:nvSpPr>
          <p:cNvPr id="5" name="Textplatzhalter 4"/>
          <p:cNvSpPr>
            <a:spLocks noGrp="1"/>
          </p:cNvSpPr>
          <p:nvPr>
            <p:ph type="body" sz="quarter" idx="10" hasCustomPrompt="1"/>
          </p:nvPr>
        </p:nvSpPr>
        <p:spPr bwMode="gray">
          <a:xfrm>
            <a:off x="250825" y="4724400"/>
            <a:ext cx="4177155" cy="1441450"/>
          </a:xfrm>
        </p:spPr>
        <p:txBody>
          <a:bodyPr/>
          <a:lstStyle>
            <a:lvl1pPr>
              <a:spcBef>
                <a:spcPts val="0"/>
              </a:spcBef>
              <a:spcAft>
                <a:spcPts val="0"/>
              </a:spcAft>
              <a:defRPr sz="1200">
                <a:solidFill>
                  <a:schemeClr val="bg2"/>
                </a:solidFill>
              </a:defRPr>
            </a:lvl1pPr>
            <a:lvl2pPr marL="0" indent="0">
              <a:spcBef>
                <a:spcPts val="400"/>
              </a:spcBef>
              <a:spcAft>
                <a:spcPts val="400"/>
              </a:spcAft>
              <a:buNone/>
              <a:defRPr sz="1200">
                <a:solidFill>
                  <a:schemeClr val="bg2"/>
                </a:solidFill>
              </a:defRPr>
            </a:lvl2pPr>
            <a:lvl3pPr marL="0" indent="0">
              <a:spcBef>
                <a:spcPts val="400"/>
              </a:spcBef>
              <a:spcAft>
                <a:spcPts val="400"/>
              </a:spcAft>
              <a:buNone/>
              <a:defRPr sz="1200">
                <a:solidFill>
                  <a:schemeClr val="bg2"/>
                </a:solidFill>
              </a:defRPr>
            </a:lvl3pPr>
            <a:lvl4pPr marL="0" indent="0">
              <a:spcBef>
                <a:spcPts val="400"/>
              </a:spcBef>
              <a:spcAft>
                <a:spcPts val="400"/>
              </a:spcAft>
              <a:buNone/>
              <a:defRPr sz="1200">
                <a:solidFill>
                  <a:schemeClr val="bg2"/>
                </a:solidFill>
              </a:defRPr>
            </a:lvl4pPr>
            <a:lvl5pPr marL="0" indent="0">
              <a:spcBef>
                <a:spcPts val="400"/>
              </a:spcBef>
              <a:spcAft>
                <a:spcPts val="400"/>
              </a:spcAft>
              <a:buNone/>
              <a:defRPr sz="1200">
                <a:solidFill>
                  <a:schemeClr val="bg2"/>
                </a:solidFill>
              </a:defRPr>
            </a:lvl5pPr>
          </a:lstStyle>
          <a:p>
            <a:pPr lvl="0"/>
            <a:r>
              <a:rPr lang="de-DE" dirty="0" smtClean="0"/>
              <a:t>Vorname Nachname</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0" name="Textplatzhalter 4"/>
          <p:cNvSpPr>
            <a:spLocks noGrp="1"/>
          </p:cNvSpPr>
          <p:nvPr>
            <p:ph type="body" sz="quarter" idx="11" hasCustomPrompt="1"/>
          </p:nvPr>
        </p:nvSpPr>
        <p:spPr bwMode="gray">
          <a:xfrm>
            <a:off x="4716020" y="4724400"/>
            <a:ext cx="4177155" cy="1441450"/>
          </a:xfrm>
        </p:spPr>
        <p:txBody>
          <a:bodyPr/>
          <a:lstStyle>
            <a:lvl1pPr>
              <a:spcBef>
                <a:spcPts val="0"/>
              </a:spcBef>
              <a:spcAft>
                <a:spcPts val="0"/>
              </a:spcAft>
              <a:defRPr sz="1200">
                <a:solidFill>
                  <a:schemeClr val="bg2"/>
                </a:solidFill>
              </a:defRPr>
            </a:lvl1pPr>
            <a:lvl2pPr marL="0" indent="0">
              <a:spcBef>
                <a:spcPts val="400"/>
              </a:spcBef>
              <a:spcAft>
                <a:spcPts val="400"/>
              </a:spcAft>
              <a:buNone/>
              <a:defRPr sz="1200">
                <a:solidFill>
                  <a:schemeClr val="bg2"/>
                </a:solidFill>
              </a:defRPr>
            </a:lvl2pPr>
            <a:lvl3pPr marL="0" indent="0">
              <a:spcBef>
                <a:spcPts val="400"/>
              </a:spcBef>
              <a:spcAft>
                <a:spcPts val="400"/>
              </a:spcAft>
              <a:buNone/>
              <a:defRPr sz="1200">
                <a:solidFill>
                  <a:schemeClr val="bg2"/>
                </a:solidFill>
              </a:defRPr>
            </a:lvl3pPr>
            <a:lvl4pPr marL="0" indent="0">
              <a:spcBef>
                <a:spcPts val="400"/>
              </a:spcBef>
              <a:spcAft>
                <a:spcPts val="400"/>
              </a:spcAft>
              <a:buNone/>
              <a:defRPr sz="1200">
                <a:solidFill>
                  <a:schemeClr val="bg2"/>
                </a:solidFill>
              </a:defRPr>
            </a:lvl4pPr>
            <a:lvl5pPr marL="0" indent="0">
              <a:spcBef>
                <a:spcPts val="400"/>
              </a:spcBef>
              <a:spcAft>
                <a:spcPts val="400"/>
              </a:spcAft>
              <a:buNone/>
              <a:defRPr sz="1200">
                <a:solidFill>
                  <a:schemeClr val="bg2"/>
                </a:solidFill>
              </a:defRPr>
            </a:lvl5pPr>
          </a:lstStyle>
          <a:p>
            <a:pPr lvl="0"/>
            <a:r>
              <a:rPr lang="de-DE" dirty="0" smtClean="0"/>
              <a:t>Vorname Nachname</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7" name="Picture 31" descr="K:\Senacor Technologies (steercom)\05_Präsentationsgestaltung\Vaino, Raphael\Neues Logo\Logo Senacor_sw_EMF.emf"/>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469430" y="2608338"/>
            <a:ext cx="3060000" cy="529601"/>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2"/>
          </p:nvPr>
        </p:nvSpPr>
        <p:spPr/>
        <p:txBody>
          <a:bodyPr/>
          <a:lstStyle/>
          <a:p>
            <a:fld id="{207F274F-E4AE-45D1-8462-735FF203E3CB}" type="datetime1">
              <a:rPr lang="de-DE" smtClean="0"/>
              <a:pPr/>
              <a:t>25.10.2016</a:t>
            </a:fld>
            <a:endParaRPr lang="de-DE" dirty="0"/>
          </a:p>
        </p:txBody>
      </p:sp>
      <p:sp>
        <p:nvSpPr>
          <p:cNvPr id="4" name="Fußzeilenplatzhalter 3"/>
          <p:cNvSpPr>
            <a:spLocks noGrp="1"/>
          </p:cNvSpPr>
          <p:nvPr>
            <p:ph type="ftr" sz="quarter" idx="13"/>
          </p:nvPr>
        </p:nvSpPr>
        <p:spPr/>
        <p:txBody>
          <a:bodyPr/>
          <a:lstStyle/>
          <a:p>
            <a:endParaRPr lang="de-DE" dirty="0"/>
          </a:p>
        </p:txBody>
      </p:sp>
      <p:sp>
        <p:nvSpPr>
          <p:cNvPr id="6" name="Foliennummernplatzhalter 5"/>
          <p:cNvSpPr>
            <a:spLocks noGrp="1"/>
          </p:cNvSpPr>
          <p:nvPr>
            <p:ph type="sldNum" sz="quarter" idx="14"/>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70128839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graphicFrame>
        <p:nvGraphicFramePr>
          <p:cNvPr id="14" name="Objekt 13" hidden="1"/>
          <p:cNvGraphicFramePr>
            <a:graphicFrameLocks/>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61" name="think-cell Slide" r:id="rId7" imgW="270" imgH="270" progId="TCLayout.ActiveDocument.1">
                  <p:embed/>
                </p:oleObj>
              </mc:Choice>
              <mc:Fallback>
                <p:oleObj name="think-cell Slide" r:id="rId7" imgW="270" imgH="27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hteck 12"/>
          <p:cNvSpPr/>
          <p:nvPr/>
        </p:nvSpPr>
        <p:spPr bwMode="gray">
          <a:xfrm>
            <a:off x="0" y="6524626"/>
            <a:ext cx="9144000" cy="333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15" name="Rechteck 14"/>
          <p:cNvSpPr/>
          <p:nvPr>
            <p:custDataLst>
              <p:tags r:id="rId3"/>
            </p:custDataLst>
          </p:nvPr>
        </p:nvSpPr>
        <p:spPr bwMode="gray">
          <a:xfrm>
            <a:off x="251970" y="6524624"/>
            <a:ext cx="136762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r>
              <a:rPr lang="de-DE" sz="800" dirty="0" smtClean="0">
                <a:solidFill>
                  <a:srgbClr val="5F5F5F"/>
                </a:solidFill>
              </a:rPr>
              <a:t>Senacor Technologies AG</a:t>
            </a:r>
            <a:endParaRPr lang="de-DE" sz="800" dirty="0">
              <a:solidFill>
                <a:srgbClr val="5F5F5F"/>
              </a:solidFill>
            </a:endParaRPr>
          </a:p>
        </p:txBody>
      </p:sp>
      <p:cxnSp>
        <p:nvCxnSpPr>
          <p:cNvPr id="9" name="Gerade Verbindung 8"/>
          <p:cNvCxnSpPr/>
          <p:nvPr/>
        </p:nvCxnSpPr>
        <p:spPr bwMode="gray">
          <a:xfrm flipH="1">
            <a:off x="0" y="3429000"/>
            <a:ext cx="914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custDataLst>
              <p:tags r:id="rId4"/>
            </p:custDataLst>
          </p:nvPr>
        </p:nvSpPr>
        <p:spPr bwMode="gray">
          <a:xfrm>
            <a:off x="250825" y="3429000"/>
            <a:ext cx="8642350" cy="935923"/>
          </a:xfrm>
        </p:spPr>
        <p:txBody>
          <a:bodyPr bIns="108000" anchor="b" anchorCtr="0">
            <a:noAutofit/>
          </a:bodyPr>
          <a:lstStyle>
            <a:lvl1pPr>
              <a:defRPr sz="220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custDataLst>
              <p:tags r:id="rId5"/>
            </p:custDataLst>
          </p:nvPr>
        </p:nvSpPr>
        <p:spPr bwMode="gray">
          <a:xfrm>
            <a:off x="250825" y="4365130"/>
            <a:ext cx="8642350" cy="1080357"/>
          </a:xfrm>
        </p:spPr>
        <p:txBody>
          <a:bodyPr>
            <a:noAutofit/>
          </a:bodyPr>
          <a:lstStyle>
            <a:lvl1pPr marL="0" indent="0" algn="l">
              <a:buNone/>
              <a:defRPr sz="1600" b="0">
                <a:solidFill>
                  <a:schemeClr val="bg1"/>
                </a:solidFill>
              </a:defRPr>
            </a:lvl1pPr>
            <a:lvl2pPr marL="0" indent="0" algn="l">
              <a:buNone/>
              <a:defRPr sz="1600">
                <a:solidFill>
                  <a:schemeClr val="tx1"/>
                </a:solidFill>
              </a:defRPr>
            </a:lvl2pPr>
            <a:lvl3pPr marL="0" indent="0" algn="l">
              <a:buNone/>
              <a:defRPr sz="1600">
                <a:solidFill>
                  <a:schemeClr val="tx1"/>
                </a:solidFill>
              </a:defRPr>
            </a:lvl3pPr>
            <a:lvl4pPr marL="0" indent="0" algn="l">
              <a:buNone/>
              <a:defRPr sz="1600">
                <a:solidFill>
                  <a:schemeClr val="tx1"/>
                </a:solidFill>
              </a:defRPr>
            </a:lvl4pPr>
            <a:lvl5pPr marL="0" indent="0" algn="l">
              <a:buNone/>
              <a:defRPr sz="1600">
                <a:solidFill>
                  <a:schemeClr val="tx1"/>
                </a:solidFill>
              </a:defRPr>
            </a:lvl5pPr>
            <a:lvl6pPr marL="0" indent="0" algn="l">
              <a:buNone/>
              <a:defRPr sz="1600">
                <a:solidFill>
                  <a:schemeClr val="tx1"/>
                </a:solidFill>
              </a:defRPr>
            </a:lvl6pPr>
            <a:lvl7pPr marL="0" indent="0" algn="l">
              <a:buNone/>
              <a:defRPr sz="1600">
                <a:solidFill>
                  <a:schemeClr val="tx1"/>
                </a:solidFill>
              </a:defRPr>
            </a:lvl7pPr>
            <a:lvl8pPr marL="0" indent="0" algn="l">
              <a:buNone/>
              <a:defRPr sz="1600">
                <a:solidFill>
                  <a:schemeClr val="tx1"/>
                </a:solidFill>
              </a:defRPr>
            </a:lvl8pPr>
            <a:lvl9pPr marL="0" indent="0" algn="l">
              <a:buNone/>
              <a:defRPr sz="1600">
                <a:solidFill>
                  <a:schemeClr val="tx1"/>
                </a:solidFill>
              </a:defRPr>
            </a:lvl9pPr>
          </a:lstStyle>
          <a:p>
            <a:r>
              <a:rPr lang="de-DE" smtClean="0"/>
              <a:t>Formatvorlage des Untertitelmasters durch Klicken bearbeiten</a:t>
            </a:r>
            <a:endParaRPr lang="de-DE" dirty="0" smtClean="0"/>
          </a:p>
        </p:txBody>
      </p:sp>
      <p:sp>
        <p:nvSpPr>
          <p:cNvPr id="16" name="Textplatzhalter 15"/>
          <p:cNvSpPr>
            <a:spLocks noGrp="1"/>
          </p:cNvSpPr>
          <p:nvPr>
            <p:ph type="body" sz="quarter" idx="10" hasCustomPrompt="1"/>
          </p:nvPr>
        </p:nvSpPr>
        <p:spPr bwMode="gray">
          <a:xfrm>
            <a:off x="250825" y="5661542"/>
            <a:ext cx="8642350" cy="503838"/>
          </a:xfrm>
        </p:spPr>
        <p:txBody>
          <a:bodyPr anchor="b" anchorCtr="0">
            <a:noAutofit/>
          </a:bodyPr>
          <a:lstStyle>
            <a:lvl1pPr marL="0" indent="0">
              <a:buFont typeface="Arial" pitchFamily="34" charset="0"/>
              <a:buNone/>
              <a:defRPr sz="1200" b="0">
                <a:solidFill>
                  <a:schemeClr val="bg1"/>
                </a:solidFill>
              </a:defRPr>
            </a:lvl1pPr>
            <a:lvl2pPr marL="0" indent="0">
              <a:buNone/>
              <a:defRPr sz="1200">
                <a:solidFill>
                  <a:schemeClr val="bg2"/>
                </a:solidFill>
              </a:defRPr>
            </a:lvl2pPr>
            <a:lvl3pPr marL="0" indent="0">
              <a:buNone/>
              <a:defRPr sz="1200">
                <a:solidFill>
                  <a:schemeClr val="bg2"/>
                </a:solidFill>
              </a:defRPr>
            </a:lvl3pPr>
            <a:lvl4pPr marL="0" indent="0">
              <a:buNone/>
              <a:defRPr sz="1200">
                <a:solidFill>
                  <a:schemeClr val="bg2"/>
                </a:solidFill>
              </a:defRPr>
            </a:lvl4pPr>
            <a:lvl5pPr marL="0" indent="0">
              <a:buNone/>
              <a:defRPr sz="1200">
                <a:solidFill>
                  <a:schemeClr val="bg2"/>
                </a:solidFill>
              </a:defRPr>
            </a:lvl5pPr>
            <a:lvl6pPr marL="0" indent="0">
              <a:buNone/>
              <a:defRPr sz="1200">
                <a:solidFill>
                  <a:schemeClr val="bg2"/>
                </a:solidFill>
              </a:defRPr>
            </a:lvl6pPr>
            <a:lvl7pPr marL="0" indent="0">
              <a:buNone/>
              <a:defRPr sz="1200">
                <a:solidFill>
                  <a:schemeClr val="bg2"/>
                </a:solidFill>
              </a:defRPr>
            </a:lvl7pPr>
            <a:lvl8pPr marL="0" indent="0">
              <a:buNone/>
              <a:defRPr sz="1200">
                <a:solidFill>
                  <a:schemeClr val="bg2"/>
                </a:solidFill>
              </a:defRPr>
            </a:lvl8pPr>
            <a:lvl9pPr marL="0" indent="0">
              <a:buNone/>
              <a:defRPr sz="1200">
                <a:solidFill>
                  <a:schemeClr val="bg2"/>
                </a:solidFill>
              </a:defRPr>
            </a:lvl9pPr>
          </a:lstStyle>
          <a:p>
            <a:pPr lvl="0"/>
            <a:r>
              <a:rPr lang="de-DE" dirty="0" smtClean="0"/>
              <a:t>Ort, Datum eingeben</a:t>
            </a:r>
          </a:p>
        </p:txBody>
      </p:sp>
      <p:pic>
        <p:nvPicPr>
          <p:cNvPr id="11" name="Picture 31" descr="K:\Senacor Technologies (steercom)\05_Präsentationsgestaltung\Vaino, Raphael\Neues Logo\Logo Senacor_sw_EMF.emf"/>
          <p:cNvPicPr>
            <a:picLocks noChangeAspect="1" noChangeArrowheads="1"/>
          </p:cNvPicPr>
          <p:nvPr userDrawn="1"/>
        </p:nvPicPr>
        <p:blipFill>
          <a:blip r:embed="rId9" cstate="print">
            <a:lum bright="100000"/>
            <a:extLst>
              <a:ext uri="{28A0092B-C50C-407E-A947-70E740481C1C}">
                <a14:useLocalDpi xmlns:a14="http://schemas.microsoft.com/office/drawing/2010/main" val="0"/>
              </a:ext>
            </a:extLst>
          </a:blip>
          <a:srcRect/>
          <a:stretch>
            <a:fillRect/>
          </a:stretch>
        </p:blipFill>
        <p:spPr bwMode="auto">
          <a:xfrm>
            <a:off x="5469430" y="2608338"/>
            <a:ext cx="3060000" cy="52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0773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piteltrennfolie">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84" name="think-cell Slide" r:id="rId7" imgW="270" imgH="270" progId="TCLayout.ActiveDocument.1">
                  <p:embed/>
                </p:oleObj>
              </mc:Choice>
              <mc:Fallback>
                <p:oleObj name="think-cell Slide" r:id="rId7" imgW="270" imgH="27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hteck 12"/>
          <p:cNvSpPr/>
          <p:nvPr/>
        </p:nvSpPr>
        <p:spPr bwMode="gray">
          <a:xfrm>
            <a:off x="0" y="6524626"/>
            <a:ext cx="9144000" cy="333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15" name="Rechteck 14"/>
          <p:cNvSpPr/>
          <p:nvPr>
            <p:custDataLst>
              <p:tags r:id="rId3"/>
            </p:custDataLst>
          </p:nvPr>
        </p:nvSpPr>
        <p:spPr bwMode="gray">
          <a:xfrm>
            <a:off x="251970" y="6524624"/>
            <a:ext cx="136762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r>
              <a:rPr lang="de-DE" sz="800" dirty="0" smtClean="0">
                <a:solidFill>
                  <a:srgbClr val="5F5F5F"/>
                </a:solidFill>
              </a:rPr>
              <a:t>Senacor Technologies AG</a:t>
            </a:r>
            <a:endParaRPr lang="de-DE" sz="800" dirty="0">
              <a:solidFill>
                <a:srgbClr val="5F5F5F"/>
              </a:solidFill>
            </a:endParaRPr>
          </a:p>
        </p:txBody>
      </p:sp>
      <p:sp>
        <p:nvSpPr>
          <p:cNvPr id="2" name="Titel 1"/>
          <p:cNvSpPr>
            <a:spLocks noGrp="1"/>
          </p:cNvSpPr>
          <p:nvPr>
            <p:ph type="ctrTitle"/>
            <p:custDataLst>
              <p:tags r:id="rId4"/>
            </p:custDataLst>
          </p:nvPr>
        </p:nvSpPr>
        <p:spPr bwMode="gray">
          <a:xfrm>
            <a:off x="250825" y="3429000"/>
            <a:ext cx="8642350" cy="935923"/>
          </a:xfrm>
        </p:spPr>
        <p:txBody>
          <a:bodyPr bIns="108000" anchor="b" anchorCtr="0">
            <a:noAutofit/>
          </a:bodyPr>
          <a:lstStyle>
            <a:lvl1pPr>
              <a:defRPr sz="2200">
                <a:solidFill>
                  <a:schemeClr val="accent3"/>
                </a:solidFill>
              </a:defRPr>
            </a:lvl1pPr>
          </a:lstStyle>
          <a:p>
            <a:r>
              <a:rPr lang="de-DE" smtClean="0"/>
              <a:t>Titelmasterformat durch Klicken bearbeiten</a:t>
            </a:r>
            <a:endParaRPr lang="de-DE" dirty="0"/>
          </a:p>
        </p:txBody>
      </p:sp>
      <p:sp>
        <p:nvSpPr>
          <p:cNvPr id="3" name="Untertitel 2"/>
          <p:cNvSpPr>
            <a:spLocks noGrp="1"/>
          </p:cNvSpPr>
          <p:nvPr>
            <p:ph type="subTitle" idx="1"/>
            <p:custDataLst>
              <p:tags r:id="rId5"/>
            </p:custDataLst>
          </p:nvPr>
        </p:nvSpPr>
        <p:spPr bwMode="gray">
          <a:xfrm>
            <a:off x="250825" y="4365130"/>
            <a:ext cx="8642350" cy="1080357"/>
          </a:xfrm>
        </p:spPr>
        <p:txBody>
          <a:bodyPr>
            <a:noAutofit/>
          </a:bodyPr>
          <a:lstStyle>
            <a:lvl1pPr marL="0" indent="0" algn="l">
              <a:buNone/>
              <a:defRPr sz="1600" b="0">
                <a:solidFill>
                  <a:schemeClr val="tx1"/>
                </a:solidFill>
              </a:defRPr>
            </a:lvl1pPr>
            <a:lvl2pPr marL="0" indent="0" algn="l">
              <a:buNone/>
              <a:defRPr sz="1600">
                <a:solidFill>
                  <a:schemeClr val="tx1"/>
                </a:solidFill>
              </a:defRPr>
            </a:lvl2pPr>
            <a:lvl3pPr marL="0" indent="0" algn="l">
              <a:buNone/>
              <a:defRPr sz="1600">
                <a:solidFill>
                  <a:schemeClr val="tx1"/>
                </a:solidFill>
              </a:defRPr>
            </a:lvl3pPr>
            <a:lvl4pPr marL="0" indent="0" algn="l">
              <a:buNone/>
              <a:defRPr sz="1600">
                <a:solidFill>
                  <a:schemeClr val="tx1"/>
                </a:solidFill>
              </a:defRPr>
            </a:lvl4pPr>
            <a:lvl5pPr marL="0" indent="0" algn="l">
              <a:buNone/>
              <a:defRPr sz="1600">
                <a:solidFill>
                  <a:schemeClr val="tx1"/>
                </a:solidFill>
              </a:defRPr>
            </a:lvl5pPr>
            <a:lvl6pPr marL="0" indent="0" algn="l">
              <a:buNone/>
              <a:defRPr sz="1600">
                <a:solidFill>
                  <a:schemeClr val="tx1"/>
                </a:solidFill>
              </a:defRPr>
            </a:lvl6pPr>
            <a:lvl7pPr marL="0" indent="0" algn="l">
              <a:buNone/>
              <a:defRPr sz="1600">
                <a:solidFill>
                  <a:schemeClr val="tx1"/>
                </a:solidFill>
              </a:defRPr>
            </a:lvl7pPr>
            <a:lvl8pPr marL="0" indent="0" algn="l">
              <a:buNone/>
              <a:defRPr sz="1600">
                <a:solidFill>
                  <a:schemeClr val="tx1"/>
                </a:solidFill>
              </a:defRPr>
            </a:lvl8pPr>
            <a:lvl9pPr marL="0" indent="0" algn="l">
              <a:buNone/>
              <a:defRPr sz="1600">
                <a:solidFill>
                  <a:schemeClr val="tx1"/>
                </a:solidFill>
              </a:defRPr>
            </a:lvl9pPr>
          </a:lstStyle>
          <a:p>
            <a:r>
              <a:rPr lang="de-DE" smtClean="0"/>
              <a:t>Formatvorlage des Untertitelmasters durch Klicken bearbeiten</a:t>
            </a:r>
            <a:endParaRPr lang="de-DE" dirty="0" smtClean="0"/>
          </a:p>
        </p:txBody>
      </p:sp>
      <p:sp>
        <p:nvSpPr>
          <p:cNvPr id="4" name="Datumsplatzhalter 3"/>
          <p:cNvSpPr>
            <a:spLocks noGrp="1"/>
          </p:cNvSpPr>
          <p:nvPr>
            <p:ph type="dt" sz="half" idx="10"/>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11"/>
          </p:nvPr>
        </p:nvSpPr>
        <p:spPr/>
        <p:txBody>
          <a:bodyPr/>
          <a:lstStyle/>
          <a:p>
            <a:endParaRPr lang="de-DE" dirty="0">
              <a:solidFill>
                <a:srgbClr val="5F5F5F"/>
              </a:solidFill>
            </a:endParaRPr>
          </a:p>
        </p:txBody>
      </p:sp>
      <p:sp>
        <p:nvSpPr>
          <p:cNvPr id="6" name="Foliennummernplatzhalter 5"/>
          <p:cNvSpPr>
            <a:spLocks noGrp="1"/>
          </p:cNvSpPr>
          <p:nvPr>
            <p:ph type="sldNum" sz="quarter" idx="12"/>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60742659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8" name="Titel 17"/>
          <p:cNvSpPr>
            <a:spLocks noGrp="1"/>
          </p:cNvSpPr>
          <p:nvPr>
            <p:ph type="title"/>
          </p:nvPr>
        </p:nvSpPr>
        <p:spPr bwMode="gray"/>
        <p:txBody>
          <a:bodyPr/>
          <a:lstStyle>
            <a:lvl1pPr>
              <a:defRPr>
                <a:solidFill>
                  <a:schemeClr val="tx1"/>
                </a:solidFill>
              </a:defRPr>
            </a:lvl1pPr>
          </a:lstStyle>
          <a:p>
            <a:r>
              <a:rPr lang="de-DE" smtClean="0"/>
              <a:t>Titelmasterformat durch Klicken bearbeiten</a:t>
            </a:r>
            <a:endParaRPr lang="de-DE"/>
          </a:p>
        </p:txBody>
      </p:sp>
      <p:sp>
        <p:nvSpPr>
          <p:cNvPr id="25" name="Textplatzhalter 24"/>
          <p:cNvSpPr>
            <a:spLocks noGrp="1"/>
          </p:cNvSpPr>
          <p:nvPr>
            <p:ph type="body" sz="quarter" idx="16"/>
          </p:nvPr>
        </p:nvSpPr>
        <p:spPr bwMode="gray">
          <a:xfrm>
            <a:off x="250825" y="1628751"/>
            <a:ext cx="8642350" cy="4537099"/>
          </a:xfrm>
        </p:spPr>
        <p:txBody>
          <a:bodyPr/>
          <a:lstStyle>
            <a:lvl1pPr>
              <a:defRPr>
                <a:solidFill>
                  <a:schemeClr val="accent3"/>
                </a:solidFill>
              </a:defRPr>
            </a:lvl1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2" name="Datumsplatzhalter 1"/>
          <p:cNvSpPr>
            <a:spLocks noGrp="1"/>
          </p:cNvSpPr>
          <p:nvPr>
            <p:ph type="dt" sz="half" idx="18"/>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4" name="Fußzeilenplatzhalter 3"/>
          <p:cNvSpPr>
            <a:spLocks noGrp="1"/>
          </p:cNvSpPr>
          <p:nvPr>
            <p:ph type="ftr" sz="quarter" idx="19"/>
          </p:nvPr>
        </p:nvSpPr>
        <p:spPr/>
        <p:txBody>
          <a:bodyPr/>
          <a:lstStyle/>
          <a:p>
            <a:endParaRPr lang="de-DE" dirty="0">
              <a:solidFill>
                <a:srgbClr val="5F5F5F"/>
              </a:solidFill>
            </a:endParaRPr>
          </a:p>
        </p:txBody>
      </p:sp>
      <p:sp>
        <p:nvSpPr>
          <p:cNvPr id="5" name="Foliennummernplatzhalter 4"/>
          <p:cNvSpPr>
            <a:spLocks noGrp="1"/>
          </p:cNvSpPr>
          <p:nvPr>
            <p:ph type="sldNum" sz="quarter" idx="20"/>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160406480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Inhaltsplatzhalter 5"/>
          <p:cNvSpPr>
            <a:spLocks noGrp="1"/>
          </p:cNvSpPr>
          <p:nvPr>
            <p:ph sz="quarter" idx="13"/>
          </p:nvPr>
        </p:nvSpPr>
        <p:spPr bwMode="gray">
          <a:xfrm>
            <a:off x="250825" y="1628775"/>
            <a:ext cx="4249738"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Inhaltsplatzhalter 12"/>
          <p:cNvSpPr>
            <a:spLocks noGrp="1"/>
          </p:cNvSpPr>
          <p:nvPr>
            <p:ph sz="quarter" idx="14"/>
          </p:nvPr>
        </p:nvSpPr>
        <p:spPr bwMode="gray">
          <a:xfrm>
            <a:off x="4643438" y="1628775"/>
            <a:ext cx="4249737"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Datumsplatzhalter 2"/>
          <p:cNvSpPr>
            <a:spLocks noGrp="1"/>
          </p:cNvSpPr>
          <p:nvPr>
            <p:ph type="dt" sz="half" idx="18"/>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4" name="Fußzeilenplatzhalter 3"/>
          <p:cNvSpPr>
            <a:spLocks noGrp="1"/>
          </p:cNvSpPr>
          <p:nvPr>
            <p:ph type="ftr" sz="quarter" idx="19"/>
          </p:nvPr>
        </p:nvSpPr>
        <p:spPr/>
        <p:txBody>
          <a:bodyPr/>
          <a:lstStyle/>
          <a:p>
            <a:endParaRPr lang="de-DE" dirty="0">
              <a:solidFill>
                <a:srgbClr val="5F5F5F"/>
              </a:solidFill>
            </a:endParaRPr>
          </a:p>
        </p:txBody>
      </p:sp>
      <p:sp>
        <p:nvSpPr>
          <p:cNvPr id="5" name="Foliennummernplatzhalter 4"/>
          <p:cNvSpPr>
            <a:spLocks noGrp="1"/>
          </p:cNvSpPr>
          <p:nvPr>
            <p:ph type="sldNum" sz="quarter" idx="20"/>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330010331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Inhalte (Querforma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Inhaltsplatzhalter 5"/>
          <p:cNvSpPr>
            <a:spLocks noGrp="1"/>
          </p:cNvSpPr>
          <p:nvPr>
            <p:ph sz="quarter" idx="13"/>
          </p:nvPr>
        </p:nvSpPr>
        <p:spPr bwMode="gray">
          <a:xfrm>
            <a:off x="250825" y="1628775"/>
            <a:ext cx="8642350" cy="237630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Inhaltsplatzhalter 12"/>
          <p:cNvSpPr>
            <a:spLocks noGrp="1"/>
          </p:cNvSpPr>
          <p:nvPr>
            <p:ph sz="quarter" idx="14"/>
          </p:nvPr>
        </p:nvSpPr>
        <p:spPr bwMode="gray">
          <a:xfrm>
            <a:off x="250826" y="4221110"/>
            <a:ext cx="8642350" cy="194474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Datumsplatzhalter 2"/>
          <p:cNvSpPr>
            <a:spLocks noGrp="1"/>
          </p:cNvSpPr>
          <p:nvPr>
            <p:ph type="dt" sz="half" idx="18"/>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4" name="Fußzeilenplatzhalter 3"/>
          <p:cNvSpPr>
            <a:spLocks noGrp="1"/>
          </p:cNvSpPr>
          <p:nvPr>
            <p:ph type="ftr" sz="quarter" idx="19"/>
          </p:nvPr>
        </p:nvSpPr>
        <p:spPr/>
        <p:txBody>
          <a:bodyPr/>
          <a:lstStyle/>
          <a:p>
            <a:endParaRPr lang="de-DE" dirty="0">
              <a:solidFill>
                <a:srgbClr val="5F5F5F"/>
              </a:solidFill>
            </a:endParaRPr>
          </a:p>
        </p:txBody>
      </p:sp>
      <p:sp>
        <p:nvSpPr>
          <p:cNvPr id="5" name="Foliennummernplatzhalter 4"/>
          <p:cNvSpPr>
            <a:spLocks noGrp="1"/>
          </p:cNvSpPr>
          <p:nvPr>
            <p:ph type="sldNum" sz="quarter" idx="20"/>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90490721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trennfolie">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73" name="think-cell Slide" r:id="rId7" imgW="270" imgH="270" progId="TCLayout.ActiveDocument.1">
                  <p:embed/>
                </p:oleObj>
              </mc:Choice>
              <mc:Fallback>
                <p:oleObj name="think-cell Slide" r:id="rId7" imgW="270" imgH="270" progId="TCLayout.ActiveDocument.1">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hteck 12"/>
          <p:cNvSpPr/>
          <p:nvPr/>
        </p:nvSpPr>
        <p:spPr bwMode="gray">
          <a:xfrm>
            <a:off x="0" y="6524626"/>
            <a:ext cx="9144000" cy="333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custDataLst>
              <p:tags r:id="rId3"/>
            </p:custDataLst>
          </p:nvPr>
        </p:nvSpPr>
        <p:spPr bwMode="gray">
          <a:xfrm>
            <a:off x="251970" y="6524624"/>
            <a:ext cx="136762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pPr algn="l"/>
            <a:r>
              <a:rPr lang="de-DE" sz="800" dirty="0" smtClean="0">
                <a:solidFill>
                  <a:schemeClr val="bg2"/>
                </a:solidFill>
              </a:rPr>
              <a:t>Senacor Technologies</a:t>
            </a:r>
            <a:r>
              <a:rPr lang="de-DE" sz="800" baseline="0" dirty="0" smtClean="0">
                <a:solidFill>
                  <a:schemeClr val="bg2"/>
                </a:solidFill>
              </a:rPr>
              <a:t> AG</a:t>
            </a:r>
            <a:endParaRPr lang="de-DE" sz="800" dirty="0">
              <a:solidFill>
                <a:schemeClr val="bg2"/>
              </a:solidFill>
            </a:endParaRPr>
          </a:p>
        </p:txBody>
      </p:sp>
      <p:sp>
        <p:nvSpPr>
          <p:cNvPr id="2" name="Titel 1"/>
          <p:cNvSpPr>
            <a:spLocks noGrp="1"/>
          </p:cNvSpPr>
          <p:nvPr>
            <p:ph type="ctrTitle"/>
            <p:custDataLst>
              <p:tags r:id="rId4"/>
            </p:custDataLst>
          </p:nvPr>
        </p:nvSpPr>
        <p:spPr bwMode="gray">
          <a:xfrm>
            <a:off x="250825" y="3429000"/>
            <a:ext cx="8642350" cy="935923"/>
          </a:xfrm>
        </p:spPr>
        <p:txBody>
          <a:bodyPr bIns="108000" anchor="b" anchorCtr="0">
            <a:noAutofit/>
          </a:bodyPr>
          <a:lstStyle>
            <a:lvl1pPr>
              <a:defRPr sz="2200">
                <a:solidFill>
                  <a:schemeClr val="accent3"/>
                </a:solidFill>
              </a:defRPr>
            </a:lvl1pPr>
          </a:lstStyle>
          <a:p>
            <a:r>
              <a:rPr lang="de-DE" smtClean="0"/>
              <a:t>Titelmasterformat durch Klicken bearbeiten</a:t>
            </a:r>
            <a:endParaRPr lang="de-DE" dirty="0"/>
          </a:p>
        </p:txBody>
      </p:sp>
      <p:sp>
        <p:nvSpPr>
          <p:cNvPr id="3" name="Untertitel 2"/>
          <p:cNvSpPr>
            <a:spLocks noGrp="1"/>
          </p:cNvSpPr>
          <p:nvPr>
            <p:ph type="subTitle" idx="1"/>
            <p:custDataLst>
              <p:tags r:id="rId5"/>
            </p:custDataLst>
          </p:nvPr>
        </p:nvSpPr>
        <p:spPr bwMode="gray">
          <a:xfrm>
            <a:off x="250825" y="4365130"/>
            <a:ext cx="8642350" cy="1080357"/>
          </a:xfrm>
        </p:spPr>
        <p:txBody>
          <a:bodyPr>
            <a:noAutofit/>
          </a:bodyPr>
          <a:lstStyle>
            <a:lvl1pPr marL="0" indent="0" algn="l">
              <a:buNone/>
              <a:defRPr sz="1600" b="0">
                <a:solidFill>
                  <a:schemeClr val="tx1"/>
                </a:solidFill>
              </a:defRPr>
            </a:lvl1pPr>
            <a:lvl2pPr marL="0" indent="0" algn="l">
              <a:buNone/>
              <a:defRPr sz="1600">
                <a:solidFill>
                  <a:schemeClr val="tx1"/>
                </a:solidFill>
              </a:defRPr>
            </a:lvl2pPr>
            <a:lvl3pPr marL="0" indent="0" algn="l">
              <a:buNone/>
              <a:defRPr sz="1600">
                <a:solidFill>
                  <a:schemeClr val="tx1"/>
                </a:solidFill>
              </a:defRPr>
            </a:lvl3pPr>
            <a:lvl4pPr marL="0" indent="0" algn="l">
              <a:buNone/>
              <a:defRPr sz="1600">
                <a:solidFill>
                  <a:schemeClr val="tx1"/>
                </a:solidFill>
              </a:defRPr>
            </a:lvl4pPr>
            <a:lvl5pPr marL="0" indent="0" algn="l">
              <a:buNone/>
              <a:defRPr sz="1600">
                <a:solidFill>
                  <a:schemeClr val="tx1"/>
                </a:solidFill>
              </a:defRPr>
            </a:lvl5pPr>
            <a:lvl6pPr marL="0" indent="0" algn="l">
              <a:buNone/>
              <a:defRPr sz="1600">
                <a:solidFill>
                  <a:schemeClr val="tx1"/>
                </a:solidFill>
              </a:defRPr>
            </a:lvl6pPr>
            <a:lvl7pPr marL="0" indent="0" algn="l">
              <a:buNone/>
              <a:defRPr sz="1600">
                <a:solidFill>
                  <a:schemeClr val="tx1"/>
                </a:solidFill>
              </a:defRPr>
            </a:lvl7pPr>
            <a:lvl8pPr marL="0" indent="0" algn="l">
              <a:buNone/>
              <a:defRPr sz="1600">
                <a:solidFill>
                  <a:schemeClr val="tx1"/>
                </a:solidFill>
              </a:defRPr>
            </a:lvl8pPr>
            <a:lvl9pPr marL="0" indent="0" algn="l">
              <a:buNone/>
              <a:defRPr sz="1600">
                <a:solidFill>
                  <a:schemeClr val="tx1"/>
                </a:solidFill>
              </a:defRPr>
            </a:lvl9pPr>
          </a:lstStyle>
          <a:p>
            <a:r>
              <a:rPr lang="de-DE" smtClean="0"/>
              <a:t>Formatvorlage des Untertitelmasters durch Klicken bearbeiten</a:t>
            </a:r>
            <a:endParaRPr lang="de-DE" dirty="0" smtClean="0"/>
          </a:p>
        </p:txBody>
      </p:sp>
      <p:sp>
        <p:nvSpPr>
          <p:cNvPr id="4" name="Datumsplatzhalter 3"/>
          <p:cNvSpPr>
            <a:spLocks noGrp="1"/>
          </p:cNvSpPr>
          <p:nvPr>
            <p:ph type="dt" sz="half" idx="10"/>
          </p:nvPr>
        </p:nvSpPr>
        <p:spPr/>
        <p:txBody>
          <a:bodyPr/>
          <a:lstStyle/>
          <a:p>
            <a:fld id="{207F274F-E4AE-45D1-8462-735FF203E3CB}" type="datetime1">
              <a:rPr lang="de-DE" smtClean="0"/>
              <a:pPr/>
              <a:t>25.10.2016</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436196866"/>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Inhaltsplatzhalter 5"/>
          <p:cNvSpPr>
            <a:spLocks noGrp="1"/>
          </p:cNvSpPr>
          <p:nvPr>
            <p:ph sz="quarter" idx="13"/>
          </p:nvPr>
        </p:nvSpPr>
        <p:spPr bwMode="gray">
          <a:xfrm>
            <a:off x="250825" y="1628775"/>
            <a:ext cx="4249738" cy="237630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Inhaltsplatzhalter 12"/>
          <p:cNvSpPr>
            <a:spLocks noGrp="1"/>
          </p:cNvSpPr>
          <p:nvPr>
            <p:ph sz="quarter" idx="14"/>
          </p:nvPr>
        </p:nvSpPr>
        <p:spPr bwMode="gray">
          <a:xfrm>
            <a:off x="250826" y="4221110"/>
            <a:ext cx="4249738" cy="194474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9" name="Inhaltsplatzhalter 5"/>
          <p:cNvSpPr>
            <a:spLocks noGrp="1"/>
          </p:cNvSpPr>
          <p:nvPr>
            <p:ph sz="quarter" idx="18"/>
          </p:nvPr>
        </p:nvSpPr>
        <p:spPr bwMode="gray">
          <a:xfrm>
            <a:off x="4642861" y="1628775"/>
            <a:ext cx="4249738" cy="237630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5" name="Inhaltsplatzhalter 12"/>
          <p:cNvSpPr>
            <a:spLocks noGrp="1"/>
          </p:cNvSpPr>
          <p:nvPr>
            <p:ph sz="quarter" idx="19"/>
          </p:nvPr>
        </p:nvSpPr>
        <p:spPr bwMode="gray">
          <a:xfrm>
            <a:off x="4642862" y="4221110"/>
            <a:ext cx="4249738" cy="194474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Datumsplatzhalter 2"/>
          <p:cNvSpPr>
            <a:spLocks noGrp="1"/>
          </p:cNvSpPr>
          <p:nvPr>
            <p:ph type="dt" sz="half" idx="20"/>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4" name="Fußzeilenplatzhalter 3"/>
          <p:cNvSpPr>
            <a:spLocks noGrp="1"/>
          </p:cNvSpPr>
          <p:nvPr>
            <p:ph type="ftr" sz="quarter" idx="21"/>
          </p:nvPr>
        </p:nvSpPr>
        <p:spPr/>
        <p:txBody>
          <a:bodyPr/>
          <a:lstStyle/>
          <a:p>
            <a:endParaRPr lang="de-DE" dirty="0">
              <a:solidFill>
                <a:srgbClr val="5F5F5F"/>
              </a:solidFill>
            </a:endParaRPr>
          </a:p>
        </p:txBody>
      </p:sp>
      <p:sp>
        <p:nvSpPr>
          <p:cNvPr id="5" name="Foliennummernplatzhalter 4"/>
          <p:cNvSpPr>
            <a:spLocks noGrp="1"/>
          </p:cNvSpPr>
          <p:nvPr>
            <p:ph type="sldNum" sz="quarter" idx="22"/>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271649654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halte und Marginali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Inhaltsplatzhalter 5"/>
          <p:cNvSpPr>
            <a:spLocks noGrp="1"/>
          </p:cNvSpPr>
          <p:nvPr>
            <p:ph sz="quarter" idx="13"/>
          </p:nvPr>
        </p:nvSpPr>
        <p:spPr bwMode="gray">
          <a:xfrm>
            <a:off x="250824" y="1628775"/>
            <a:ext cx="6842125"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3" name="Inhaltsplatzhalter 12"/>
          <p:cNvSpPr>
            <a:spLocks noGrp="1"/>
          </p:cNvSpPr>
          <p:nvPr>
            <p:ph sz="quarter" idx="14"/>
          </p:nvPr>
        </p:nvSpPr>
        <p:spPr bwMode="gray">
          <a:xfrm>
            <a:off x="7308850" y="1628775"/>
            <a:ext cx="1584325"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Datumsplatzhalter 2"/>
          <p:cNvSpPr>
            <a:spLocks noGrp="1"/>
          </p:cNvSpPr>
          <p:nvPr>
            <p:ph type="dt" sz="half" idx="18"/>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4" name="Fußzeilenplatzhalter 3"/>
          <p:cNvSpPr>
            <a:spLocks noGrp="1"/>
          </p:cNvSpPr>
          <p:nvPr>
            <p:ph type="ftr" sz="quarter" idx="19"/>
          </p:nvPr>
        </p:nvSpPr>
        <p:spPr/>
        <p:txBody>
          <a:bodyPr/>
          <a:lstStyle/>
          <a:p>
            <a:endParaRPr lang="de-DE" dirty="0">
              <a:solidFill>
                <a:srgbClr val="5F5F5F"/>
              </a:solidFill>
            </a:endParaRPr>
          </a:p>
        </p:txBody>
      </p:sp>
      <p:sp>
        <p:nvSpPr>
          <p:cNvPr id="5" name="Foliennummernplatzhalter 4"/>
          <p:cNvSpPr>
            <a:spLocks noGrp="1"/>
          </p:cNvSpPr>
          <p:nvPr>
            <p:ph type="sldNum" sz="quarter" idx="20"/>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138088357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und Marginali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13" name="Inhaltsplatzhalter 12"/>
          <p:cNvSpPr>
            <a:spLocks noGrp="1"/>
          </p:cNvSpPr>
          <p:nvPr>
            <p:ph sz="quarter" idx="14"/>
          </p:nvPr>
        </p:nvSpPr>
        <p:spPr bwMode="gray">
          <a:xfrm>
            <a:off x="7308850" y="1628775"/>
            <a:ext cx="1584325"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Datumsplatzhalter 2"/>
          <p:cNvSpPr>
            <a:spLocks noGrp="1"/>
          </p:cNvSpPr>
          <p:nvPr>
            <p:ph type="dt" sz="half" idx="18"/>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4" name="Fußzeilenplatzhalter 3"/>
          <p:cNvSpPr>
            <a:spLocks noGrp="1"/>
          </p:cNvSpPr>
          <p:nvPr>
            <p:ph type="ftr" sz="quarter" idx="19"/>
          </p:nvPr>
        </p:nvSpPr>
        <p:spPr/>
        <p:txBody>
          <a:bodyPr/>
          <a:lstStyle/>
          <a:p>
            <a:endParaRPr lang="de-DE" dirty="0">
              <a:solidFill>
                <a:srgbClr val="5F5F5F"/>
              </a:solidFill>
            </a:endParaRPr>
          </a:p>
        </p:txBody>
      </p:sp>
      <p:sp>
        <p:nvSpPr>
          <p:cNvPr id="5" name="Foliennummernplatzhalter 4"/>
          <p:cNvSpPr>
            <a:spLocks noGrp="1"/>
          </p:cNvSpPr>
          <p:nvPr>
            <p:ph type="sldNum" sz="quarter" idx="20"/>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18990768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251969" y="1628775"/>
            <a:ext cx="6840981" cy="2592388"/>
          </a:xfrm>
        </p:spPr>
        <p:txBody>
          <a:bodyPr anchor="b"/>
          <a:lstStyle>
            <a:lvl1pPr marL="180975" indent="-180975">
              <a:defRPr sz="2200"/>
            </a:lvl1pPr>
          </a:lstStyle>
          <a:p>
            <a:r>
              <a:rPr lang="de-DE" dirty="0" smtClean="0"/>
              <a:t>„Hier steht das Zitat“</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4" name="Textplatzhalter 3"/>
          <p:cNvSpPr>
            <a:spLocks noGrp="1"/>
          </p:cNvSpPr>
          <p:nvPr>
            <p:ph type="body" sz="quarter" idx="18" hasCustomPrompt="1"/>
          </p:nvPr>
        </p:nvSpPr>
        <p:spPr bwMode="gray">
          <a:xfrm>
            <a:off x="250825" y="4365625"/>
            <a:ext cx="6842125" cy="287338"/>
          </a:xfrm>
        </p:spPr>
        <p:txBody>
          <a:bodyPr/>
          <a:lstStyle>
            <a:lvl1pPr marL="162000" indent="0">
              <a:buFont typeface="Arial" pitchFamily="34" charset="0"/>
              <a:buNone/>
              <a:defRPr b="0">
                <a:solidFill>
                  <a:schemeClr val="tx1"/>
                </a:solidFill>
              </a:defRPr>
            </a:lvl1pPr>
            <a:lvl2pPr marL="162000" indent="0">
              <a:buFont typeface="Arial" pitchFamily="34" charset="0"/>
              <a:buNone/>
              <a:defRPr b="0">
                <a:solidFill>
                  <a:schemeClr val="tx1"/>
                </a:solidFill>
              </a:defRPr>
            </a:lvl2pPr>
            <a:lvl3pPr marL="162000" indent="0">
              <a:buFont typeface="Arial" pitchFamily="34" charset="0"/>
              <a:buNone/>
              <a:defRPr b="0">
                <a:solidFill>
                  <a:schemeClr val="tx1"/>
                </a:solidFill>
              </a:defRPr>
            </a:lvl3pPr>
            <a:lvl4pPr marL="162000" indent="0">
              <a:buFont typeface="Arial" pitchFamily="34" charset="0"/>
              <a:buNone/>
              <a:defRPr b="0">
                <a:solidFill>
                  <a:schemeClr val="tx1"/>
                </a:solidFill>
              </a:defRPr>
            </a:lvl4pPr>
            <a:lvl5pPr marL="162000" indent="0">
              <a:buFont typeface="Arial" pitchFamily="34" charset="0"/>
              <a:buNone/>
              <a:defRPr b="0">
                <a:solidFill>
                  <a:schemeClr val="tx1"/>
                </a:solidFill>
              </a:defRPr>
            </a:lvl5pPr>
            <a:lvl6pPr marL="162000" indent="0">
              <a:buNone/>
              <a:defRPr/>
            </a:lvl6pPr>
            <a:lvl7pPr marL="162000" indent="0">
              <a:buNone/>
              <a:defRPr/>
            </a:lvl7pPr>
            <a:lvl8pPr marL="162000" indent="0">
              <a:buNone/>
              <a:defRPr/>
            </a:lvl8pPr>
            <a:lvl9pPr marL="162000" indent="0">
              <a:buNone/>
              <a:defRPr/>
            </a:lvl9pPr>
          </a:lstStyle>
          <a:p>
            <a:pPr lvl="0"/>
            <a:r>
              <a:rPr lang="de-DE" dirty="0" smtClean="0"/>
              <a:t>Hier steht der Autor.</a:t>
            </a:r>
          </a:p>
        </p:txBody>
      </p:sp>
      <p:sp>
        <p:nvSpPr>
          <p:cNvPr id="3" name="Datumsplatzhalter 2"/>
          <p:cNvSpPr>
            <a:spLocks noGrp="1"/>
          </p:cNvSpPr>
          <p:nvPr>
            <p:ph type="dt" sz="half" idx="19"/>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20"/>
          </p:nvPr>
        </p:nvSpPr>
        <p:spPr/>
        <p:txBody>
          <a:bodyPr/>
          <a:lstStyle/>
          <a:p>
            <a:endParaRPr lang="de-DE" dirty="0">
              <a:solidFill>
                <a:srgbClr val="5F5F5F"/>
              </a:solidFill>
            </a:endParaRPr>
          </a:p>
        </p:txBody>
      </p:sp>
      <p:sp>
        <p:nvSpPr>
          <p:cNvPr id="6" name="Foliennummernplatzhalter 5"/>
          <p:cNvSpPr>
            <a:spLocks noGrp="1"/>
          </p:cNvSpPr>
          <p:nvPr>
            <p:ph type="sldNum" sz="quarter" idx="21"/>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133964594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11"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Titel 2"/>
          <p:cNvSpPr>
            <a:spLocks noGrp="1"/>
          </p:cNvSpPr>
          <p:nvPr>
            <p:ph type="title"/>
          </p:nvPr>
        </p:nvSpPr>
        <p:spPr bwMode="gray"/>
        <p:txBody>
          <a:bodyPr/>
          <a:lstStyle/>
          <a:p>
            <a:r>
              <a:rPr lang="de-DE" smtClean="0"/>
              <a:t>Titelmasterformat durch Klicken bearbeiten</a:t>
            </a:r>
            <a:endParaRPr lang="de-DE"/>
          </a:p>
        </p:txBody>
      </p:sp>
      <p:sp>
        <p:nvSpPr>
          <p:cNvPr id="6" name="Datumsplatzhalter 5"/>
          <p:cNvSpPr>
            <a:spLocks noGrp="1"/>
          </p:cNvSpPr>
          <p:nvPr>
            <p:ph type="dt" sz="half" idx="18"/>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10" name="Fußzeilenplatzhalter 9"/>
          <p:cNvSpPr>
            <a:spLocks noGrp="1"/>
          </p:cNvSpPr>
          <p:nvPr>
            <p:ph type="ftr" sz="quarter" idx="19"/>
          </p:nvPr>
        </p:nvSpPr>
        <p:spPr/>
        <p:txBody>
          <a:bodyPr/>
          <a:lstStyle/>
          <a:p>
            <a:endParaRPr lang="de-DE" dirty="0">
              <a:solidFill>
                <a:srgbClr val="5F5F5F"/>
              </a:solidFill>
            </a:endParaRPr>
          </a:p>
        </p:txBody>
      </p:sp>
      <p:sp>
        <p:nvSpPr>
          <p:cNvPr id="12" name="Foliennummernplatzhalter 11"/>
          <p:cNvSpPr>
            <a:spLocks noGrp="1"/>
          </p:cNvSpPr>
          <p:nvPr>
            <p:ph type="sldNum" sz="quarter" idx="20"/>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131016141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0"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2" name="Datumsplatzhalter 1"/>
          <p:cNvSpPr>
            <a:spLocks noGrp="1"/>
          </p:cNvSpPr>
          <p:nvPr>
            <p:ph type="dt" sz="half" idx="18"/>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3" name="Fußzeilenplatzhalter 2"/>
          <p:cNvSpPr>
            <a:spLocks noGrp="1"/>
          </p:cNvSpPr>
          <p:nvPr>
            <p:ph type="ftr" sz="quarter" idx="19"/>
          </p:nvPr>
        </p:nvSpPr>
        <p:spPr/>
        <p:txBody>
          <a:bodyPr/>
          <a:lstStyle/>
          <a:p>
            <a:endParaRPr lang="de-DE" dirty="0">
              <a:solidFill>
                <a:srgbClr val="5F5F5F"/>
              </a:solidFill>
            </a:endParaRPr>
          </a:p>
        </p:txBody>
      </p:sp>
      <p:sp>
        <p:nvSpPr>
          <p:cNvPr id="4" name="Foliennummernplatzhalter 3"/>
          <p:cNvSpPr>
            <a:spLocks noGrp="1"/>
          </p:cNvSpPr>
          <p:nvPr>
            <p:ph type="sldNum" sz="quarter" idx="20"/>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3199058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r 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bwMode="gray">
          <a:xfrm>
            <a:off x="0" y="699293"/>
            <a:ext cx="9144000" cy="5825332"/>
          </a:xfrm>
          <a:noFill/>
        </p:spPr>
        <p:txBody>
          <a:bodyPr anchor="ctr" anchorCtr="0"/>
          <a:lstStyle>
            <a:lvl1pPr algn="ctr">
              <a:defRPr/>
            </a:lvl1pPr>
          </a:lstStyle>
          <a:p>
            <a:r>
              <a:rPr lang="de-DE" smtClean="0"/>
              <a:t>Bild durch Klicken auf Symbol hinzufügen</a:t>
            </a:r>
            <a:endParaRPr lang="de-DE"/>
          </a:p>
        </p:txBody>
      </p:sp>
      <p:sp>
        <p:nvSpPr>
          <p:cNvPr id="5" name="Textplatzhalter 4"/>
          <p:cNvSpPr>
            <a:spLocks noGrp="1"/>
          </p:cNvSpPr>
          <p:nvPr>
            <p:ph type="body" sz="quarter" idx="11"/>
          </p:nvPr>
        </p:nvSpPr>
        <p:spPr bwMode="gray">
          <a:xfrm>
            <a:off x="250825" y="1628775"/>
            <a:ext cx="3313113" cy="2016125"/>
          </a:xfrm>
          <a:solidFill>
            <a:schemeClr val="bg1">
              <a:alpha val="80000"/>
            </a:schemeClr>
          </a:solidFill>
        </p:spPr>
        <p:txBody>
          <a:bodyPr lIns="72000" tIns="72000" rIns="72000" bIns="7200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Datumsplatzhalter 1"/>
          <p:cNvSpPr>
            <a:spLocks noGrp="1"/>
          </p:cNvSpPr>
          <p:nvPr>
            <p:ph type="dt" sz="half" idx="12"/>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8" name="Fußzeilenplatzhalter 7"/>
          <p:cNvSpPr>
            <a:spLocks noGrp="1"/>
          </p:cNvSpPr>
          <p:nvPr>
            <p:ph type="ftr" sz="quarter" idx="13"/>
          </p:nvPr>
        </p:nvSpPr>
        <p:spPr/>
        <p:txBody>
          <a:bodyPr/>
          <a:lstStyle/>
          <a:p>
            <a:endParaRPr lang="de-DE" dirty="0">
              <a:solidFill>
                <a:srgbClr val="5F5F5F"/>
              </a:solidFill>
            </a:endParaRPr>
          </a:p>
        </p:txBody>
      </p:sp>
      <p:sp>
        <p:nvSpPr>
          <p:cNvPr id="9" name="Foliennummernplatzhalter 8"/>
          <p:cNvSpPr>
            <a:spLocks noGrp="1"/>
          </p:cNvSpPr>
          <p:nvPr>
            <p:ph type="sldNum" sz="quarter" idx="14"/>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97268652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V">
    <p:spTree>
      <p:nvGrpSpPr>
        <p:cNvPr id="1" name=""/>
        <p:cNvGrpSpPr/>
        <p:nvPr/>
      </p:nvGrpSpPr>
      <p:grpSpPr>
        <a:xfrm>
          <a:off x="0" y="0"/>
          <a:ext cx="0" cy="0"/>
          <a:chOff x="0" y="0"/>
          <a:chExt cx="0" cy="0"/>
        </a:xfrm>
      </p:grpSpPr>
      <p:sp>
        <p:nvSpPr>
          <p:cNvPr id="15" name="Textplatzhalter 14"/>
          <p:cNvSpPr>
            <a:spLocks noGrp="1"/>
          </p:cNvSpPr>
          <p:nvPr>
            <p:ph type="body" sz="quarter" idx="10" hasCustomPrompt="1"/>
          </p:nvPr>
        </p:nvSpPr>
        <p:spPr>
          <a:xfrm>
            <a:off x="250825" y="260350"/>
            <a:ext cx="6842125" cy="431800"/>
          </a:xfrm>
        </p:spPr>
        <p:txBody>
          <a:bodyPr tIns="0" bIns="36000" anchor="b"/>
          <a:lstStyle>
            <a:lvl1pPr marL="0" indent="0">
              <a:spcBef>
                <a:spcPts val="0"/>
              </a:spcBef>
              <a:spcAft>
                <a:spcPts val="0"/>
              </a:spcAft>
              <a:buFont typeface="Arial" pitchFamily="34" charset="0"/>
              <a:buNone/>
              <a:defRPr b="0">
                <a:solidFill>
                  <a:schemeClr val="tx1"/>
                </a:solidFill>
              </a:defRPr>
            </a:lvl1pPr>
            <a:lvl2pPr marL="0" indent="0">
              <a:spcBef>
                <a:spcPts val="0"/>
              </a:spcBef>
              <a:spcAft>
                <a:spcPts val="0"/>
              </a:spcAft>
              <a:buNone/>
              <a:defRPr b="0" cap="all" baseline="0">
                <a:solidFill>
                  <a:schemeClr val="tx2"/>
                </a:solidFill>
              </a:defRPr>
            </a:lvl2pPr>
            <a:lvl3pPr marL="0" indent="0">
              <a:spcBef>
                <a:spcPts val="0"/>
              </a:spcBef>
              <a:spcAft>
                <a:spcPts val="0"/>
              </a:spcAft>
              <a:buNone/>
              <a:defRPr b="0">
                <a:solidFill>
                  <a:schemeClr val="tx1"/>
                </a:solidFill>
              </a:defRPr>
            </a:lvl3pPr>
            <a:lvl4pPr marL="0" indent="0">
              <a:spcBef>
                <a:spcPts val="0"/>
              </a:spcBef>
              <a:spcAft>
                <a:spcPts val="0"/>
              </a:spcAft>
              <a:buNone/>
              <a:defRPr b="0">
                <a:solidFill>
                  <a:schemeClr val="tx1"/>
                </a:solidFill>
              </a:defRPr>
            </a:lvl4pPr>
            <a:lvl5pPr marL="0" indent="0">
              <a:spcBef>
                <a:spcPts val="0"/>
              </a:spcBef>
              <a:spcAft>
                <a:spcPts val="0"/>
              </a:spcAft>
              <a:buNone/>
              <a:defRPr b="0">
                <a:solidFill>
                  <a:schemeClr val="tx1"/>
                </a:solidFill>
              </a:defRPr>
            </a:lvl5pPr>
          </a:lstStyle>
          <a:p>
            <a:pPr lvl="0"/>
            <a:r>
              <a:rPr lang="de-DE" dirty="0" smtClean="0"/>
              <a:t>Vorname Nachname</a:t>
            </a:r>
          </a:p>
          <a:p>
            <a:pPr lvl="1"/>
            <a:r>
              <a:rPr lang="de-DE" dirty="0" smtClean="0"/>
              <a:t>Position</a:t>
            </a:r>
          </a:p>
        </p:txBody>
      </p:sp>
      <p:sp>
        <p:nvSpPr>
          <p:cNvPr id="2" name="Datumsplatzhalter 1"/>
          <p:cNvSpPr>
            <a:spLocks noGrp="1"/>
          </p:cNvSpPr>
          <p:nvPr>
            <p:ph type="dt" sz="half" idx="20"/>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3" name="Fußzeilenplatzhalter 2"/>
          <p:cNvSpPr>
            <a:spLocks noGrp="1"/>
          </p:cNvSpPr>
          <p:nvPr>
            <p:ph type="ftr" sz="quarter" idx="21"/>
          </p:nvPr>
        </p:nvSpPr>
        <p:spPr/>
        <p:txBody>
          <a:bodyPr/>
          <a:lstStyle/>
          <a:p>
            <a:endParaRPr lang="de-DE" dirty="0">
              <a:solidFill>
                <a:srgbClr val="5F5F5F"/>
              </a:solidFill>
            </a:endParaRPr>
          </a:p>
        </p:txBody>
      </p:sp>
      <p:sp>
        <p:nvSpPr>
          <p:cNvPr id="4" name="Foliennummernplatzhalter 3"/>
          <p:cNvSpPr>
            <a:spLocks noGrp="1"/>
          </p:cNvSpPr>
          <p:nvPr>
            <p:ph type="sldNum" sz="quarter" idx="22"/>
          </p:nvPr>
        </p:nvSpPr>
        <p:spPr/>
        <p:txBody>
          <a:bodyPr/>
          <a:lstStyle/>
          <a:p>
            <a:fld id="{ACC26C6A-0CF6-4B2A-95E7-F1C069A12223}" type="slidenum">
              <a:rPr>
                <a:solidFill>
                  <a:srgbClr val="5F5F5F"/>
                </a:solidFill>
              </a:rPr>
              <a:pPr/>
              <a:t>‹Nr.›</a:t>
            </a:fld>
            <a:endParaRPr>
              <a:solidFill>
                <a:srgbClr val="5F5F5F"/>
              </a:solidFill>
            </a:endParaRPr>
          </a:p>
        </p:txBody>
      </p:sp>
      <p:sp>
        <p:nvSpPr>
          <p:cNvPr id="16" name="Textplatzhalter 19"/>
          <p:cNvSpPr>
            <a:spLocks noGrp="1"/>
          </p:cNvSpPr>
          <p:nvPr>
            <p:ph type="body" sz="quarter" idx="11"/>
          </p:nvPr>
        </p:nvSpPr>
        <p:spPr>
          <a:xfrm>
            <a:off x="251400" y="1052513"/>
            <a:ext cx="4248590" cy="431800"/>
          </a:xfrm>
          <a:solidFill>
            <a:schemeClr val="accent4"/>
          </a:solidFill>
          <a:ln>
            <a:solidFill>
              <a:schemeClr val="accent4"/>
            </a:solidFill>
          </a:ln>
        </p:spPr>
        <p:txBody>
          <a:bodyPr lIns="90000" tIns="46800" rIns="90000" bIns="72000" anchor="b"/>
          <a:lstStyle>
            <a:lvl1pPr marL="0">
              <a:spcBef>
                <a:spcPts val="0"/>
              </a:spcBef>
              <a:spcAft>
                <a:spcPts val="0"/>
              </a:spcAft>
              <a:buFontTx/>
              <a:buNone/>
              <a:defRPr sz="1200" b="1">
                <a:solidFill>
                  <a:schemeClr val="bg1"/>
                </a:solidFill>
              </a:defRPr>
            </a:lvl1pPr>
            <a:lvl2pPr marL="0" indent="0">
              <a:spcBef>
                <a:spcPts val="0"/>
              </a:spcBef>
              <a:spcAft>
                <a:spcPts val="0"/>
              </a:spcAft>
              <a:buFontTx/>
              <a:buNone/>
              <a:defRPr sz="1200" b="1">
                <a:solidFill>
                  <a:schemeClr val="bg1"/>
                </a:solidFill>
              </a:defRPr>
            </a:lvl2pPr>
            <a:lvl3pPr marL="0" indent="0">
              <a:spcBef>
                <a:spcPts val="0"/>
              </a:spcBef>
              <a:spcAft>
                <a:spcPts val="0"/>
              </a:spcAft>
              <a:buFontTx/>
              <a:buNone/>
              <a:defRPr sz="1200" b="1">
                <a:solidFill>
                  <a:schemeClr val="bg1"/>
                </a:solidFill>
              </a:defRPr>
            </a:lvl3pPr>
            <a:lvl4pPr marL="0" indent="0">
              <a:spcBef>
                <a:spcPts val="0"/>
              </a:spcBef>
              <a:spcAft>
                <a:spcPts val="0"/>
              </a:spcAft>
              <a:buFontTx/>
              <a:buNone/>
              <a:defRPr sz="1200" b="1">
                <a:solidFill>
                  <a:schemeClr val="bg1"/>
                </a:solidFill>
              </a:defRPr>
            </a:lvl4pPr>
            <a:lvl5pPr marL="0" indent="0">
              <a:spcBef>
                <a:spcPts val="0"/>
              </a:spcBef>
              <a:spcAft>
                <a:spcPts val="0"/>
              </a:spcAft>
              <a:buFontTx/>
              <a:buNone/>
              <a:defRPr sz="1200" b="1">
                <a:solidFill>
                  <a:schemeClr val="bg1"/>
                </a:solidFill>
              </a:defRPr>
            </a:lvl5pPr>
          </a:lstStyle>
          <a:p>
            <a:pPr lvl="0"/>
            <a:r>
              <a:rPr lang="de-DE" smtClean="0"/>
              <a:t>Textmasterformat bearbeiten</a:t>
            </a:r>
          </a:p>
        </p:txBody>
      </p:sp>
      <p:sp>
        <p:nvSpPr>
          <p:cNvPr id="17" name="Textplatzhalter 24"/>
          <p:cNvSpPr>
            <a:spLocks noGrp="1"/>
          </p:cNvSpPr>
          <p:nvPr>
            <p:ph type="body" sz="quarter" idx="13"/>
          </p:nvPr>
        </p:nvSpPr>
        <p:spPr>
          <a:xfrm>
            <a:off x="251400" y="1484313"/>
            <a:ext cx="4248590" cy="1368425"/>
          </a:xfrm>
          <a:solidFill>
            <a:schemeClr val="bg1"/>
          </a:solidFill>
          <a:ln>
            <a:solidFill>
              <a:schemeClr val="accent4"/>
            </a:solidFill>
          </a:ln>
        </p:spPr>
        <p:txBody>
          <a:bodyPr lIns="90000" tIns="72000" rIns="1368000" bIns="46800"/>
          <a:lstStyle>
            <a:lvl1pPr marL="171450" indent="-171450">
              <a:spcBef>
                <a:spcPts val="300"/>
              </a:spcBef>
              <a:spcAft>
                <a:spcPts val="300"/>
              </a:spcAft>
              <a:buClr>
                <a:schemeClr val="accent4"/>
              </a:buClr>
              <a:buFont typeface="Wingdings" pitchFamily="2" charset="2"/>
              <a:buChar char="§"/>
              <a:tabLst/>
              <a:defRPr sz="1000" b="0">
                <a:solidFill>
                  <a:schemeClr val="tx1"/>
                </a:solidFill>
              </a:defRPr>
            </a:lvl1pPr>
            <a:lvl2pPr marL="360363" indent="-179388">
              <a:spcBef>
                <a:spcPts val="300"/>
              </a:spcBef>
              <a:spcAft>
                <a:spcPts val="300"/>
              </a:spcAft>
              <a:buClr>
                <a:schemeClr val="accent4"/>
              </a:buClr>
              <a:buFont typeface="Symbol" pitchFamily="18" charset="2"/>
              <a:buChar char="-"/>
              <a:defRPr sz="1000"/>
            </a:lvl2pPr>
            <a:lvl3pPr marL="538163" indent="-179388">
              <a:spcBef>
                <a:spcPts val="300"/>
              </a:spcBef>
              <a:spcAft>
                <a:spcPts val="300"/>
              </a:spcAft>
              <a:buClr>
                <a:schemeClr val="accent4"/>
              </a:buClr>
              <a:buFont typeface="Arial" pitchFamily="34" charset="0"/>
              <a:buChar char="•"/>
              <a:defRPr sz="1000"/>
            </a:lvl3pPr>
            <a:lvl4pPr marL="717550" indent="-179388">
              <a:spcBef>
                <a:spcPts val="300"/>
              </a:spcBef>
              <a:spcAft>
                <a:spcPts val="300"/>
              </a:spcAft>
              <a:buClr>
                <a:schemeClr val="accent4"/>
              </a:buClr>
              <a:buFont typeface="Symbol" pitchFamily="18" charset="2"/>
              <a:buChar char="-"/>
              <a:tabLst/>
              <a:defRPr sz="1000"/>
            </a:lvl4pPr>
            <a:lvl5pPr marL="720000" indent="-180000">
              <a:spcBef>
                <a:spcPts val="300"/>
              </a:spcBef>
              <a:spcAft>
                <a:spcPts val="300"/>
              </a:spcAft>
              <a:buClr>
                <a:schemeClr val="accent4"/>
              </a:buClr>
              <a:buFont typeface="Symbol" pitchFamily="18" charset="2"/>
              <a:buChar char="-"/>
              <a:defRPr sz="1000"/>
            </a:lvl5pPr>
          </a:lstStyle>
          <a:p>
            <a:pPr lvl="0"/>
            <a:r>
              <a:rPr lang="de-DE" smtClean="0"/>
              <a:t>Textmasterformat bearbeiten</a:t>
            </a:r>
          </a:p>
          <a:p>
            <a:pPr lvl="1"/>
            <a:r>
              <a:rPr lang="de-DE" smtClean="0"/>
              <a:t>Zweite Ebene</a:t>
            </a:r>
          </a:p>
          <a:p>
            <a:pPr lvl="2"/>
            <a:r>
              <a:rPr lang="de-DE" smtClean="0"/>
              <a:t>Dritte Ebene</a:t>
            </a:r>
          </a:p>
        </p:txBody>
      </p:sp>
      <p:sp>
        <p:nvSpPr>
          <p:cNvPr id="18" name="Textplatzhalter 19"/>
          <p:cNvSpPr>
            <a:spLocks noGrp="1"/>
          </p:cNvSpPr>
          <p:nvPr>
            <p:ph type="body" sz="quarter" idx="14"/>
          </p:nvPr>
        </p:nvSpPr>
        <p:spPr>
          <a:xfrm>
            <a:off x="251400" y="2996965"/>
            <a:ext cx="4248590" cy="431800"/>
          </a:xfrm>
          <a:solidFill>
            <a:schemeClr val="accent4"/>
          </a:solidFill>
          <a:ln>
            <a:solidFill>
              <a:schemeClr val="accent4"/>
            </a:solidFill>
          </a:ln>
        </p:spPr>
        <p:txBody>
          <a:bodyPr lIns="90000" tIns="46800" rIns="90000" bIns="72000" anchor="b"/>
          <a:lstStyle>
            <a:lvl1pPr marL="0" marR="0" indent="0" algn="l" defTabSz="914400" rtl="0" eaLnBrk="1" fontAlgn="auto" latinLnBrk="0" hangingPunct="1">
              <a:lnSpc>
                <a:spcPct val="100000"/>
              </a:lnSpc>
              <a:spcBef>
                <a:spcPts val="0"/>
              </a:spcBef>
              <a:spcAft>
                <a:spcPts val="0"/>
              </a:spcAft>
              <a:buClrTx/>
              <a:buSzTx/>
              <a:buFontTx/>
              <a:buNone/>
              <a:tabLst>
                <a:tab pos="180975" algn="l"/>
              </a:tabLst>
              <a:defRPr sz="1200" b="1">
                <a:solidFill>
                  <a:schemeClr val="bg1"/>
                </a:solidFill>
              </a:defRPr>
            </a:lvl1pPr>
            <a:lvl2pPr marL="0" indent="0">
              <a:spcBef>
                <a:spcPts val="0"/>
              </a:spcBef>
              <a:spcAft>
                <a:spcPts val="0"/>
              </a:spcAft>
              <a:buFontTx/>
              <a:buNone/>
              <a:defRPr sz="1200" b="1">
                <a:solidFill>
                  <a:schemeClr val="bg1"/>
                </a:solidFill>
              </a:defRPr>
            </a:lvl2pPr>
            <a:lvl3pPr marL="0" indent="0">
              <a:spcBef>
                <a:spcPts val="0"/>
              </a:spcBef>
              <a:spcAft>
                <a:spcPts val="0"/>
              </a:spcAft>
              <a:buFontTx/>
              <a:buNone/>
              <a:defRPr sz="1200" b="1">
                <a:solidFill>
                  <a:schemeClr val="bg1"/>
                </a:solidFill>
              </a:defRPr>
            </a:lvl3pPr>
            <a:lvl4pPr marL="0" indent="0">
              <a:spcBef>
                <a:spcPts val="0"/>
              </a:spcBef>
              <a:spcAft>
                <a:spcPts val="0"/>
              </a:spcAft>
              <a:buFontTx/>
              <a:buNone/>
              <a:defRPr sz="1200" b="1">
                <a:solidFill>
                  <a:schemeClr val="bg1"/>
                </a:solidFill>
              </a:defRPr>
            </a:lvl4pPr>
            <a:lvl5pPr marL="0" indent="0">
              <a:spcBef>
                <a:spcPts val="0"/>
              </a:spcBef>
              <a:spcAft>
                <a:spcPts val="0"/>
              </a:spcAft>
              <a:buFontTx/>
              <a:buNone/>
              <a:defRPr sz="1200" b="1">
                <a:solidFill>
                  <a:schemeClr val="bg1"/>
                </a:solidFill>
              </a:defRPr>
            </a:lvl5pPr>
          </a:lstStyle>
          <a:p>
            <a:pPr lvl="0"/>
            <a:r>
              <a:rPr lang="de-DE" smtClean="0"/>
              <a:t>Textmasterformat bearbeiten</a:t>
            </a:r>
          </a:p>
        </p:txBody>
      </p:sp>
      <p:sp>
        <p:nvSpPr>
          <p:cNvPr id="19" name="Textplatzhalter 24"/>
          <p:cNvSpPr>
            <a:spLocks noGrp="1"/>
          </p:cNvSpPr>
          <p:nvPr>
            <p:ph type="body" sz="quarter" idx="15"/>
          </p:nvPr>
        </p:nvSpPr>
        <p:spPr>
          <a:xfrm>
            <a:off x="251973" y="3428765"/>
            <a:ext cx="4248017" cy="1080385"/>
          </a:xfrm>
          <a:solidFill>
            <a:schemeClr val="bg1"/>
          </a:solidFill>
          <a:ln>
            <a:solidFill>
              <a:schemeClr val="accent4"/>
            </a:solidFill>
          </a:ln>
        </p:spPr>
        <p:txBody>
          <a:bodyPr lIns="90000" tIns="72000" rIns="90000" bIns="46800"/>
          <a:lstStyle>
            <a:lvl1pPr marL="171450" indent="-171450">
              <a:spcBef>
                <a:spcPts val="300"/>
              </a:spcBef>
              <a:spcAft>
                <a:spcPts val="300"/>
              </a:spcAft>
              <a:buClr>
                <a:schemeClr val="accent4"/>
              </a:buClr>
              <a:buFont typeface="Wingdings" pitchFamily="2" charset="2"/>
              <a:buChar char="§"/>
              <a:tabLst/>
              <a:defRPr sz="1000" b="0">
                <a:solidFill>
                  <a:schemeClr val="tx1"/>
                </a:solidFill>
              </a:defRPr>
            </a:lvl1pPr>
            <a:lvl2pPr marL="360363" indent="-179388">
              <a:spcBef>
                <a:spcPts val="300"/>
              </a:spcBef>
              <a:spcAft>
                <a:spcPts val="300"/>
              </a:spcAft>
              <a:buClr>
                <a:schemeClr val="accent4"/>
              </a:buClr>
              <a:buFont typeface="Symbol" pitchFamily="18" charset="2"/>
              <a:buChar char="-"/>
              <a:defRPr sz="1000"/>
            </a:lvl2pPr>
            <a:lvl3pPr marL="538163" indent="-179388">
              <a:spcBef>
                <a:spcPts val="300"/>
              </a:spcBef>
              <a:spcAft>
                <a:spcPts val="300"/>
              </a:spcAft>
              <a:buClr>
                <a:schemeClr val="accent4"/>
              </a:buClr>
              <a:buFont typeface="Arial" pitchFamily="34" charset="0"/>
              <a:buChar char="•"/>
              <a:defRPr sz="1000"/>
            </a:lvl3pPr>
            <a:lvl4pPr marL="717550" indent="-179388">
              <a:spcBef>
                <a:spcPts val="300"/>
              </a:spcBef>
              <a:spcAft>
                <a:spcPts val="300"/>
              </a:spcAft>
              <a:buClr>
                <a:schemeClr val="accent4"/>
              </a:buClr>
              <a:buFont typeface="Symbol" pitchFamily="18" charset="2"/>
              <a:buChar char="-"/>
              <a:tabLst/>
              <a:defRPr sz="1000"/>
            </a:lvl4pPr>
            <a:lvl5pPr marL="720000" indent="-180000">
              <a:spcBef>
                <a:spcPts val="300"/>
              </a:spcBef>
              <a:spcAft>
                <a:spcPts val="300"/>
              </a:spcAft>
              <a:buClr>
                <a:schemeClr val="accent4"/>
              </a:buClr>
              <a:buFont typeface="Symbol" pitchFamily="18" charset="2"/>
              <a:buChar char="-"/>
              <a:defRPr sz="1000"/>
            </a:lvl5pPr>
          </a:lstStyle>
          <a:p>
            <a:pPr lvl="0"/>
            <a:r>
              <a:rPr lang="de-DE" smtClean="0"/>
              <a:t>Textmasterformat bearbeiten</a:t>
            </a:r>
          </a:p>
          <a:p>
            <a:pPr lvl="1"/>
            <a:r>
              <a:rPr lang="de-DE" smtClean="0"/>
              <a:t>Zweite Ebene</a:t>
            </a:r>
          </a:p>
          <a:p>
            <a:pPr lvl="2"/>
            <a:r>
              <a:rPr lang="de-DE" smtClean="0"/>
              <a:t>Dritte Ebene</a:t>
            </a:r>
          </a:p>
        </p:txBody>
      </p:sp>
      <p:sp>
        <p:nvSpPr>
          <p:cNvPr id="21" name="Textplatzhalter 19"/>
          <p:cNvSpPr>
            <a:spLocks noGrp="1"/>
          </p:cNvSpPr>
          <p:nvPr>
            <p:ph type="body" sz="quarter" idx="16"/>
          </p:nvPr>
        </p:nvSpPr>
        <p:spPr>
          <a:xfrm>
            <a:off x="251400" y="4653195"/>
            <a:ext cx="4248590" cy="431800"/>
          </a:xfrm>
          <a:solidFill>
            <a:schemeClr val="accent4"/>
          </a:solidFill>
          <a:ln>
            <a:solidFill>
              <a:schemeClr val="accent4"/>
            </a:solidFill>
          </a:ln>
        </p:spPr>
        <p:txBody>
          <a:bodyPr lIns="90000" tIns="46800" rIns="90000" bIns="72000" anchor="b"/>
          <a:lstStyle>
            <a:lvl1pPr marL="0" marR="0" indent="0" algn="l" defTabSz="914400" rtl="0" eaLnBrk="1" fontAlgn="auto" latinLnBrk="0" hangingPunct="1">
              <a:lnSpc>
                <a:spcPct val="100000"/>
              </a:lnSpc>
              <a:spcBef>
                <a:spcPts val="0"/>
              </a:spcBef>
              <a:spcAft>
                <a:spcPts val="0"/>
              </a:spcAft>
              <a:buClrTx/>
              <a:buSzTx/>
              <a:buFontTx/>
              <a:buNone/>
              <a:tabLst>
                <a:tab pos="180975" algn="l"/>
              </a:tabLst>
              <a:defRPr sz="1200" b="1">
                <a:solidFill>
                  <a:schemeClr val="bg1"/>
                </a:solidFill>
              </a:defRPr>
            </a:lvl1pPr>
            <a:lvl2pPr marL="0" indent="0">
              <a:spcBef>
                <a:spcPts val="0"/>
              </a:spcBef>
              <a:spcAft>
                <a:spcPts val="0"/>
              </a:spcAft>
              <a:buFontTx/>
              <a:buNone/>
              <a:defRPr sz="1200" b="1">
                <a:solidFill>
                  <a:schemeClr val="bg1"/>
                </a:solidFill>
              </a:defRPr>
            </a:lvl2pPr>
            <a:lvl3pPr marL="0" indent="0">
              <a:spcBef>
                <a:spcPts val="0"/>
              </a:spcBef>
              <a:spcAft>
                <a:spcPts val="0"/>
              </a:spcAft>
              <a:buFontTx/>
              <a:buNone/>
              <a:defRPr sz="1200" b="1">
                <a:solidFill>
                  <a:schemeClr val="bg1"/>
                </a:solidFill>
              </a:defRPr>
            </a:lvl3pPr>
            <a:lvl4pPr marL="0" indent="0">
              <a:spcBef>
                <a:spcPts val="0"/>
              </a:spcBef>
              <a:spcAft>
                <a:spcPts val="0"/>
              </a:spcAft>
              <a:buFontTx/>
              <a:buNone/>
              <a:defRPr sz="1200" b="1">
                <a:solidFill>
                  <a:schemeClr val="bg1"/>
                </a:solidFill>
              </a:defRPr>
            </a:lvl4pPr>
            <a:lvl5pPr marL="0" indent="0">
              <a:spcBef>
                <a:spcPts val="0"/>
              </a:spcBef>
              <a:spcAft>
                <a:spcPts val="0"/>
              </a:spcAft>
              <a:buFontTx/>
              <a:buNone/>
              <a:defRPr sz="1200" b="1">
                <a:solidFill>
                  <a:schemeClr val="bg1"/>
                </a:solidFill>
              </a:defRPr>
            </a:lvl5pPr>
          </a:lstStyle>
          <a:p>
            <a:pPr lvl="0"/>
            <a:r>
              <a:rPr lang="de-DE" smtClean="0"/>
              <a:t>Textmasterformat bearbeiten</a:t>
            </a:r>
          </a:p>
        </p:txBody>
      </p:sp>
      <p:sp>
        <p:nvSpPr>
          <p:cNvPr id="22" name="Textplatzhalter 24"/>
          <p:cNvSpPr>
            <a:spLocks noGrp="1"/>
          </p:cNvSpPr>
          <p:nvPr>
            <p:ph type="body" sz="quarter" idx="17"/>
          </p:nvPr>
        </p:nvSpPr>
        <p:spPr>
          <a:xfrm>
            <a:off x="251973" y="5084995"/>
            <a:ext cx="4248017" cy="1080385"/>
          </a:xfrm>
          <a:solidFill>
            <a:schemeClr val="bg1"/>
          </a:solidFill>
          <a:ln>
            <a:solidFill>
              <a:schemeClr val="accent4"/>
            </a:solidFill>
          </a:ln>
        </p:spPr>
        <p:txBody>
          <a:bodyPr lIns="90000" tIns="72000" rIns="90000" bIns="46800"/>
          <a:lstStyle>
            <a:lvl1pPr marL="171450" indent="-171450">
              <a:spcBef>
                <a:spcPts val="300"/>
              </a:spcBef>
              <a:spcAft>
                <a:spcPts val="300"/>
              </a:spcAft>
              <a:buClr>
                <a:schemeClr val="accent4"/>
              </a:buClr>
              <a:buFont typeface="Wingdings" pitchFamily="2" charset="2"/>
              <a:buChar char="§"/>
              <a:tabLst/>
              <a:defRPr sz="1000" b="0">
                <a:solidFill>
                  <a:schemeClr val="tx1"/>
                </a:solidFill>
              </a:defRPr>
            </a:lvl1pPr>
            <a:lvl2pPr marL="360363" indent="-179388">
              <a:spcBef>
                <a:spcPts val="300"/>
              </a:spcBef>
              <a:spcAft>
                <a:spcPts val="300"/>
              </a:spcAft>
              <a:buClr>
                <a:schemeClr val="accent4"/>
              </a:buClr>
              <a:buFont typeface="Symbol" pitchFamily="18" charset="2"/>
              <a:buChar char="-"/>
              <a:defRPr sz="1000"/>
            </a:lvl2pPr>
            <a:lvl3pPr marL="538163" indent="-179388">
              <a:spcBef>
                <a:spcPts val="300"/>
              </a:spcBef>
              <a:spcAft>
                <a:spcPts val="300"/>
              </a:spcAft>
              <a:buClr>
                <a:schemeClr val="accent4"/>
              </a:buClr>
              <a:buFont typeface="Arial" pitchFamily="34" charset="0"/>
              <a:buChar char="•"/>
              <a:defRPr sz="1000"/>
            </a:lvl3pPr>
            <a:lvl4pPr marL="717550" indent="-179388">
              <a:spcBef>
                <a:spcPts val="300"/>
              </a:spcBef>
              <a:spcAft>
                <a:spcPts val="300"/>
              </a:spcAft>
              <a:buClr>
                <a:schemeClr val="accent4"/>
              </a:buClr>
              <a:buFont typeface="Symbol" pitchFamily="18" charset="2"/>
              <a:buChar char="-"/>
              <a:tabLst/>
              <a:defRPr sz="1000"/>
            </a:lvl4pPr>
            <a:lvl5pPr marL="720000" indent="-180000">
              <a:spcBef>
                <a:spcPts val="300"/>
              </a:spcBef>
              <a:spcAft>
                <a:spcPts val="300"/>
              </a:spcAft>
              <a:buClr>
                <a:schemeClr val="accent4"/>
              </a:buClr>
              <a:buFont typeface="Symbol" pitchFamily="18" charset="2"/>
              <a:buChar char="-"/>
              <a:defRPr sz="1000"/>
            </a:lvl5pPr>
          </a:lstStyle>
          <a:p>
            <a:pPr lvl="0"/>
            <a:r>
              <a:rPr lang="de-DE" smtClean="0"/>
              <a:t>Textmasterformat bearbeiten</a:t>
            </a:r>
          </a:p>
          <a:p>
            <a:pPr lvl="1"/>
            <a:r>
              <a:rPr lang="de-DE" smtClean="0"/>
              <a:t>Zweite Ebene</a:t>
            </a:r>
          </a:p>
          <a:p>
            <a:pPr lvl="2"/>
            <a:r>
              <a:rPr lang="de-DE" smtClean="0"/>
              <a:t>Dritte Ebene</a:t>
            </a:r>
          </a:p>
        </p:txBody>
      </p:sp>
      <p:sp>
        <p:nvSpPr>
          <p:cNvPr id="24" name="Textplatzhalter 19"/>
          <p:cNvSpPr>
            <a:spLocks noGrp="1"/>
          </p:cNvSpPr>
          <p:nvPr>
            <p:ph type="body" sz="quarter" idx="18"/>
          </p:nvPr>
        </p:nvSpPr>
        <p:spPr>
          <a:xfrm>
            <a:off x="4644010" y="1052670"/>
            <a:ext cx="4249165" cy="431800"/>
          </a:xfrm>
          <a:solidFill>
            <a:schemeClr val="accent4"/>
          </a:solidFill>
          <a:ln>
            <a:solidFill>
              <a:schemeClr val="accent4"/>
            </a:solidFill>
          </a:ln>
        </p:spPr>
        <p:txBody>
          <a:bodyPr lIns="90000" tIns="46800" rIns="90000" bIns="72000" anchor="b"/>
          <a:lstStyle>
            <a:lvl1pPr marL="0" marR="0" indent="0" algn="l" defTabSz="914400" rtl="0" eaLnBrk="1" fontAlgn="auto" latinLnBrk="0" hangingPunct="1">
              <a:lnSpc>
                <a:spcPct val="100000"/>
              </a:lnSpc>
              <a:spcBef>
                <a:spcPts val="0"/>
              </a:spcBef>
              <a:spcAft>
                <a:spcPts val="0"/>
              </a:spcAft>
              <a:buClrTx/>
              <a:buSzTx/>
              <a:buFontTx/>
              <a:buNone/>
              <a:tabLst>
                <a:tab pos="180975" algn="l"/>
              </a:tabLst>
              <a:defRPr sz="1200" b="1">
                <a:solidFill>
                  <a:schemeClr val="bg1"/>
                </a:solidFill>
              </a:defRPr>
            </a:lvl1pPr>
            <a:lvl2pPr marL="0" indent="0">
              <a:spcBef>
                <a:spcPts val="0"/>
              </a:spcBef>
              <a:spcAft>
                <a:spcPts val="0"/>
              </a:spcAft>
              <a:buFontTx/>
              <a:buNone/>
              <a:defRPr sz="1200" b="1">
                <a:solidFill>
                  <a:schemeClr val="bg1"/>
                </a:solidFill>
              </a:defRPr>
            </a:lvl2pPr>
            <a:lvl3pPr marL="0" indent="0">
              <a:spcBef>
                <a:spcPts val="0"/>
              </a:spcBef>
              <a:spcAft>
                <a:spcPts val="0"/>
              </a:spcAft>
              <a:buFontTx/>
              <a:buNone/>
              <a:defRPr sz="1200" b="1">
                <a:solidFill>
                  <a:schemeClr val="bg1"/>
                </a:solidFill>
              </a:defRPr>
            </a:lvl3pPr>
            <a:lvl4pPr marL="0" indent="0">
              <a:spcBef>
                <a:spcPts val="0"/>
              </a:spcBef>
              <a:spcAft>
                <a:spcPts val="0"/>
              </a:spcAft>
              <a:buFontTx/>
              <a:buNone/>
              <a:defRPr sz="1200" b="1">
                <a:solidFill>
                  <a:schemeClr val="bg1"/>
                </a:solidFill>
              </a:defRPr>
            </a:lvl4pPr>
            <a:lvl5pPr marL="0" indent="0">
              <a:spcBef>
                <a:spcPts val="0"/>
              </a:spcBef>
              <a:spcAft>
                <a:spcPts val="0"/>
              </a:spcAft>
              <a:buFontTx/>
              <a:buNone/>
              <a:defRPr sz="1200" b="1">
                <a:solidFill>
                  <a:schemeClr val="bg1"/>
                </a:solidFill>
              </a:defRPr>
            </a:lvl5pPr>
          </a:lstStyle>
          <a:p>
            <a:pPr lvl="0"/>
            <a:r>
              <a:rPr lang="de-DE" smtClean="0"/>
              <a:t>Textmasterformat bearbeiten</a:t>
            </a:r>
          </a:p>
        </p:txBody>
      </p:sp>
      <p:sp>
        <p:nvSpPr>
          <p:cNvPr id="32" name="Textplatzhalter 24"/>
          <p:cNvSpPr>
            <a:spLocks noGrp="1"/>
          </p:cNvSpPr>
          <p:nvPr>
            <p:ph type="body" sz="quarter" idx="19"/>
          </p:nvPr>
        </p:nvSpPr>
        <p:spPr>
          <a:xfrm>
            <a:off x="4644584" y="1484470"/>
            <a:ext cx="4248592" cy="4681380"/>
          </a:xfrm>
          <a:solidFill>
            <a:schemeClr val="bg1"/>
          </a:solidFill>
          <a:ln>
            <a:solidFill>
              <a:schemeClr val="accent4"/>
            </a:solidFill>
          </a:ln>
        </p:spPr>
        <p:txBody>
          <a:bodyPr lIns="90000" tIns="72000" rIns="90000" bIns="46800"/>
          <a:lstStyle>
            <a:lvl1pPr marL="171450" indent="-171450">
              <a:spcBef>
                <a:spcPts val="300"/>
              </a:spcBef>
              <a:spcAft>
                <a:spcPts val="300"/>
              </a:spcAft>
              <a:buClr>
                <a:schemeClr val="accent4"/>
              </a:buClr>
              <a:buFont typeface="Wingdings" pitchFamily="2" charset="2"/>
              <a:buChar char="§"/>
              <a:tabLst/>
              <a:defRPr sz="1000" b="0">
                <a:solidFill>
                  <a:schemeClr val="tx1"/>
                </a:solidFill>
              </a:defRPr>
            </a:lvl1pPr>
            <a:lvl2pPr marL="360363" indent="-179388">
              <a:spcBef>
                <a:spcPts val="300"/>
              </a:spcBef>
              <a:spcAft>
                <a:spcPts val="300"/>
              </a:spcAft>
              <a:buClr>
                <a:schemeClr val="accent4"/>
              </a:buClr>
              <a:buFont typeface="Symbol" pitchFamily="18" charset="2"/>
              <a:buChar char="-"/>
              <a:defRPr sz="1000"/>
            </a:lvl2pPr>
            <a:lvl3pPr marL="538163" indent="-179388">
              <a:spcBef>
                <a:spcPts val="300"/>
              </a:spcBef>
              <a:spcAft>
                <a:spcPts val="300"/>
              </a:spcAft>
              <a:buClr>
                <a:schemeClr val="accent4"/>
              </a:buClr>
              <a:buFont typeface="Arial" pitchFamily="34" charset="0"/>
              <a:buChar char="•"/>
              <a:defRPr sz="1000"/>
            </a:lvl3pPr>
            <a:lvl4pPr marL="717550" indent="-179388">
              <a:spcBef>
                <a:spcPts val="300"/>
              </a:spcBef>
              <a:spcAft>
                <a:spcPts val="300"/>
              </a:spcAft>
              <a:buClr>
                <a:schemeClr val="accent4"/>
              </a:buClr>
              <a:buFont typeface="Symbol" pitchFamily="18" charset="2"/>
              <a:buChar char="-"/>
              <a:tabLst/>
              <a:defRPr sz="1000"/>
            </a:lvl4pPr>
            <a:lvl5pPr marL="720000" indent="-180000">
              <a:spcBef>
                <a:spcPts val="300"/>
              </a:spcBef>
              <a:spcAft>
                <a:spcPts val="300"/>
              </a:spcAft>
              <a:buClr>
                <a:schemeClr val="accent4"/>
              </a:buClr>
              <a:buFont typeface="Symbol" pitchFamily="18" charset="2"/>
              <a:buChar char="-"/>
              <a:defRPr sz="1000"/>
            </a:lvl5pPr>
          </a:lstStyle>
          <a:p>
            <a:pPr lvl="0"/>
            <a:r>
              <a:rPr lang="de-DE" smtClean="0"/>
              <a:t>Textmasterformat bearbeiten</a:t>
            </a:r>
          </a:p>
          <a:p>
            <a:pPr lvl="1"/>
            <a:r>
              <a:rPr lang="de-DE" smtClean="0"/>
              <a:t>Zweite Ebene</a:t>
            </a:r>
          </a:p>
          <a:p>
            <a:pPr lvl="2"/>
            <a:r>
              <a:rPr lang="de-DE" smtClean="0"/>
              <a:t>Dritte Ebene</a:t>
            </a:r>
          </a:p>
        </p:txBody>
      </p:sp>
      <p:sp>
        <p:nvSpPr>
          <p:cNvPr id="33" name="Bildplatzhalter 21"/>
          <p:cNvSpPr>
            <a:spLocks noGrp="1"/>
          </p:cNvSpPr>
          <p:nvPr>
            <p:ph type="pic" sz="quarter" idx="12"/>
          </p:nvPr>
        </p:nvSpPr>
        <p:spPr>
          <a:xfrm>
            <a:off x="3203810" y="1196975"/>
            <a:ext cx="1152525" cy="1511300"/>
          </a:xfrm>
          <a:solidFill>
            <a:schemeClr val="accent2"/>
          </a:solidFill>
          <a:ln w="9525">
            <a:solidFill>
              <a:schemeClr val="bg1"/>
            </a:solidFill>
            <a:miter lim="800000"/>
            <a:headEnd/>
            <a:tailEnd/>
          </a:ln>
          <a:effectLst>
            <a:outerShdw blurRad="50800" dist="38100" dir="2700000" algn="tl" rotWithShape="0">
              <a:prstClr val="black">
                <a:alpha val="40000"/>
              </a:prstClr>
            </a:outerShdw>
          </a:effectLst>
        </p:spPr>
        <p:txBody>
          <a:bodyPr anchor="ctr"/>
          <a:lstStyle>
            <a:lvl1pPr algn="ctr">
              <a:defRPr/>
            </a:lvl1pPr>
          </a:lstStyle>
          <a:p>
            <a:pPr lvl="0"/>
            <a:r>
              <a:rPr lang="de-DE" noProof="0" smtClean="0"/>
              <a:t>Bild durch Klicken auf Symbol hinzufügen</a:t>
            </a:r>
            <a:endParaRPr lang="de-DE" noProof="0"/>
          </a:p>
        </p:txBody>
      </p:sp>
    </p:spTree>
    <p:extLst>
      <p:ext uri="{BB962C8B-B14F-4D97-AF65-F5344CB8AC3E}">
        <p14:creationId xmlns:p14="http://schemas.microsoft.com/office/powerpoint/2010/main" val="33566433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Kontakt">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8"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hteck 12"/>
          <p:cNvSpPr/>
          <p:nvPr/>
        </p:nvSpPr>
        <p:spPr bwMode="gray">
          <a:xfrm>
            <a:off x="0" y="6524626"/>
            <a:ext cx="9144000" cy="3333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15" name="Rechteck 14"/>
          <p:cNvSpPr/>
          <p:nvPr>
            <p:custDataLst>
              <p:tags r:id="rId3"/>
            </p:custDataLst>
          </p:nvPr>
        </p:nvSpPr>
        <p:spPr bwMode="gray">
          <a:xfrm>
            <a:off x="251970" y="6524624"/>
            <a:ext cx="136762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r>
              <a:rPr lang="de-DE" sz="800" dirty="0" smtClean="0">
                <a:solidFill>
                  <a:srgbClr val="5F5F5F"/>
                </a:solidFill>
              </a:rPr>
              <a:t>Senacor Technologies AG</a:t>
            </a:r>
            <a:endParaRPr lang="de-DE" sz="800" dirty="0">
              <a:solidFill>
                <a:srgbClr val="5F5F5F"/>
              </a:solidFill>
            </a:endParaRPr>
          </a:p>
        </p:txBody>
      </p:sp>
      <p:cxnSp>
        <p:nvCxnSpPr>
          <p:cNvPr id="9" name="Gerade Verbindung 8"/>
          <p:cNvCxnSpPr/>
          <p:nvPr/>
        </p:nvCxnSpPr>
        <p:spPr bwMode="gray">
          <a:xfrm flipH="1">
            <a:off x="0" y="3429000"/>
            <a:ext cx="914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hasCustomPrompt="1"/>
            <p:custDataLst>
              <p:tags r:id="rId4"/>
            </p:custDataLst>
          </p:nvPr>
        </p:nvSpPr>
        <p:spPr bwMode="gray">
          <a:xfrm>
            <a:off x="250825" y="3429000"/>
            <a:ext cx="8642350" cy="935923"/>
          </a:xfrm>
        </p:spPr>
        <p:txBody>
          <a:bodyPr bIns="108000" anchor="b" anchorCtr="0">
            <a:noAutofit/>
          </a:bodyPr>
          <a:lstStyle>
            <a:lvl1pPr>
              <a:defRPr sz="2200">
                <a:solidFill>
                  <a:schemeClr val="accent3"/>
                </a:solidFill>
              </a:defRPr>
            </a:lvl1pPr>
          </a:lstStyle>
          <a:p>
            <a:r>
              <a:rPr lang="de-DE" dirty="0" smtClean="0"/>
              <a:t>&lt;Ihre Ansprechpartner&gt;</a:t>
            </a:r>
            <a:endParaRPr lang="de-DE" dirty="0"/>
          </a:p>
        </p:txBody>
      </p:sp>
      <p:sp>
        <p:nvSpPr>
          <p:cNvPr id="5" name="Textplatzhalter 4"/>
          <p:cNvSpPr>
            <a:spLocks noGrp="1"/>
          </p:cNvSpPr>
          <p:nvPr>
            <p:ph type="body" sz="quarter" idx="10" hasCustomPrompt="1"/>
          </p:nvPr>
        </p:nvSpPr>
        <p:spPr bwMode="gray">
          <a:xfrm>
            <a:off x="250825" y="4724400"/>
            <a:ext cx="4177155" cy="1441450"/>
          </a:xfrm>
        </p:spPr>
        <p:txBody>
          <a:bodyPr/>
          <a:lstStyle>
            <a:lvl1pPr>
              <a:spcBef>
                <a:spcPts val="0"/>
              </a:spcBef>
              <a:spcAft>
                <a:spcPts val="0"/>
              </a:spcAft>
              <a:defRPr sz="1200">
                <a:solidFill>
                  <a:schemeClr val="bg2"/>
                </a:solidFill>
              </a:defRPr>
            </a:lvl1pPr>
            <a:lvl2pPr marL="0" indent="0">
              <a:spcBef>
                <a:spcPts val="400"/>
              </a:spcBef>
              <a:spcAft>
                <a:spcPts val="400"/>
              </a:spcAft>
              <a:buNone/>
              <a:defRPr sz="1200">
                <a:solidFill>
                  <a:schemeClr val="bg2"/>
                </a:solidFill>
              </a:defRPr>
            </a:lvl2pPr>
            <a:lvl3pPr marL="0" indent="0">
              <a:spcBef>
                <a:spcPts val="400"/>
              </a:spcBef>
              <a:spcAft>
                <a:spcPts val="400"/>
              </a:spcAft>
              <a:buNone/>
              <a:defRPr sz="1200">
                <a:solidFill>
                  <a:schemeClr val="bg2"/>
                </a:solidFill>
              </a:defRPr>
            </a:lvl3pPr>
            <a:lvl4pPr marL="0" indent="0">
              <a:spcBef>
                <a:spcPts val="400"/>
              </a:spcBef>
              <a:spcAft>
                <a:spcPts val="400"/>
              </a:spcAft>
              <a:buNone/>
              <a:defRPr sz="1200">
                <a:solidFill>
                  <a:schemeClr val="bg2"/>
                </a:solidFill>
              </a:defRPr>
            </a:lvl4pPr>
            <a:lvl5pPr marL="0" indent="0">
              <a:spcBef>
                <a:spcPts val="400"/>
              </a:spcBef>
              <a:spcAft>
                <a:spcPts val="400"/>
              </a:spcAft>
              <a:buNone/>
              <a:defRPr sz="1200">
                <a:solidFill>
                  <a:schemeClr val="bg2"/>
                </a:solidFill>
              </a:defRPr>
            </a:lvl5pPr>
          </a:lstStyle>
          <a:p>
            <a:pPr lvl="0"/>
            <a:r>
              <a:rPr lang="de-DE" dirty="0" smtClean="0"/>
              <a:t>Vorname Nachname</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20" name="Textplatzhalter 4"/>
          <p:cNvSpPr>
            <a:spLocks noGrp="1"/>
          </p:cNvSpPr>
          <p:nvPr>
            <p:ph type="body" sz="quarter" idx="11" hasCustomPrompt="1"/>
          </p:nvPr>
        </p:nvSpPr>
        <p:spPr bwMode="gray">
          <a:xfrm>
            <a:off x="4716020" y="4724400"/>
            <a:ext cx="4177155" cy="1441450"/>
          </a:xfrm>
        </p:spPr>
        <p:txBody>
          <a:bodyPr/>
          <a:lstStyle>
            <a:lvl1pPr>
              <a:spcBef>
                <a:spcPts val="0"/>
              </a:spcBef>
              <a:spcAft>
                <a:spcPts val="0"/>
              </a:spcAft>
              <a:defRPr sz="1200">
                <a:solidFill>
                  <a:schemeClr val="bg2"/>
                </a:solidFill>
              </a:defRPr>
            </a:lvl1pPr>
            <a:lvl2pPr marL="0" indent="0">
              <a:spcBef>
                <a:spcPts val="400"/>
              </a:spcBef>
              <a:spcAft>
                <a:spcPts val="400"/>
              </a:spcAft>
              <a:buNone/>
              <a:defRPr sz="1200">
                <a:solidFill>
                  <a:schemeClr val="bg2"/>
                </a:solidFill>
              </a:defRPr>
            </a:lvl2pPr>
            <a:lvl3pPr marL="0" indent="0">
              <a:spcBef>
                <a:spcPts val="400"/>
              </a:spcBef>
              <a:spcAft>
                <a:spcPts val="400"/>
              </a:spcAft>
              <a:buNone/>
              <a:defRPr sz="1200">
                <a:solidFill>
                  <a:schemeClr val="bg2"/>
                </a:solidFill>
              </a:defRPr>
            </a:lvl3pPr>
            <a:lvl4pPr marL="0" indent="0">
              <a:spcBef>
                <a:spcPts val="400"/>
              </a:spcBef>
              <a:spcAft>
                <a:spcPts val="400"/>
              </a:spcAft>
              <a:buNone/>
              <a:defRPr sz="1200">
                <a:solidFill>
                  <a:schemeClr val="bg2"/>
                </a:solidFill>
              </a:defRPr>
            </a:lvl4pPr>
            <a:lvl5pPr marL="0" indent="0">
              <a:spcBef>
                <a:spcPts val="400"/>
              </a:spcBef>
              <a:spcAft>
                <a:spcPts val="400"/>
              </a:spcAft>
              <a:buNone/>
              <a:defRPr sz="1200">
                <a:solidFill>
                  <a:schemeClr val="bg2"/>
                </a:solidFill>
              </a:defRPr>
            </a:lvl5pPr>
          </a:lstStyle>
          <a:p>
            <a:pPr lvl="0"/>
            <a:r>
              <a:rPr lang="de-DE" dirty="0" smtClean="0"/>
              <a:t>Vorname Nachname</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7" name="Picture 31" descr="K:\Senacor Technologies (steercom)\05_Präsentationsgestaltung\Vaino, Raphael\Neues Logo\Logo Senacor_sw_EMF.emf"/>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469430" y="2608338"/>
            <a:ext cx="3060000" cy="529601"/>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2"/>
          </p:nvPr>
        </p:nvSpPr>
        <p:spPr/>
        <p:txBody>
          <a:body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4" name="Fußzeilenplatzhalter 3"/>
          <p:cNvSpPr>
            <a:spLocks noGrp="1"/>
          </p:cNvSpPr>
          <p:nvPr>
            <p:ph type="ftr" sz="quarter" idx="13"/>
          </p:nvPr>
        </p:nvSpPr>
        <p:spPr/>
        <p:txBody>
          <a:bodyPr/>
          <a:lstStyle/>
          <a:p>
            <a:endParaRPr lang="de-DE" dirty="0">
              <a:solidFill>
                <a:srgbClr val="5F5F5F"/>
              </a:solidFill>
            </a:endParaRPr>
          </a:p>
        </p:txBody>
      </p:sp>
      <p:sp>
        <p:nvSpPr>
          <p:cNvPr id="6" name="Foliennummernplatzhalter 5"/>
          <p:cNvSpPr>
            <a:spLocks noGrp="1"/>
          </p:cNvSpPr>
          <p:nvPr>
            <p:ph type="sldNum" sz="quarter" idx="14"/>
          </p:nvPr>
        </p:nvSpPr>
        <p:spPr/>
        <p:txBody>
          <a:bodyPr/>
          <a:lstStyle/>
          <a:p>
            <a:fld id="{ACC26C6A-0CF6-4B2A-95E7-F1C069A12223}" type="slidenum">
              <a:rPr>
                <a:solidFill>
                  <a:srgbClr val="5F5F5F"/>
                </a:solidFill>
              </a:rPr>
              <a:pPr/>
              <a:t>‹Nr.›</a:t>
            </a:fld>
            <a:endParaRPr>
              <a:solidFill>
                <a:srgbClr val="5F5F5F"/>
              </a:solidFill>
            </a:endParaRPr>
          </a:p>
        </p:txBody>
      </p:sp>
    </p:spTree>
    <p:extLst>
      <p:ext uri="{BB962C8B-B14F-4D97-AF65-F5344CB8AC3E}">
        <p14:creationId xmlns:p14="http://schemas.microsoft.com/office/powerpoint/2010/main" val="177832540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8" name="Titel 17"/>
          <p:cNvSpPr>
            <a:spLocks noGrp="1"/>
          </p:cNvSpPr>
          <p:nvPr>
            <p:ph type="title"/>
          </p:nvPr>
        </p:nvSpPr>
        <p:spPr bwMode="gray"/>
        <p:txBody>
          <a:bodyPr/>
          <a:lstStyle>
            <a:lvl1pPr>
              <a:defRPr>
                <a:solidFill>
                  <a:schemeClr val="tx1"/>
                </a:solidFill>
              </a:defRPr>
            </a:lvl1pPr>
          </a:lstStyle>
          <a:p>
            <a:r>
              <a:rPr lang="de-DE" smtClean="0"/>
              <a:t>Titelmasterformat durch Klicken bearbeiten</a:t>
            </a:r>
            <a:endParaRPr lang="de-DE"/>
          </a:p>
        </p:txBody>
      </p:sp>
      <p:sp>
        <p:nvSpPr>
          <p:cNvPr id="25" name="Textplatzhalter 24"/>
          <p:cNvSpPr>
            <a:spLocks noGrp="1"/>
          </p:cNvSpPr>
          <p:nvPr>
            <p:ph type="body" sz="quarter" idx="16"/>
          </p:nvPr>
        </p:nvSpPr>
        <p:spPr bwMode="gray">
          <a:xfrm>
            <a:off x="250825" y="1628751"/>
            <a:ext cx="8642350" cy="4537099"/>
          </a:xfrm>
        </p:spPr>
        <p:txBody>
          <a:bodyPr/>
          <a:lstStyle>
            <a:lvl1pPr>
              <a:defRPr>
                <a:solidFill>
                  <a:schemeClr val="accent3"/>
                </a:solidFill>
              </a:defRPr>
            </a:lvl1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2" name="Datumsplatzhalter 1"/>
          <p:cNvSpPr>
            <a:spLocks noGrp="1"/>
          </p:cNvSpPr>
          <p:nvPr>
            <p:ph type="dt" sz="half" idx="18"/>
          </p:nvPr>
        </p:nvSpPr>
        <p:spPr/>
        <p:txBody>
          <a:bodyPr/>
          <a:lstStyle/>
          <a:p>
            <a:fld id="{207F274F-E4AE-45D1-8462-735FF203E3CB}" type="datetime1">
              <a:rPr lang="de-DE" smtClean="0"/>
              <a:pPr/>
              <a:t>25.10.2016</a:t>
            </a:fld>
            <a:endParaRPr lang="de-DE" dirty="0"/>
          </a:p>
        </p:txBody>
      </p:sp>
      <p:sp>
        <p:nvSpPr>
          <p:cNvPr id="4" name="Fußzeilenplatzhalter 3"/>
          <p:cNvSpPr>
            <a:spLocks noGrp="1"/>
          </p:cNvSpPr>
          <p:nvPr>
            <p:ph type="ftr" sz="quarter" idx="19"/>
          </p:nvPr>
        </p:nvSpPr>
        <p:spPr/>
        <p:txBody>
          <a:bodyPr/>
          <a:lstStyle/>
          <a:p>
            <a:endParaRPr lang="de-DE" dirty="0"/>
          </a:p>
        </p:txBody>
      </p:sp>
      <p:sp>
        <p:nvSpPr>
          <p:cNvPr id="5" name="Foliennummernplatzhalter 4"/>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24324467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Inhaltsplatzhalter 5"/>
          <p:cNvSpPr>
            <a:spLocks noGrp="1"/>
          </p:cNvSpPr>
          <p:nvPr>
            <p:ph sz="quarter" idx="13"/>
          </p:nvPr>
        </p:nvSpPr>
        <p:spPr bwMode="gray">
          <a:xfrm>
            <a:off x="250825" y="1628775"/>
            <a:ext cx="4249738"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Inhaltsplatzhalter 12"/>
          <p:cNvSpPr>
            <a:spLocks noGrp="1"/>
          </p:cNvSpPr>
          <p:nvPr>
            <p:ph sz="quarter" idx="14"/>
          </p:nvPr>
        </p:nvSpPr>
        <p:spPr bwMode="gray">
          <a:xfrm>
            <a:off x="4643438" y="1628775"/>
            <a:ext cx="4249737"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Datumsplatzhalter 2"/>
          <p:cNvSpPr>
            <a:spLocks noGrp="1"/>
          </p:cNvSpPr>
          <p:nvPr>
            <p:ph type="dt" sz="half" idx="18"/>
          </p:nvPr>
        </p:nvSpPr>
        <p:spPr/>
        <p:txBody>
          <a:bodyPr/>
          <a:lstStyle/>
          <a:p>
            <a:fld id="{207F274F-E4AE-45D1-8462-735FF203E3CB}" type="datetime1">
              <a:rPr lang="de-DE" smtClean="0"/>
              <a:pPr/>
              <a:t>25.10.2016</a:t>
            </a:fld>
            <a:endParaRPr lang="de-DE" dirty="0"/>
          </a:p>
        </p:txBody>
      </p:sp>
      <p:sp>
        <p:nvSpPr>
          <p:cNvPr id="4" name="Fußzeilenplatzhalter 3"/>
          <p:cNvSpPr>
            <a:spLocks noGrp="1"/>
          </p:cNvSpPr>
          <p:nvPr>
            <p:ph type="ftr" sz="quarter" idx="19"/>
          </p:nvPr>
        </p:nvSpPr>
        <p:spPr/>
        <p:txBody>
          <a:bodyPr/>
          <a:lstStyle/>
          <a:p>
            <a:endParaRPr lang="de-DE" dirty="0"/>
          </a:p>
        </p:txBody>
      </p:sp>
      <p:sp>
        <p:nvSpPr>
          <p:cNvPr id="5" name="Foliennummernplatzhalter 4"/>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1556927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Querforma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Inhaltsplatzhalter 5"/>
          <p:cNvSpPr>
            <a:spLocks noGrp="1"/>
          </p:cNvSpPr>
          <p:nvPr>
            <p:ph sz="quarter" idx="13"/>
          </p:nvPr>
        </p:nvSpPr>
        <p:spPr bwMode="gray">
          <a:xfrm>
            <a:off x="250825" y="1628775"/>
            <a:ext cx="8642350" cy="237630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Inhaltsplatzhalter 12"/>
          <p:cNvSpPr>
            <a:spLocks noGrp="1"/>
          </p:cNvSpPr>
          <p:nvPr>
            <p:ph sz="quarter" idx="14"/>
          </p:nvPr>
        </p:nvSpPr>
        <p:spPr bwMode="gray">
          <a:xfrm>
            <a:off x="250826" y="4221110"/>
            <a:ext cx="8642350" cy="194474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Datumsplatzhalter 2"/>
          <p:cNvSpPr>
            <a:spLocks noGrp="1"/>
          </p:cNvSpPr>
          <p:nvPr>
            <p:ph type="dt" sz="half" idx="18"/>
          </p:nvPr>
        </p:nvSpPr>
        <p:spPr/>
        <p:txBody>
          <a:bodyPr/>
          <a:lstStyle/>
          <a:p>
            <a:fld id="{207F274F-E4AE-45D1-8462-735FF203E3CB}" type="datetime1">
              <a:rPr lang="de-DE" smtClean="0"/>
              <a:pPr/>
              <a:t>25.10.2016</a:t>
            </a:fld>
            <a:endParaRPr lang="de-DE" dirty="0"/>
          </a:p>
        </p:txBody>
      </p:sp>
      <p:sp>
        <p:nvSpPr>
          <p:cNvPr id="4" name="Fußzeilenplatzhalter 3"/>
          <p:cNvSpPr>
            <a:spLocks noGrp="1"/>
          </p:cNvSpPr>
          <p:nvPr>
            <p:ph type="ftr" sz="quarter" idx="19"/>
          </p:nvPr>
        </p:nvSpPr>
        <p:spPr/>
        <p:txBody>
          <a:bodyPr/>
          <a:lstStyle/>
          <a:p>
            <a:endParaRPr lang="de-DE" dirty="0"/>
          </a:p>
        </p:txBody>
      </p:sp>
      <p:sp>
        <p:nvSpPr>
          <p:cNvPr id="5" name="Foliennummernplatzhalter 4"/>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21886730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er Inh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Inhaltsplatzhalter 5"/>
          <p:cNvSpPr>
            <a:spLocks noGrp="1"/>
          </p:cNvSpPr>
          <p:nvPr>
            <p:ph sz="quarter" idx="13"/>
          </p:nvPr>
        </p:nvSpPr>
        <p:spPr bwMode="gray">
          <a:xfrm>
            <a:off x="250825" y="1628775"/>
            <a:ext cx="4249738" cy="237630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Inhaltsplatzhalter 12"/>
          <p:cNvSpPr>
            <a:spLocks noGrp="1"/>
          </p:cNvSpPr>
          <p:nvPr>
            <p:ph sz="quarter" idx="14"/>
          </p:nvPr>
        </p:nvSpPr>
        <p:spPr bwMode="gray">
          <a:xfrm>
            <a:off x="250826" y="4221110"/>
            <a:ext cx="4249738" cy="194474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9" name="Inhaltsplatzhalter 5"/>
          <p:cNvSpPr>
            <a:spLocks noGrp="1"/>
          </p:cNvSpPr>
          <p:nvPr>
            <p:ph sz="quarter" idx="18"/>
          </p:nvPr>
        </p:nvSpPr>
        <p:spPr bwMode="gray">
          <a:xfrm>
            <a:off x="4642861" y="1628775"/>
            <a:ext cx="4249738" cy="237630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5" name="Inhaltsplatzhalter 12"/>
          <p:cNvSpPr>
            <a:spLocks noGrp="1"/>
          </p:cNvSpPr>
          <p:nvPr>
            <p:ph sz="quarter" idx="19"/>
          </p:nvPr>
        </p:nvSpPr>
        <p:spPr bwMode="gray">
          <a:xfrm>
            <a:off x="4642862" y="4221110"/>
            <a:ext cx="4249738" cy="194474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Datumsplatzhalter 2"/>
          <p:cNvSpPr>
            <a:spLocks noGrp="1"/>
          </p:cNvSpPr>
          <p:nvPr>
            <p:ph type="dt" sz="half" idx="20"/>
          </p:nvPr>
        </p:nvSpPr>
        <p:spPr/>
        <p:txBody>
          <a:bodyPr/>
          <a:lstStyle/>
          <a:p>
            <a:fld id="{207F274F-E4AE-45D1-8462-735FF203E3CB}" type="datetime1">
              <a:rPr lang="de-DE" smtClean="0"/>
              <a:pPr/>
              <a:t>25.10.2016</a:t>
            </a:fld>
            <a:endParaRPr lang="de-DE" dirty="0"/>
          </a:p>
        </p:txBody>
      </p:sp>
      <p:sp>
        <p:nvSpPr>
          <p:cNvPr id="4" name="Fußzeilenplatzhalter 3"/>
          <p:cNvSpPr>
            <a:spLocks noGrp="1"/>
          </p:cNvSpPr>
          <p:nvPr>
            <p:ph type="ftr" sz="quarter" idx="21"/>
          </p:nvPr>
        </p:nvSpPr>
        <p:spPr/>
        <p:txBody>
          <a:bodyPr/>
          <a:lstStyle/>
          <a:p>
            <a:endParaRPr lang="de-DE" dirty="0"/>
          </a:p>
        </p:txBody>
      </p:sp>
      <p:sp>
        <p:nvSpPr>
          <p:cNvPr id="5" name="Foliennummernplatzhalter 4"/>
          <p:cNvSpPr>
            <a:spLocks noGrp="1"/>
          </p:cNvSpPr>
          <p:nvPr>
            <p:ph type="sldNum" sz="quarter" idx="22"/>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369557358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e und Marginali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6" name="Inhaltsplatzhalter 5"/>
          <p:cNvSpPr>
            <a:spLocks noGrp="1"/>
          </p:cNvSpPr>
          <p:nvPr>
            <p:ph sz="quarter" idx="13"/>
          </p:nvPr>
        </p:nvSpPr>
        <p:spPr bwMode="gray">
          <a:xfrm>
            <a:off x="250824" y="1628775"/>
            <a:ext cx="6842125"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3" name="Inhaltsplatzhalter 12"/>
          <p:cNvSpPr>
            <a:spLocks noGrp="1"/>
          </p:cNvSpPr>
          <p:nvPr>
            <p:ph sz="quarter" idx="14"/>
          </p:nvPr>
        </p:nvSpPr>
        <p:spPr bwMode="gray">
          <a:xfrm>
            <a:off x="7308850" y="1628775"/>
            <a:ext cx="1584325"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Datumsplatzhalter 2"/>
          <p:cNvSpPr>
            <a:spLocks noGrp="1"/>
          </p:cNvSpPr>
          <p:nvPr>
            <p:ph type="dt" sz="half" idx="18"/>
          </p:nvPr>
        </p:nvSpPr>
        <p:spPr/>
        <p:txBody>
          <a:bodyPr/>
          <a:lstStyle/>
          <a:p>
            <a:fld id="{207F274F-E4AE-45D1-8462-735FF203E3CB}" type="datetime1">
              <a:rPr lang="de-DE" smtClean="0"/>
              <a:pPr/>
              <a:t>25.10.2016</a:t>
            </a:fld>
            <a:endParaRPr lang="de-DE" dirty="0"/>
          </a:p>
        </p:txBody>
      </p:sp>
      <p:sp>
        <p:nvSpPr>
          <p:cNvPr id="4" name="Fußzeilenplatzhalter 3"/>
          <p:cNvSpPr>
            <a:spLocks noGrp="1"/>
          </p:cNvSpPr>
          <p:nvPr>
            <p:ph type="ftr" sz="quarter" idx="19"/>
          </p:nvPr>
        </p:nvSpPr>
        <p:spPr/>
        <p:txBody>
          <a:bodyPr/>
          <a:lstStyle/>
          <a:p>
            <a:endParaRPr lang="de-DE" dirty="0"/>
          </a:p>
        </p:txBody>
      </p:sp>
      <p:sp>
        <p:nvSpPr>
          <p:cNvPr id="5" name="Foliennummernplatzhalter 4"/>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363785827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Marginali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smtClean="0"/>
              <a:t>Titelmasterformat durch Klicken bearbeiten</a:t>
            </a:r>
            <a:endParaRPr lang="de-DE"/>
          </a:p>
        </p:txBody>
      </p:sp>
      <p:sp>
        <p:nvSpPr>
          <p:cNvPr id="13" name="Inhaltsplatzhalter 12"/>
          <p:cNvSpPr>
            <a:spLocks noGrp="1"/>
          </p:cNvSpPr>
          <p:nvPr>
            <p:ph sz="quarter" idx="14"/>
          </p:nvPr>
        </p:nvSpPr>
        <p:spPr bwMode="gray">
          <a:xfrm>
            <a:off x="7308850" y="1628775"/>
            <a:ext cx="1584325" cy="45370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3" name="Datumsplatzhalter 2"/>
          <p:cNvSpPr>
            <a:spLocks noGrp="1"/>
          </p:cNvSpPr>
          <p:nvPr>
            <p:ph type="dt" sz="half" idx="18"/>
          </p:nvPr>
        </p:nvSpPr>
        <p:spPr/>
        <p:txBody>
          <a:bodyPr/>
          <a:lstStyle/>
          <a:p>
            <a:fld id="{207F274F-E4AE-45D1-8462-735FF203E3CB}" type="datetime1">
              <a:rPr lang="de-DE" smtClean="0"/>
              <a:pPr/>
              <a:t>25.10.2016</a:t>
            </a:fld>
            <a:endParaRPr lang="de-DE" dirty="0"/>
          </a:p>
        </p:txBody>
      </p:sp>
      <p:sp>
        <p:nvSpPr>
          <p:cNvPr id="4" name="Fußzeilenplatzhalter 3"/>
          <p:cNvSpPr>
            <a:spLocks noGrp="1"/>
          </p:cNvSpPr>
          <p:nvPr>
            <p:ph type="ftr" sz="quarter" idx="19"/>
          </p:nvPr>
        </p:nvSpPr>
        <p:spPr/>
        <p:txBody>
          <a:bodyPr/>
          <a:lstStyle/>
          <a:p>
            <a:endParaRPr lang="de-DE" dirty="0"/>
          </a:p>
        </p:txBody>
      </p:sp>
      <p:sp>
        <p:nvSpPr>
          <p:cNvPr id="5" name="Foliennummernplatzhalter 4"/>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86694572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251969" y="1628775"/>
            <a:ext cx="6840981" cy="2592388"/>
          </a:xfrm>
        </p:spPr>
        <p:txBody>
          <a:bodyPr anchor="b"/>
          <a:lstStyle>
            <a:lvl1pPr marL="180975" indent="-180975">
              <a:defRPr sz="2200"/>
            </a:lvl1pPr>
          </a:lstStyle>
          <a:p>
            <a:r>
              <a:rPr lang="de-DE" dirty="0" smtClean="0"/>
              <a:t>„Hier steht das Zitat“</a:t>
            </a:r>
            <a:endParaRPr lang="de-DE" dirty="0"/>
          </a:p>
        </p:txBody>
      </p:sp>
      <p:sp>
        <p:nvSpPr>
          <p:cNvPr id="14" name="Textplatzhalter 2"/>
          <p:cNvSpPr>
            <a:spLocks noGrp="1"/>
          </p:cNvSpPr>
          <p:nvPr>
            <p:ph type="body" sz="quarter" idx="17" hasCustomPrompt="1"/>
          </p:nvPr>
        </p:nvSpPr>
        <p:spPr bwMode="gray">
          <a:xfrm>
            <a:off x="250825" y="261030"/>
            <a:ext cx="6842125" cy="431590"/>
          </a:xfrm>
        </p:spPr>
        <p:txBody>
          <a:bodyPr bIns="36000" anchor="b" anchorCtr="0"/>
          <a:lstStyle>
            <a:lvl1pPr>
              <a:spcBef>
                <a:spcPts val="0"/>
              </a:spcBef>
              <a:spcAft>
                <a:spcPts val="0"/>
              </a:spcAft>
              <a:buFontTx/>
              <a:buNone/>
              <a:tabLst/>
              <a:defRPr b="0" cap="all" baseline="0">
                <a:solidFill>
                  <a:schemeClr val="tx2"/>
                </a:solidFill>
              </a:defRPr>
            </a:lvl1pPr>
            <a:lvl2pPr marL="0" indent="0">
              <a:spcBef>
                <a:spcPts val="0"/>
              </a:spcBef>
              <a:spcAft>
                <a:spcPts val="0"/>
              </a:spcAft>
              <a:buFontTx/>
              <a:buNone/>
              <a:defRPr b="0">
                <a:solidFill>
                  <a:schemeClr val="tx2"/>
                </a:solidFill>
              </a:defRPr>
            </a:lvl2pPr>
            <a:lvl3pPr marL="0" indent="0">
              <a:spcBef>
                <a:spcPts val="0"/>
              </a:spcBef>
              <a:spcAft>
                <a:spcPts val="0"/>
              </a:spcAft>
              <a:buFontTx/>
              <a:buNone/>
              <a:defRPr b="0">
                <a:solidFill>
                  <a:schemeClr val="tx2"/>
                </a:solidFill>
              </a:defRPr>
            </a:lvl3pPr>
            <a:lvl4pPr marL="0" indent="0">
              <a:spcBef>
                <a:spcPts val="0"/>
              </a:spcBef>
              <a:spcAft>
                <a:spcPts val="0"/>
              </a:spcAft>
              <a:buFontTx/>
              <a:buNone/>
              <a:defRPr b="0">
                <a:solidFill>
                  <a:schemeClr val="tx2"/>
                </a:solidFill>
              </a:defRPr>
            </a:lvl4pPr>
            <a:lvl5pPr marL="0" indent="0">
              <a:spcBef>
                <a:spcPts val="0"/>
              </a:spcBef>
              <a:spcAft>
                <a:spcPts val="0"/>
              </a:spcAft>
              <a:buFontTx/>
              <a:buNone/>
              <a:defRPr b="0">
                <a:solidFill>
                  <a:schemeClr val="tx2"/>
                </a:solidFill>
              </a:defRPr>
            </a:lvl5pPr>
            <a:lvl6pPr marL="0" indent="0">
              <a:spcBef>
                <a:spcPts val="0"/>
              </a:spcBef>
              <a:spcAft>
                <a:spcPts val="0"/>
              </a:spcAft>
              <a:buFontTx/>
              <a:buNone/>
              <a:defRPr b="0">
                <a:solidFill>
                  <a:schemeClr val="tx2"/>
                </a:solidFill>
              </a:defRPr>
            </a:lvl6pPr>
            <a:lvl7pPr marL="0" indent="0">
              <a:spcBef>
                <a:spcPts val="0"/>
              </a:spcBef>
              <a:spcAft>
                <a:spcPts val="0"/>
              </a:spcAft>
              <a:buFontTx/>
              <a:buNone/>
              <a:defRPr b="0">
                <a:solidFill>
                  <a:schemeClr val="tx2"/>
                </a:solidFill>
              </a:defRPr>
            </a:lvl7pPr>
            <a:lvl8pPr marL="0" indent="0">
              <a:spcBef>
                <a:spcPts val="0"/>
              </a:spcBef>
              <a:spcAft>
                <a:spcPts val="0"/>
              </a:spcAft>
              <a:buFontTx/>
              <a:buNone/>
              <a:defRPr b="0">
                <a:solidFill>
                  <a:schemeClr val="tx2"/>
                </a:solidFill>
              </a:defRPr>
            </a:lvl8pPr>
            <a:lvl9pPr marL="0" indent="0">
              <a:spcBef>
                <a:spcPts val="0"/>
              </a:spcBef>
              <a:spcAft>
                <a:spcPts val="0"/>
              </a:spcAft>
              <a:buFontTx/>
              <a:buNone/>
              <a:defRPr b="0">
                <a:solidFill>
                  <a:schemeClr val="tx2"/>
                </a:solidFill>
              </a:defRPr>
            </a:lvl9pPr>
          </a:lstStyle>
          <a:p>
            <a:pPr lvl="0"/>
            <a:r>
              <a:rPr lang="de-DE" dirty="0" smtClean="0"/>
              <a:t>Bitte Kapitelüberschrift eingeben</a:t>
            </a:r>
          </a:p>
        </p:txBody>
      </p:sp>
      <p:sp>
        <p:nvSpPr>
          <p:cNvPr id="4" name="Textplatzhalter 3"/>
          <p:cNvSpPr>
            <a:spLocks noGrp="1"/>
          </p:cNvSpPr>
          <p:nvPr>
            <p:ph type="body" sz="quarter" idx="18" hasCustomPrompt="1"/>
          </p:nvPr>
        </p:nvSpPr>
        <p:spPr bwMode="gray">
          <a:xfrm>
            <a:off x="250825" y="4365625"/>
            <a:ext cx="6842125" cy="287338"/>
          </a:xfrm>
        </p:spPr>
        <p:txBody>
          <a:bodyPr/>
          <a:lstStyle>
            <a:lvl1pPr marL="162000" indent="0">
              <a:buFont typeface="Arial" pitchFamily="34" charset="0"/>
              <a:buNone/>
              <a:defRPr b="0">
                <a:solidFill>
                  <a:schemeClr val="tx1"/>
                </a:solidFill>
              </a:defRPr>
            </a:lvl1pPr>
            <a:lvl2pPr marL="162000" indent="0">
              <a:buFont typeface="Arial" pitchFamily="34" charset="0"/>
              <a:buNone/>
              <a:defRPr b="0">
                <a:solidFill>
                  <a:schemeClr val="tx1"/>
                </a:solidFill>
              </a:defRPr>
            </a:lvl2pPr>
            <a:lvl3pPr marL="162000" indent="0">
              <a:buFont typeface="Arial" pitchFamily="34" charset="0"/>
              <a:buNone/>
              <a:defRPr b="0">
                <a:solidFill>
                  <a:schemeClr val="tx1"/>
                </a:solidFill>
              </a:defRPr>
            </a:lvl3pPr>
            <a:lvl4pPr marL="162000" indent="0">
              <a:buFont typeface="Arial" pitchFamily="34" charset="0"/>
              <a:buNone/>
              <a:defRPr b="0">
                <a:solidFill>
                  <a:schemeClr val="tx1"/>
                </a:solidFill>
              </a:defRPr>
            </a:lvl4pPr>
            <a:lvl5pPr marL="162000" indent="0">
              <a:buFont typeface="Arial" pitchFamily="34" charset="0"/>
              <a:buNone/>
              <a:defRPr b="0">
                <a:solidFill>
                  <a:schemeClr val="tx1"/>
                </a:solidFill>
              </a:defRPr>
            </a:lvl5pPr>
            <a:lvl6pPr marL="162000" indent="0">
              <a:buNone/>
              <a:defRPr/>
            </a:lvl6pPr>
            <a:lvl7pPr marL="162000" indent="0">
              <a:buNone/>
              <a:defRPr/>
            </a:lvl7pPr>
            <a:lvl8pPr marL="162000" indent="0">
              <a:buNone/>
              <a:defRPr/>
            </a:lvl8pPr>
            <a:lvl9pPr marL="162000" indent="0">
              <a:buNone/>
              <a:defRPr/>
            </a:lvl9pPr>
          </a:lstStyle>
          <a:p>
            <a:pPr lvl="0"/>
            <a:r>
              <a:rPr lang="de-DE" dirty="0" smtClean="0"/>
              <a:t>Hier steht der Autor.</a:t>
            </a:r>
          </a:p>
        </p:txBody>
      </p:sp>
      <p:sp>
        <p:nvSpPr>
          <p:cNvPr id="3" name="Datumsplatzhalter 2"/>
          <p:cNvSpPr>
            <a:spLocks noGrp="1"/>
          </p:cNvSpPr>
          <p:nvPr>
            <p:ph type="dt" sz="half" idx="19"/>
          </p:nvPr>
        </p:nvSpPr>
        <p:spPr/>
        <p:txBody>
          <a:bodyPr/>
          <a:lstStyle/>
          <a:p>
            <a:fld id="{207F274F-E4AE-45D1-8462-735FF203E3CB}" type="datetime1">
              <a:rPr lang="de-DE" smtClean="0"/>
              <a:pPr/>
              <a:t>25.10.2016</a:t>
            </a:fld>
            <a:endParaRPr lang="de-DE" dirty="0"/>
          </a:p>
        </p:txBody>
      </p:sp>
      <p:sp>
        <p:nvSpPr>
          <p:cNvPr id="5" name="Fußzeilenplatzhalter 4"/>
          <p:cNvSpPr>
            <a:spLocks noGrp="1"/>
          </p:cNvSpPr>
          <p:nvPr>
            <p:ph type="ftr" sz="quarter" idx="20"/>
          </p:nvPr>
        </p:nvSpPr>
        <p:spPr/>
        <p:txBody>
          <a:bodyPr/>
          <a:lstStyle/>
          <a:p>
            <a:endParaRPr lang="de-DE" dirty="0"/>
          </a:p>
        </p:txBody>
      </p:sp>
      <p:sp>
        <p:nvSpPr>
          <p:cNvPr id="6" name="Foliennummernplatzhalter 5"/>
          <p:cNvSpPr>
            <a:spLocks noGrp="1"/>
          </p:cNvSpPr>
          <p:nvPr>
            <p:ph type="sldNum" sz="quarter" idx="21"/>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105062657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2.emf"/><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ags" Target="../tags/tag21.xml"/><Relationship Id="rId26" Type="http://schemas.openxmlformats.org/officeDocument/2006/relationships/image" Target="../media/image2.emf"/><Relationship Id="rId3" Type="http://schemas.openxmlformats.org/officeDocument/2006/relationships/slideLayout" Target="../slideLayouts/slideLayout17.xml"/><Relationship Id="rId21" Type="http://schemas.openxmlformats.org/officeDocument/2006/relationships/tags" Target="../tags/tag24.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ags" Target="../tags/tag20.xml"/><Relationship Id="rId25" Type="http://schemas.openxmlformats.org/officeDocument/2006/relationships/image" Target="../media/image1.emf"/><Relationship Id="rId2" Type="http://schemas.openxmlformats.org/officeDocument/2006/relationships/slideLayout" Target="../slideLayouts/slideLayout16.xml"/><Relationship Id="rId16" Type="http://schemas.openxmlformats.org/officeDocument/2006/relationships/vmlDrawing" Target="../drawings/vmlDrawing5.vml"/><Relationship Id="rId20" Type="http://schemas.openxmlformats.org/officeDocument/2006/relationships/tags" Target="../tags/tag2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oleObject" Target="../embeddings/oleObject5.bin"/><Relationship Id="rId5" Type="http://schemas.openxmlformats.org/officeDocument/2006/relationships/slideLayout" Target="../slideLayouts/slideLayout19.xml"/><Relationship Id="rId15" Type="http://schemas.openxmlformats.org/officeDocument/2006/relationships/theme" Target="../theme/theme2.xml"/><Relationship Id="rId23" Type="http://schemas.openxmlformats.org/officeDocument/2006/relationships/tags" Target="../tags/tag26.xml"/><Relationship Id="rId10" Type="http://schemas.openxmlformats.org/officeDocument/2006/relationships/slideLayout" Target="../slideLayouts/slideLayout24.xml"/><Relationship Id="rId19" Type="http://schemas.openxmlformats.org/officeDocument/2006/relationships/tags" Target="../tags/tag2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hteck 13"/>
          <p:cNvSpPr/>
          <p:nvPr/>
        </p:nvSpPr>
        <p:spPr bwMode="gray">
          <a:xfrm>
            <a:off x="0" y="6525430"/>
            <a:ext cx="9144000" cy="3325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1" name="Objekt 10" hidden="1"/>
          <p:cNvGraphicFramePr>
            <a:graphicFrameLocks noChangeAspect="1"/>
          </p:cNvGraphicFramePr>
          <p:nvPr>
            <p:custDataLst>
              <p:tags r:id="rId1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 name="think-cell Slide" r:id="rId24" imgW="270" imgH="270" progId="TCLayout.ActiveDocument.1">
                  <p:embed/>
                </p:oleObj>
              </mc:Choice>
              <mc:Fallback>
                <p:oleObj name="think-cell Slide" r:id="rId24" imgW="270" imgH="270" progId="TCLayout.ActiveDocument.1">
                  <p:embed/>
                  <p:pic>
                    <p:nvPicPr>
                      <p:cNvPr id="0" name="Picture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platzhalter 1"/>
          <p:cNvSpPr>
            <a:spLocks noGrp="1"/>
          </p:cNvSpPr>
          <p:nvPr>
            <p:ph type="title"/>
            <p:custDataLst>
              <p:tags r:id="rId18"/>
            </p:custDataLst>
          </p:nvPr>
        </p:nvSpPr>
        <p:spPr bwMode="gray">
          <a:xfrm>
            <a:off x="251969" y="908650"/>
            <a:ext cx="8640631" cy="504225"/>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custDataLst>
              <p:tags r:id="rId19"/>
            </p:custDataLst>
          </p:nvPr>
        </p:nvSpPr>
        <p:spPr bwMode="gray">
          <a:xfrm>
            <a:off x="251970" y="1628750"/>
            <a:ext cx="8640630" cy="4537100"/>
          </a:xfrm>
          <a:prstGeom prst="rect">
            <a:avLst/>
          </a:prstGeom>
        </p:spPr>
        <p:txBody>
          <a:bodyPr vert="horz" lIns="0" tIns="0" rIns="0" bIns="0" rtlCol="0" anchor="t" anchorCtr="0">
            <a:no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endParaRPr lang="de-DE" dirty="0"/>
          </a:p>
        </p:txBody>
      </p:sp>
      <p:sp>
        <p:nvSpPr>
          <p:cNvPr id="10" name="Rechteck 9"/>
          <p:cNvSpPr/>
          <p:nvPr>
            <p:custDataLst>
              <p:tags r:id="rId20"/>
            </p:custDataLst>
          </p:nvPr>
        </p:nvSpPr>
        <p:spPr bwMode="gray">
          <a:xfrm>
            <a:off x="251970" y="6525430"/>
            <a:ext cx="1367620" cy="332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pPr algn="l"/>
            <a:r>
              <a:rPr lang="de-DE" sz="800" dirty="0" smtClean="0">
                <a:solidFill>
                  <a:schemeClr val="bg2"/>
                </a:solidFill>
              </a:rPr>
              <a:t>Senacor Technologies</a:t>
            </a:r>
            <a:r>
              <a:rPr lang="de-DE" sz="800" baseline="0" dirty="0" smtClean="0">
                <a:solidFill>
                  <a:schemeClr val="bg2"/>
                </a:solidFill>
              </a:rPr>
              <a:t> AG</a:t>
            </a:r>
            <a:endParaRPr lang="de-DE" sz="800" dirty="0">
              <a:solidFill>
                <a:schemeClr val="bg2"/>
              </a:solidFill>
            </a:endParaRPr>
          </a:p>
        </p:txBody>
      </p:sp>
      <p:sp>
        <p:nvSpPr>
          <p:cNvPr id="4" name="Datumsplatzhalter 3"/>
          <p:cNvSpPr>
            <a:spLocks noGrp="1"/>
          </p:cNvSpPr>
          <p:nvPr>
            <p:ph type="dt" sz="half" idx="2"/>
            <p:custDataLst>
              <p:tags r:id="rId21"/>
            </p:custDataLst>
          </p:nvPr>
        </p:nvSpPr>
        <p:spPr bwMode="gray">
          <a:xfrm>
            <a:off x="1748410" y="6525430"/>
            <a:ext cx="735300" cy="333613"/>
          </a:xfrm>
          <a:prstGeom prst="rect">
            <a:avLst/>
          </a:prstGeom>
        </p:spPr>
        <p:txBody>
          <a:bodyPr vert="horz" lIns="0" tIns="0" rIns="0" bIns="126000" rtlCol="0" anchor="b" anchorCtr="0"/>
          <a:lstStyle>
            <a:lvl1pPr algn="l">
              <a:defRPr sz="800">
                <a:solidFill>
                  <a:schemeClr val="bg2"/>
                </a:solidFill>
              </a:defRPr>
            </a:lvl1pPr>
          </a:lstStyle>
          <a:p>
            <a:fld id="{207F274F-E4AE-45D1-8462-735FF203E3CB}" type="datetime1">
              <a:rPr lang="de-DE" smtClean="0"/>
              <a:pPr/>
              <a:t>25.10.2016</a:t>
            </a:fld>
            <a:endParaRPr lang="de-DE" dirty="0"/>
          </a:p>
        </p:txBody>
      </p:sp>
      <p:sp>
        <p:nvSpPr>
          <p:cNvPr id="5" name="Fußzeilenplatzhalter 4"/>
          <p:cNvSpPr>
            <a:spLocks noGrp="1"/>
          </p:cNvSpPr>
          <p:nvPr>
            <p:ph type="ftr" sz="quarter" idx="3"/>
            <p:custDataLst>
              <p:tags r:id="rId22"/>
            </p:custDataLst>
          </p:nvPr>
        </p:nvSpPr>
        <p:spPr bwMode="gray">
          <a:xfrm>
            <a:off x="2556500" y="6525430"/>
            <a:ext cx="5616000" cy="332570"/>
          </a:xfrm>
          <a:prstGeom prst="rect">
            <a:avLst/>
          </a:prstGeom>
        </p:spPr>
        <p:txBody>
          <a:bodyPr vert="horz" lIns="0" tIns="0" rIns="0" bIns="126000" rtlCol="0" anchor="b" anchorCtr="0"/>
          <a:lstStyle>
            <a:lvl1pPr algn="l">
              <a:defRPr sz="800">
                <a:solidFill>
                  <a:schemeClr val="bg2"/>
                </a:solidFill>
              </a:defRPr>
            </a:lvl1pPr>
          </a:lstStyle>
          <a:p>
            <a:endParaRPr lang="de-DE" dirty="0"/>
          </a:p>
        </p:txBody>
      </p:sp>
      <p:sp>
        <p:nvSpPr>
          <p:cNvPr id="13" name="Foliennummernplatzhalter 12"/>
          <p:cNvSpPr>
            <a:spLocks noGrp="1"/>
          </p:cNvSpPr>
          <p:nvPr>
            <p:ph type="sldNum" sz="quarter" idx="4"/>
          </p:nvPr>
        </p:nvSpPr>
        <p:spPr bwMode="gray">
          <a:xfrm>
            <a:off x="8244510" y="6525430"/>
            <a:ext cx="648664" cy="331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lvl1pPr marL="0" algn="r" defTabSz="914400" rtl="0" eaLnBrk="1" latinLnBrk="0" hangingPunct="1">
              <a:defRPr lang="de-DE" sz="800" kern="1200" smtClean="0">
                <a:solidFill>
                  <a:schemeClr val="bg2"/>
                </a:solidFill>
                <a:latin typeface="+mn-lt"/>
                <a:ea typeface="+mn-ea"/>
                <a:cs typeface="+mn-cs"/>
              </a:defRPr>
            </a:lvl1pPr>
          </a:lstStyle>
          <a:p>
            <a:fld id="{ACC26C6A-0CF6-4B2A-95E7-F1C069A12223}" type="slidenum">
              <a:rPr lang="de-DE" smtClean="0"/>
              <a:pPr/>
              <a:t>‹Nr.›</a:t>
            </a:fld>
            <a:endParaRPr lang="de-DE"/>
          </a:p>
        </p:txBody>
      </p:sp>
      <p:sp>
        <p:nvSpPr>
          <p:cNvPr id="12" name="VCT_Marker_ID_12" hidden="1"/>
          <p:cNvSpPr/>
          <p:nvPr>
            <p:custDataLst>
              <p:tags r:id="rId23"/>
            </p:custDataLst>
          </p:nvPr>
        </p:nvSpPr>
        <p:spPr>
          <a:xfrm>
            <a:off x="1270000"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 Verbindung 7"/>
          <p:cNvCxnSpPr/>
          <p:nvPr/>
        </p:nvCxnSpPr>
        <p:spPr bwMode="gray">
          <a:xfrm flipH="1">
            <a:off x="0" y="692620"/>
            <a:ext cx="914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6" name="Picture 31" descr="K:\Senacor Technologies (steercom)\05_Präsentationsgestaltung\Vaino, Raphael\Neues Logo\Logo Senacor_sw_EMF.emf"/>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28480" y="315390"/>
            <a:ext cx="1764000" cy="30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7463"/>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2" r:id="rId3"/>
    <p:sldLayoutId id="2147483663" r:id="rId4"/>
    <p:sldLayoutId id="2147483668" r:id="rId5"/>
    <p:sldLayoutId id="2147483669" r:id="rId6"/>
    <p:sldLayoutId id="2147483666" r:id="rId7"/>
    <p:sldLayoutId id="2147483667" r:id="rId8"/>
    <p:sldLayoutId id="2147483673" r:id="rId9"/>
    <p:sldLayoutId id="2147483664" r:id="rId10"/>
    <p:sldLayoutId id="2147483665" r:id="rId11"/>
    <p:sldLayoutId id="2147483670" r:id="rId12"/>
    <p:sldLayoutId id="2147483674" r:id="rId13"/>
    <p:sldLayoutId id="2147483672" r:id="rId14"/>
  </p:sldLayoutIdLst>
  <p:transition>
    <p:fade/>
  </p:transition>
  <p:timing>
    <p:tnLst>
      <p:par>
        <p:cTn id="1" dur="indefinite" restart="never" nodeType="tmRoot"/>
      </p:par>
    </p:tnLst>
  </p:timing>
  <p:hf hdr="0" ftr="0"/>
  <p:txStyles>
    <p:titleStyle>
      <a:lvl1pPr algn="l" defTabSz="914400" rtl="0" eaLnBrk="1" latinLnBrk="0" hangingPunct="1">
        <a:spcBef>
          <a:spcPct val="0"/>
        </a:spcBef>
        <a:buNone/>
        <a:defRPr sz="1600" b="1" kern="1200">
          <a:solidFill>
            <a:schemeClr val="tx1"/>
          </a:solidFill>
          <a:latin typeface="+mj-lt"/>
          <a:ea typeface="+mj-ea"/>
          <a:cs typeface="+mj-cs"/>
        </a:defRPr>
      </a:lvl1pPr>
    </p:titleStyle>
    <p:body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0">
              <a:schemeClr val="accent3">
                <a:lumMod val="75000"/>
                <a:lumOff val="25000"/>
              </a:schemeClr>
            </a:gs>
            <a:gs pos="58000">
              <a:schemeClr val="accent3">
                <a:lumMod val="90000"/>
                <a:lumOff val="10000"/>
              </a:schemeClr>
            </a:gs>
            <a:gs pos="100000">
              <a:schemeClr val="accent4">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4" name="Rechteck 13"/>
          <p:cNvSpPr/>
          <p:nvPr/>
        </p:nvSpPr>
        <p:spPr bwMode="gray">
          <a:xfrm>
            <a:off x="0" y="6525430"/>
            <a:ext cx="9144000" cy="3325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graphicFrame>
        <p:nvGraphicFramePr>
          <p:cNvPr id="11" name="Objekt 10" hidden="1"/>
          <p:cNvGraphicFramePr>
            <a:graphicFrameLocks noChangeAspect="1"/>
          </p:cNvGraphicFramePr>
          <p:nvPr>
            <p:custDataLst>
              <p:tags r:id="rId1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37" name="think-cell Slide" r:id="rId24" imgW="270" imgH="270" progId="TCLayout.ActiveDocument.1">
                  <p:embed/>
                </p:oleObj>
              </mc:Choice>
              <mc:Fallback>
                <p:oleObj name="think-cell Slide" r:id="rId24" imgW="270" imgH="270" progId="TCLayout.ActiveDocument.1">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platzhalter 1"/>
          <p:cNvSpPr>
            <a:spLocks noGrp="1"/>
          </p:cNvSpPr>
          <p:nvPr>
            <p:ph type="title"/>
            <p:custDataLst>
              <p:tags r:id="rId18"/>
            </p:custDataLst>
          </p:nvPr>
        </p:nvSpPr>
        <p:spPr bwMode="gray">
          <a:xfrm>
            <a:off x="251969" y="908650"/>
            <a:ext cx="8640631" cy="504225"/>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custDataLst>
              <p:tags r:id="rId19"/>
            </p:custDataLst>
          </p:nvPr>
        </p:nvSpPr>
        <p:spPr bwMode="gray">
          <a:xfrm>
            <a:off x="251970" y="1628750"/>
            <a:ext cx="8640630" cy="4537100"/>
          </a:xfrm>
          <a:prstGeom prst="rect">
            <a:avLst/>
          </a:prstGeom>
        </p:spPr>
        <p:txBody>
          <a:bodyPr vert="horz" lIns="0" tIns="0" rIns="0" bIns="0" rtlCol="0" anchor="t" anchorCtr="0">
            <a:no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endParaRPr lang="de-DE" dirty="0"/>
          </a:p>
        </p:txBody>
      </p:sp>
      <p:sp>
        <p:nvSpPr>
          <p:cNvPr id="10" name="Rechteck 9"/>
          <p:cNvSpPr/>
          <p:nvPr>
            <p:custDataLst>
              <p:tags r:id="rId20"/>
            </p:custDataLst>
          </p:nvPr>
        </p:nvSpPr>
        <p:spPr bwMode="gray">
          <a:xfrm>
            <a:off x="251970" y="6525430"/>
            <a:ext cx="1367620" cy="332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p>
            <a:r>
              <a:rPr lang="de-DE" sz="800" dirty="0" smtClean="0">
                <a:solidFill>
                  <a:srgbClr val="5F5F5F"/>
                </a:solidFill>
              </a:rPr>
              <a:t>Senacor Technologies AG</a:t>
            </a:r>
            <a:endParaRPr lang="de-DE" sz="800" dirty="0">
              <a:solidFill>
                <a:srgbClr val="5F5F5F"/>
              </a:solidFill>
            </a:endParaRPr>
          </a:p>
        </p:txBody>
      </p:sp>
      <p:sp>
        <p:nvSpPr>
          <p:cNvPr id="4" name="Datumsplatzhalter 3"/>
          <p:cNvSpPr>
            <a:spLocks noGrp="1"/>
          </p:cNvSpPr>
          <p:nvPr>
            <p:ph type="dt" sz="half" idx="2"/>
            <p:custDataLst>
              <p:tags r:id="rId21"/>
            </p:custDataLst>
          </p:nvPr>
        </p:nvSpPr>
        <p:spPr bwMode="gray">
          <a:xfrm>
            <a:off x="1748410" y="6525430"/>
            <a:ext cx="735300" cy="333613"/>
          </a:xfrm>
          <a:prstGeom prst="rect">
            <a:avLst/>
          </a:prstGeom>
        </p:spPr>
        <p:txBody>
          <a:bodyPr vert="horz" lIns="0" tIns="0" rIns="0" bIns="126000" rtlCol="0" anchor="b" anchorCtr="0"/>
          <a:lstStyle>
            <a:lvl1pPr algn="l">
              <a:defRPr sz="800">
                <a:solidFill>
                  <a:schemeClr val="bg2"/>
                </a:solidFill>
              </a:defRPr>
            </a:lvl1pPr>
          </a:lstStyle>
          <a:p>
            <a:fld id="{207F274F-E4AE-45D1-8462-735FF203E3CB}" type="datetime1">
              <a:rPr lang="de-DE" smtClean="0">
                <a:solidFill>
                  <a:srgbClr val="5F5F5F"/>
                </a:solidFill>
              </a:rPr>
              <a:pPr/>
              <a:t>26.10.2016</a:t>
            </a:fld>
            <a:endParaRPr lang="de-DE" dirty="0">
              <a:solidFill>
                <a:srgbClr val="5F5F5F"/>
              </a:solidFill>
            </a:endParaRPr>
          </a:p>
        </p:txBody>
      </p:sp>
      <p:sp>
        <p:nvSpPr>
          <p:cNvPr id="5" name="Fußzeilenplatzhalter 4"/>
          <p:cNvSpPr>
            <a:spLocks noGrp="1"/>
          </p:cNvSpPr>
          <p:nvPr>
            <p:ph type="ftr" sz="quarter" idx="3"/>
            <p:custDataLst>
              <p:tags r:id="rId22"/>
            </p:custDataLst>
          </p:nvPr>
        </p:nvSpPr>
        <p:spPr bwMode="gray">
          <a:xfrm>
            <a:off x="2556500" y="6525430"/>
            <a:ext cx="5616000" cy="332570"/>
          </a:xfrm>
          <a:prstGeom prst="rect">
            <a:avLst/>
          </a:prstGeom>
        </p:spPr>
        <p:txBody>
          <a:bodyPr vert="horz" lIns="0" tIns="0" rIns="0" bIns="126000" rtlCol="0" anchor="b" anchorCtr="0"/>
          <a:lstStyle>
            <a:lvl1pPr algn="l">
              <a:defRPr sz="800">
                <a:solidFill>
                  <a:schemeClr val="bg2"/>
                </a:solidFill>
              </a:defRPr>
            </a:lvl1pPr>
          </a:lstStyle>
          <a:p>
            <a:endParaRPr lang="de-DE" dirty="0">
              <a:solidFill>
                <a:srgbClr val="5F5F5F"/>
              </a:solidFill>
            </a:endParaRPr>
          </a:p>
        </p:txBody>
      </p:sp>
      <p:sp>
        <p:nvSpPr>
          <p:cNvPr id="13" name="Foliennummernplatzhalter 12"/>
          <p:cNvSpPr>
            <a:spLocks noGrp="1"/>
          </p:cNvSpPr>
          <p:nvPr>
            <p:ph type="sldNum" sz="quarter" idx="4"/>
          </p:nvPr>
        </p:nvSpPr>
        <p:spPr bwMode="gray">
          <a:xfrm>
            <a:off x="8244510" y="6525430"/>
            <a:ext cx="648664" cy="331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26000" rtlCol="0" anchor="b" anchorCtr="0"/>
          <a:lstStyle>
            <a:lvl1pPr marL="0" algn="r" defTabSz="914400" rtl="0" eaLnBrk="1" latinLnBrk="0" hangingPunct="1">
              <a:defRPr lang="de-DE" sz="800" kern="1200" smtClean="0">
                <a:solidFill>
                  <a:schemeClr val="bg2"/>
                </a:solidFill>
                <a:latin typeface="+mn-lt"/>
                <a:ea typeface="+mn-ea"/>
                <a:cs typeface="+mn-cs"/>
              </a:defRPr>
            </a:lvl1pPr>
          </a:lstStyle>
          <a:p>
            <a:fld id="{ACC26C6A-0CF6-4B2A-95E7-F1C069A12223}" type="slidenum">
              <a:rPr>
                <a:solidFill>
                  <a:srgbClr val="5F5F5F"/>
                </a:solidFill>
              </a:rPr>
              <a:pPr/>
              <a:t>‹Nr.›</a:t>
            </a:fld>
            <a:endParaRPr>
              <a:solidFill>
                <a:srgbClr val="5F5F5F"/>
              </a:solidFill>
            </a:endParaRPr>
          </a:p>
        </p:txBody>
      </p:sp>
      <p:sp>
        <p:nvSpPr>
          <p:cNvPr id="12" name="VCT_Marker_ID_12" hidden="1"/>
          <p:cNvSpPr/>
          <p:nvPr>
            <p:custDataLst>
              <p:tags r:id="rId23"/>
            </p:custDataLst>
          </p:nvPr>
        </p:nvSpPr>
        <p:spPr>
          <a:xfrm>
            <a:off x="1270000"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pic>
        <p:nvPicPr>
          <p:cNvPr id="16" name="Picture 31" descr="K:\Senacor Technologies (steercom)\05_Präsentationsgestaltung\Vaino, Raphael\Neues Logo\Logo Senacor_sw_EMF.emf"/>
          <p:cNvPicPr>
            <a:picLocks noChangeAspect="1" noChangeArrowheads="1"/>
          </p:cNvPicPr>
          <p:nvPr/>
        </p:nvPicPr>
        <p:blipFill>
          <a:blip r:embed="rId26" cstate="print">
            <a:lum bright="100000"/>
            <a:extLst>
              <a:ext uri="{28A0092B-C50C-407E-A947-70E740481C1C}">
                <a14:useLocalDpi xmlns:a14="http://schemas.microsoft.com/office/drawing/2010/main" val="0"/>
              </a:ext>
            </a:extLst>
          </a:blip>
          <a:srcRect/>
          <a:stretch>
            <a:fillRect/>
          </a:stretch>
        </p:blipFill>
        <p:spPr bwMode="auto">
          <a:xfrm>
            <a:off x="7128480" y="315390"/>
            <a:ext cx="1764000" cy="30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02468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fade/>
  </p:transition>
  <p:timing>
    <p:tnLst>
      <p:par>
        <p:cTn id="1" dur="indefinite" restart="never" nodeType="tmRoot"/>
      </p:par>
    </p:tnLst>
  </p:timing>
  <p:hf hdr="0" ftr="0"/>
  <p:txStyles>
    <p:titleStyle>
      <a:lvl1pPr algn="l" defTabSz="914400" rtl="0" eaLnBrk="1" latinLnBrk="0" hangingPunct="1">
        <a:spcBef>
          <a:spcPct val="0"/>
        </a:spcBef>
        <a:buNone/>
        <a:defRPr sz="1600" b="1" kern="1200">
          <a:solidFill>
            <a:schemeClr val="tx1"/>
          </a:solidFill>
          <a:latin typeface="+mj-lt"/>
          <a:ea typeface="+mj-ea"/>
          <a:cs typeface="+mj-cs"/>
        </a:defRPr>
      </a:lvl1pPr>
    </p:titleStyle>
    <p:body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4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slideLayout" Target="../slideLayouts/slideLayout17.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59.xml"/><Relationship Id="rId7" Type="http://schemas.openxmlformats.org/officeDocument/2006/relationships/image" Target="../media/image17.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14.xml"/><Relationship Id="rId5" Type="http://schemas.openxmlformats.org/officeDocument/2006/relationships/slideLayout" Target="../slideLayouts/slideLayout17.xml"/><Relationship Id="rId4" Type="http://schemas.openxmlformats.org/officeDocument/2006/relationships/tags" Target="../tags/tag6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hyperlink" Target="https://ripple.com/" TargetMode="External"/><Relationship Id="rId5" Type="http://schemas.openxmlformats.org/officeDocument/2006/relationships/hyperlink" Target="https://www.augur.net/" TargetMode="Externa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s://firstblood.io/"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hyperlink" Target="http://museblockchain.com/"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hyperlink" Target="https://steem.io/"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hyperlink" Target="https://www.docusign.com/" TargetMode="External"/><Relationship Id="rId7" Type="http://schemas.openxmlformats.org/officeDocument/2006/relationships/hyperlink" Target="http://transactivegrid.net/"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microsoft.com/office/2007/relationships/hdphoto" Target="../media/hdphoto1.wdp"/><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hyperlink" Target="https://slock.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bwMode="gray"/>
        <p:txBody>
          <a:bodyPr/>
          <a:lstStyle/>
          <a:p>
            <a:r>
              <a:rPr lang="de-DE" dirty="0" smtClean="0">
                <a:solidFill>
                  <a:schemeClr val="bg1"/>
                </a:solidFill>
              </a:rPr>
              <a:t>Smart </a:t>
            </a:r>
            <a:r>
              <a:rPr lang="de-DE" dirty="0" err="1" smtClean="0">
                <a:solidFill>
                  <a:schemeClr val="bg1"/>
                </a:solidFill>
              </a:rPr>
              <a:t>Contracts</a:t>
            </a:r>
            <a:endParaRPr lang="de-DE" dirty="0">
              <a:solidFill>
                <a:schemeClr val="bg1"/>
              </a:solidFill>
            </a:endParaRPr>
          </a:p>
        </p:txBody>
      </p:sp>
      <p:sp>
        <p:nvSpPr>
          <p:cNvPr id="4" name="Textplatzhalter 3"/>
          <p:cNvSpPr>
            <a:spLocks noGrp="1"/>
          </p:cNvSpPr>
          <p:nvPr>
            <p:ph type="body" sz="quarter" idx="10"/>
          </p:nvPr>
        </p:nvSpPr>
        <p:spPr bwMode="gray"/>
        <p:txBody>
          <a:bodyPr/>
          <a:lstStyle/>
          <a:p>
            <a:pPr indent="-180000"/>
            <a:r>
              <a:rPr lang="de-DE" dirty="0" smtClean="0">
                <a:solidFill>
                  <a:schemeClr val="bg1"/>
                </a:solidFill>
              </a:rPr>
              <a:t>Nürnberg, Oktober 2016</a:t>
            </a:r>
            <a:endParaRPr lang="de-DE" dirty="0">
              <a:solidFill>
                <a:schemeClr val="bg1"/>
              </a:solidFill>
            </a:endParaRPr>
          </a:p>
        </p:txBody>
      </p:sp>
      <p:sp>
        <p:nvSpPr>
          <p:cNvPr id="5" name="Untertitel 4"/>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7704891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10</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Mining</a:t>
            </a:r>
            <a:endParaRPr lang="en-US" sz="2000" dirty="0">
              <a:solidFill>
                <a:schemeClr val="bg1"/>
              </a:solidFill>
            </a:endParaRPr>
          </a:p>
        </p:txBody>
      </p:sp>
      <p:sp>
        <p:nvSpPr>
          <p:cNvPr id="33" name="Rectangle 7"/>
          <p:cNvSpPr>
            <a:spLocks noChangeArrowheads="1"/>
          </p:cNvSpPr>
          <p:nvPr/>
        </p:nvSpPr>
        <p:spPr bwMode="auto">
          <a:xfrm>
            <a:off x="4963533" y="2276872"/>
            <a:ext cx="3420000" cy="360000"/>
          </a:xfrm>
          <a:prstGeom prst="rect">
            <a:avLst/>
          </a:prstGeom>
          <a:solidFill>
            <a:schemeClr val="bg1"/>
          </a:solidFill>
          <a:ln w="9525">
            <a:solidFill>
              <a:schemeClr val="bg1"/>
            </a:solidFill>
            <a:miter lim="800000"/>
            <a:headEnd/>
            <a:tailEnd/>
          </a:ln>
          <a:effectLst/>
          <a:extLst/>
        </p:spPr>
        <p:txBody>
          <a:bodyPr lIns="72009" tIns="72009" rIns="72009" bIns="72009" anchor="ctr"/>
          <a:lstStyle/>
          <a:p>
            <a:pPr algn="ctr">
              <a:spcBef>
                <a:spcPct val="30000"/>
              </a:spcBef>
              <a:buClr>
                <a:schemeClr val="tx1"/>
              </a:buClr>
              <a:buFont typeface="Wingdings" charset="0"/>
              <a:buNone/>
            </a:pPr>
            <a:r>
              <a:rPr lang="en-US" sz="1600" b="1" dirty="0" smtClean="0"/>
              <a:t>Securing the network</a:t>
            </a:r>
            <a:endParaRPr lang="en-US" sz="1600" b="1" dirty="0"/>
          </a:p>
        </p:txBody>
      </p:sp>
      <p:sp>
        <p:nvSpPr>
          <p:cNvPr id="34" name="Rectangle 8"/>
          <p:cNvSpPr>
            <a:spLocks noChangeArrowheads="1"/>
          </p:cNvSpPr>
          <p:nvPr/>
        </p:nvSpPr>
        <p:spPr bwMode="auto">
          <a:xfrm>
            <a:off x="4963533" y="3082034"/>
            <a:ext cx="3420000" cy="2770811"/>
          </a:xfrm>
          <a:prstGeom prst="rect">
            <a:avLst/>
          </a:prstGeom>
          <a:noFill/>
          <a:ln w="9525">
            <a:noFill/>
            <a:miter lim="800000"/>
            <a:headEnd/>
            <a:tailEnd/>
          </a:ln>
          <a:effectLst/>
          <a:extLst/>
        </p:spPr>
        <p:txBody>
          <a:bodyPr lIns="72009" tIns="72009" rIns="72009" bIns="72009"/>
          <a:lstStyle/>
          <a:p>
            <a:pPr marL="285750" lvl="1" indent="-285750">
              <a:spcBef>
                <a:spcPts val="400"/>
              </a:spcBef>
              <a:spcAft>
                <a:spcPts val="400"/>
              </a:spcAft>
              <a:buClr>
                <a:schemeClr val="bg1"/>
              </a:buClr>
              <a:buFontTx/>
              <a:buChar char="-"/>
              <a:tabLst>
                <a:tab pos="180975" algn="l"/>
              </a:tabLst>
            </a:pPr>
            <a:r>
              <a:rPr lang="en-US" dirty="0" smtClean="0">
                <a:solidFill>
                  <a:schemeClr val="bg1"/>
                </a:solidFill>
              </a:rPr>
              <a:t>Verification</a:t>
            </a:r>
          </a:p>
          <a:p>
            <a:pPr marL="742950" lvl="2" indent="-285750">
              <a:spcBef>
                <a:spcPts val="400"/>
              </a:spcBef>
              <a:spcAft>
                <a:spcPts val="400"/>
              </a:spcAft>
              <a:buClr>
                <a:schemeClr val="bg1"/>
              </a:buClr>
              <a:buFontTx/>
              <a:buChar char="-"/>
              <a:tabLst>
                <a:tab pos="180975" algn="l"/>
              </a:tabLst>
            </a:pPr>
            <a:r>
              <a:rPr lang="en-US" dirty="0" smtClean="0">
                <a:solidFill>
                  <a:schemeClr val="bg1"/>
                </a:solidFill>
              </a:rPr>
              <a:t>Sender has to account</a:t>
            </a:r>
          </a:p>
          <a:p>
            <a:pPr marL="742950" lvl="2" indent="-285750">
              <a:spcBef>
                <a:spcPts val="400"/>
              </a:spcBef>
              <a:spcAft>
                <a:spcPts val="400"/>
              </a:spcAft>
              <a:buClr>
                <a:schemeClr val="bg1"/>
              </a:buClr>
              <a:buFontTx/>
              <a:buChar char="-"/>
              <a:tabLst>
                <a:tab pos="180975" algn="l"/>
              </a:tabLst>
            </a:pPr>
            <a:r>
              <a:rPr lang="en-US" dirty="0" smtClean="0">
                <a:solidFill>
                  <a:schemeClr val="bg1"/>
                </a:solidFill>
              </a:rPr>
              <a:t>Account holds required funds</a:t>
            </a:r>
          </a:p>
          <a:p>
            <a:pPr marL="742950" lvl="2" indent="-285750">
              <a:spcBef>
                <a:spcPts val="400"/>
              </a:spcBef>
              <a:spcAft>
                <a:spcPts val="400"/>
              </a:spcAft>
              <a:buClr>
                <a:schemeClr val="bg1"/>
              </a:buClr>
              <a:buFontTx/>
              <a:buChar char="-"/>
              <a:tabLst>
                <a:tab pos="180975" algn="l"/>
              </a:tabLst>
            </a:pPr>
            <a:r>
              <a:rPr lang="en-US" dirty="0" smtClean="0">
                <a:solidFill>
                  <a:schemeClr val="bg1"/>
                </a:solidFill>
              </a:rPr>
              <a:t>No double spending</a:t>
            </a: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Control of the hash value for the last block</a:t>
            </a:r>
            <a:endParaRPr lang="en-US" dirty="0">
              <a:solidFill>
                <a:schemeClr val="bg1"/>
              </a:solidFill>
            </a:endParaRPr>
          </a:p>
        </p:txBody>
      </p:sp>
      <p:sp>
        <p:nvSpPr>
          <p:cNvPr id="35" name="Rectangle 7"/>
          <p:cNvSpPr>
            <a:spLocks noChangeArrowheads="1"/>
          </p:cNvSpPr>
          <p:nvPr/>
        </p:nvSpPr>
        <p:spPr bwMode="auto">
          <a:xfrm>
            <a:off x="700345" y="2276872"/>
            <a:ext cx="3420000" cy="360000"/>
          </a:xfrm>
          <a:prstGeom prst="rect">
            <a:avLst/>
          </a:prstGeom>
          <a:solidFill>
            <a:schemeClr val="bg1"/>
          </a:solidFill>
          <a:ln w="9525">
            <a:solidFill>
              <a:schemeClr val="bg1"/>
            </a:solidFill>
            <a:miter lim="800000"/>
            <a:headEnd/>
            <a:tailEnd/>
          </a:ln>
          <a:effectLst/>
          <a:extLst/>
        </p:spPr>
        <p:txBody>
          <a:bodyPr lIns="72009" tIns="72009" rIns="72009" bIns="72009" anchor="ctr"/>
          <a:lstStyle/>
          <a:p>
            <a:pPr algn="ctr">
              <a:spcBef>
                <a:spcPct val="30000"/>
              </a:spcBef>
              <a:buClr>
                <a:schemeClr val="tx1"/>
              </a:buClr>
              <a:buFont typeface="Wingdings" charset="0"/>
              <a:buNone/>
            </a:pPr>
            <a:r>
              <a:rPr lang="en-US" sz="1600" b="1" dirty="0" smtClean="0"/>
              <a:t>Motivation</a:t>
            </a:r>
            <a:endParaRPr lang="en-US" sz="1600" b="1" dirty="0"/>
          </a:p>
        </p:txBody>
      </p:sp>
      <p:sp>
        <p:nvSpPr>
          <p:cNvPr id="36" name="Rectangle 8"/>
          <p:cNvSpPr>
            <a:spLocks noChangeArrowheads="1"/>
          </p:cNvSpPr>
          <p:nvPr/>
        </p:nvSpPr>
        <p:spPr bwMode="auto">
          <a:xfrm>
            <a:off x="700345" y="3082033"/>
            <a:ext cx="3420000" cy="2770811"/>
          </a:xfrm>
          <a:prstGeom prst="rect">
            <a:avLst/>
          </a:prstGeom>
          <a:noFill/>
          <a:ln w="9525">
            <a:noFill/>
            <a:miter lim="800000"/>
            <a:headEnd/>
            <a:tailEnd/>
          </a:ln>
          <a:effectLst/>
          <a:extLst/>
        </p:spPr>
        <p:txBody>
          <a:bodyPr lIns="72009" tIns="72009" rIns="72009" bIns="72009"/>
          <a:lstStyle/>
          <a:p>
            <a:pPr marL="285750" lvl="1" indent="-285750">
              <a:spcBef>
                <a:spcPts val="400"/>
              </a:spcBef>
              <a:spcAft>
                <a:spcPts val="400"/>
              </a:spcAft>
              <a:buClr>
                <a:schemeClr val="bg1"/>
              </a:buClr>
              <a:buFontTx/>
              <a:buChar char="-"/>
              <a:tabLst>
                <a:tab pos="180975" algn="l"/>
              </a:tabLst>
            </a:pPr>
            <a:r>
              <a:rPr lang="en-US" dirty="0" smtClean="0">
                <a:solidFill>
                  <a:schemeClr val="bg1"/>
                </a:solidFill>
              </a:rPr>
              <a:t>Transaction fees from other peers</a:t>
            </a: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Newly created currency as mining reward by the network</a:t>
            </a:r>
            <a:endParaRPr lang="en-US" dirty="0">
              <a:solidFill>
                <a:schemeClr val="bg1"/>
              </a:solidFill>
            </a:endParaRPr>
          </a:p>
        </p:txBody>
      </p:sp>
      <p:grpSp>
        <p:nvGrpSpPr>
          <p:cNvPr id="37" name="Gruppieren 36"/>
          <p:cNvGrpSpPr/>
          <p:nvPr/>
        </p:nvGrpSpPr>
        <p:grpSpPr>
          <a:xfrm>
            <a:off x="3821939" y="1772816"/>
            <a:ext cx="1440000" cy="1440000"/>
            <a:chOff x="4282060" y="679602"/>
            <a:chExt cx="1440000" cy="1440000"/>
          </a:xfrm>
        </p:grpSpPr>
        <p:sp>
          <p:nvSpPr>
            <p:cNvPr id="38" name="Oval 10"/>
            <p:cNvSpPr>
              <a:spLocks noChangeArrowheads="1"/>
            </p:cNvSpPr>
            <p:nvPr>
              <p:custDataLst>
                <p:tags r:id="rId1"/>
              </p:custDataLst>
            </p:nvPr>
          </p:nvSpPr>
          <p:spPr bwMode="auto">
            <a:xfrm>
              <a:off x="4282060" y="679602"/>
              <a:ext cx="1440000" cy="1440000"/>
            </a:xfrm>
            <a:prstGeom prst="ellipse">
              <a:avLst/>
            </a:prstGeom>
            <a:solidFill>
              <a:schemeClr val="bg1"/>
            </a:solidFill>
            <a:ln w="254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400" b="1" dirty="0" smtClean="0">
                  <a:solidFill>
                    <a:srgbClr val="FFFFFF"/>
                  </a:solidFill>
                  <a:latin typeface="Verdana" charset="0"/>
                  <a:ea typeface="ＭＳ Ｐゴシック" charset="0"/>
                </a:rPr>
                <a:t>Text</a:t>
              </a:r>
              <a:endParaRPr lang="en-US" sz="1400" b="1" dirty="0">
                <a:solidFill>
                  <a:srgbClr val="FFFFFF"/>
                </a:solidFill>
                <a:latin typeface="Verdana" charset="0"/>
                <a:ea typeface="ＭＳ Ｐゴシック" charset="0"/>
              </a:endParaRPr>
            </a:p>
          </p:txBody>
        </p:sp>
        <p:pic>
          <p:nvPicPr>
            <p:cNvPr id="39" name="Picture 2" descr="https://upload.wikimedia.org/wikipedia/commons/thumb/9/9b/Noun_project_528.svg/714px-Noun_project_528.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6160" y="808837"/>
              <a:ext cx="969970" cy="1044000"/>
            </a:xfrm>
            <a:prstGeom prst="rect">
              <a:avLst/>
            </a:prstGeom>
            <a:noFill/>
            <a:ln>
              <a:noFill/>
            </a:ln>
          </p:spPr>
        </p:pic>
      </p:grpSp>
    </p:spTree>
    <p:extLst>
      <p:ext uri="{BB962C8B-B14F-4D97-AF65-F5344CB8AC3E}">
        <p14:creationId xmlns:p14="http://schemas.microsoft.com/office/powerpoint/2010/main" val="228215583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11</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Cryptocurrencies</a:t>
            </a:r>
            <a:endParaRPr lang="en-US" sz="2000" dirty="0">
              <a:solidFill>
                <a:schemeClr val="bg1"/>
              </a:solidFill>
            </a:endParaRPr>
          </a:p>
        </p:txBody>
      </p:sp>
      <p:sp>
        <p:nvSpPr>
          <p:cNvPr id="34" name="Rectangle 8"/>
          <p:cNvSpPr>
            <a:spLocks noChangeArrowheads="1"/>
          </p:cNvSpPr>
          <p:nvPr/>
        </p:nvSpPr>
        <p:spPr bwMode="auto">
          <a:xfrm>
            <a:off x="684214" y="1700808"/>
            <a:ext cx="7824382" cy="4512078"/>
          </a:xfrm>
          <a:prstGeom prst="rect">
            <a:avLst/>
          </a:prstGeom>
          <a:noFill/>
          <a:ln w="9525">
            <a:noFill/>
            <a:miter lim="800000"/>
            <a:headEnd/>
            <a:tailEnd/>
          </a:ln>
          <a:effectLst/>
          <a:extLst/>
        </p:spPr>
        <p:txBody>
          <a:bodyPr lIns="72009" tIns="72009" rIns="72009" bIns="72009"/>
          <a:lstStyle/>
          <a:p>
            <a:pPr marL="0" lvl="1">
              <a:spcBef>
                <a:spcPts val="400"/>
              </a:spcBef>
              <a:spcAft>
                <a:spcPts val="400"/>
              </a:spcAft>
              <a:buClr>
                <a:schemeClr val="bg1"/>
              </a:buClr>
              <a:tabLst>
                <a:tab pos="180975" algn="l"/>
              </a:tabLst>
            </a:pPr>
            <a:r>
              <a:rPr lang="en-US" b="1" dirty="0" err="1" smtClean="0">
                <a:solidFill>
                  <a:schemeClr val="bg1"/>
                </a:solidFill>
              </a:rPr>
              <a:t>Blockchain</a:t>
            </a:r>
            <a:r>
              <a:rPr lang="en-US" b="1" dirty="0" smtClean="0">
                <a:solidFill>
                  <a:schemeClr val="bg1"/>
                </a:solidFill>
              </a:rPr>
              <a:t> was invented as a base for cryptocurrencies</a:t>
            </a:r>
            <a:endParaRPr lang="en-US" dirty="0" smtClean="0">
              <a:solidFill>
                <a:schemeClr val="bg1"/>
              </a:solidFill>
            </a:endParaRPr>
          </a:p>
          <a:p>
            <a:pPr marL="285750" lvl="1" indent="-285750">
              <a:spcBef>
                <a:spcPts val="400"/>
              </a:spcBef>
              <a:spcAft>
                <a:spcPts val="400"/>
              </a:spcAft>
              <a:buClr>
                <a:schemeClr val="bg1"/>
              </a:buClr>
              <a:buFontTx/>
              <a:buChar char="-"/>
              <a:tabLst>
                <a:tab pos="180975" algn="l"/>
              </a:tabLst>
            </a:pPr>
            <a:endParaRPr lang="en-US" dirty="0" smtClean="0">
              <a:solidFill>
                <a:schemeClr val="bg1"/>
              </a:solidFill>
            </a:endParaRP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Value only based on acceptancy</a:t>
            </a: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Sender and receiver are pseudonymous</a:t>
            </a: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Uses</a:t>
            </a:r>
          </a:p>
          <a:p>
            <a:pPr marL="742950" lvl="2" indent="-285750">
              <a:spcBef>
                <a:spcPts val="400"/>
              </a:spcBef>
              <a:spcAft>
                <a:spcPts val="400"/>
              </a:spcAft>
              <a:buClr>
                <a:schemeClr val="bg1"/>
              </a:buClr>
              <a:buFontTx/>
              <a:buChar char="-"/>
              <a:tabLst>
                <a:tab pos="180975" algn="l"/>
              </a:tabLst>
            </a:pPr>
            <a:r>
              <a:rPr lang="en-US" dirty="0" smtClean="0">
                <a:solidFill>
                  <a:schemeClr val="bg1"/>
                </a:solidFill>
              </a:rPr>
              <a:t>Cheap infrastructure for Micro Payments</a:t>
            </a:r>
          </a:p>
          <a:p>
            <a:pPr marL="742950" lvl="2" indent="-285750">
              <a:spcBef>
                <a:spcPts val="400"/>
              </a:spcBef>
              <a:spcAft>
                <a:spcPts val="400"/>
              </a:spcAft>
              <a:buClr>
                <a:schemeClr val="bg1"/>
              </a:buClr>
              <a:buFontTx/>
              <a:buChar char="-"/>
              <a:tabLst>
                <a:tab pos="180975" algn="l"/>
              </a:tabLst>
            </a:pPr>
            <a:r>
              <a:rPr lang="en-US" dirty="0" smtClean="0">
                <a:solidFill>
                  <a:schemeClr val="bg1"/>
                </a:solidFill>
              </a:rPr>
              <a:t>Component for Smart Contract Platforms</a:t>
            </a:r>
            <a:endParaRPr lang="en-US" dirty="0">
              <a:solidFill>
                <a:schemeClr val="bg1"/>
              </a:solidFill>
            </a:endParaRPr>
          </a:p>
        </p:txBody>
      </p:sp>
    </p:spTree>
    <p:extLst>
      <p:ext uri="{BB962C8B-B14F-4D97-AF65-F5344CB8AC3E}">
        <p14:creationId xmlns:p14="http://schemas.microsoft.com/office/powerpoint/2010/main" val="138614976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12</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Scaling the </a:t>
            </a:r>
            <a:r>
              <a:rPr lang="en-US" sz="2000" dirty="0" err="1" smtClean="0">
                <a:solidFill>
                  <a:schemeClr val="bg1"/>
                </a:solidFill>
              </a:rPr>
              <a:t>Blockchain</a:t>
            </a:r>
            <a:r>
              <a:rPr lang="en-US" sz="2000" dirty="0" smtClean="0">
                <a:solidFill>
                  <a:schemeClr val="bg1"/>
                </a:solidFill>
              </a:rPr>
              <a:t> is hard</a:t>
            </a:r>
            <a:endParaRPr lang="en-US" sz="2000" dirty="0">
              <a:solidFill>
                <a:schemeClr val="bg1"/>
              </a:solidFill>
            </a:endParaRPr>
          </a:p>
        </p:txBody>
      </p:sp>
      <p:sp>
        <p:nvSpPr>
          <p:cNvPr id="6" name="Rectangle 8"/>
          <p:cNvSpPr>
            <a:spLocks noChangeArrowheads="1"/>
          </p:cNvSpPr>
          <p:nvPr>
            <p:custDataLst>
              <p:tags r:id="rId1"/>
            </p:custDataLst>
          </p:nvPr>
        </p:nvSpPr>
        <p:spPr bwMode="auto">
          <a:xfrm>
            <a:off x="2844128" y="2708874"/>
            <a:ext cx="2815552" cy="737952"/>
          </a:xfrm>
          <a:prstGeom prst="rect">
            <a:avLst/>
          </a:prstGeom>
          <a:noFill/>
          <a:ln w="9525">
            <a:noFill/>
            <a:miter lim="800000"/>
            <a:headEnd/>
            <a:tailEnd/>
          </a:ln>
          <a:effectLst/>
          <a:extLst/>
        </p:spPr>
        <p:txBody>
          <a:bodyPr lIns="72009" tIns="72009" rIns="72009" bIns="72009" anchor="ctr"/>
          <a:lstStyle/>
          <a:p>
            <a:pPr marL="396000" lvl="2" indent="-285750">
              <a:spcBef>
                <a:spcPts val="400"/>
              </a:spcBef>
              <a:spcAft>
                <a:spcPts val="400"/>
              </a:spcAft>
              <a:buClr>
                <a:schemeClr val="bg1"/>
              </a:buClr>
              <a:buFontTx/>
              <a:buChar char="-"/>
            </a:pPr>
            <a:r>
              <a:rPr lang="en-US" sz="1400" dirty="0" smtClean="0">
                <a:solidFill>
                  <a:schemeClr val="bg1"/>
                </a:solidFill>
              </a:rPr>
              <a:t>TRX confirmation           &lt; 1 </a:t>
            </a:r>
            <a:r>
              <a:rPr lang="en-US" sz="1400" dirty="0" smtClean="0">
                <a:solidFill>
                  <a:schemeClr val="bg1"/>
                </a:solidFill>
              </a:rPr>
              <a:t>m</a:t>
            </a:r>
            <a:r>
              <a:rPr lang="en-US" sz="1400" dirty="0" smtClean="0">
                <a:solidFill>
                  <a:schemeClr val="bg1"/>
                </a:solidFill>
              </a:rPr>
              <a:t>inute</a:t>
            </a:r>
            <a:endParaRPr lang="en-US" sz="1400" dirty="0">
              <a:solidFill>
                <a:schemeClr val="bg1"/>
              </a:solidFill>
            </a:endParaRPr>
          </a:p>
        </p:txBody>
      </p:sp>
      <p:sp>
        <p:nvSpPr>
          <p:cNvPr id="7" name="Rectangle 7"/>
          <p:cNvSpPr>
            <a:spLocks noChangeArrowheads="1"/>
          </p:cNvSpPr>
          <p:nvPr/>
        </p:nvSpPr>
        <p:spPr bwMode="auto">
          <a:xfrm>
            <a:off x="2844128" y="2251393"/>
            <a:ext cx="2880000" cy="313511"/>
          </a:xfrm>
          <a:prstGeom prst="rect">
            <a:avLst/>
          </a:prstGeom>
          <a:solidFill>
            <a:schemeClr val="bg1"/>
          </a:solidFill>
          <a:ln w="9525">
            <a:solidFill>
              <a:schemeClr val="bg1"/>
            </a:solidFill>
            <a:miter lim="800000"/>
            <a:headEnd/>
            <a:tailEnd/>
          </a:ln>
          <a:effectLst/>
          <a:extLst/>
        </p:spPr>
        <p:txBody>
          <a:bodyPr lIns="72009" tIns="72009" rIns="72009" bIns="72009" anchor="ctr"/>
          <a:lstStyle/>
          <a:p>
            <a:pPr algn="ctr">
              <a:spcBef>
                <a:spcPct val="30000"/>
              </a:spcBef>
              <a:buClr>
                <a:schemeClr val="tx1"/>
              </a:buClr>
              <a:buFont typeface="Wingdings" charset="0"/>
              <a:buNone/>
            </a:pPr>
            <a:r>
              <a:rPr lang="en-US" sz="1600" b="1" dirty="0" smtClean="0"/>
              <a:t>Visa</a:t>
            </a:r>
            <a:endParaRPr lang="en-US" sz="1600" b="1" dirty="0"/>
          </a:p>
        </p:txBody>
      </p:sp>
      <p:sp>
        <p:nvSpPr>
          <p:cNvPr id="8" name="Rectangle 7"/>
          <p:cNvSpPr>
            <a:spLocks noChangeArrowheads="1"/>
          </p:cNvSpPr>
          <p:nvPr/>
        </p:nvSpPr>
        <p:spPr bwMode="auto">
          <a:xfrm>
            <a:off x="6012600" y="2251392"/>
            <a:ext cx="2880000" cy="313511"/>
          </a:xfrm>
          <a:prstGeom prst="rect">
            <a:avLst/>
          </a:prstGeom>
          <a:solidFill>
            <a:schemeClr val="bg1"/>
          </a:solidFill>
          <a:ln w="9525">
            <a:solidFill>
              <a:schemeClr val="bg1"/>
            </a:solidFill>
            <a:miter lim="800000"/>
            <a:headEnd/>
            <a:tailEnd/>
          </a:ln>
          <a:effectLst/>
          <a:extLst/>
        </p:spPr>
        <p:txBody>
          <a:bodyPr lIns="72009" tIns="72009" rIns="72009" bIns="72009" anchor="ctr"/>
          <a:lstStyle/>
          <a:p>
            <a:pPr algn="ctr">
              <a:spcBef>
                <a:spcPct val="30000"/>
              </a:spcBef>
              <a:buClr>
                <a:schemeClr val="tx1"/>
              </a:buClr>
              <a:buFont typeface="Wingdings" charset="0"/>
              <a:buNone/>
            </a:pPr>
            <a:r>
              <a:rPr lang="en-US" sz="1600" b="1" dirty="0" smtClean="0"/>
              <a:t>Bitcoin (2016)</a:t>
            </a:r>
            <a:endParaRPr lang="en-US" sz="1600" b="1" dirty="0"/>
          </a:p>
        </p:txBody>
      </p:sp>
      <p:sp>
        <p:nvSpPr>
          <p:cNvPr id="9" name="Rectangle 8"/>
          <p:cNvSpPr>
            <a:spLocks noChangeArrowheads="1"/>
          </p:cNvSpPr>
          <p:nvPr>
            <p:custDataLst>
              <p:tags r:id="rId2"/>
            </p:custDataLst>
          </p:nvPr>
        </p:nvSpPr>
        <p:spPr bwMode="auto">
          <a:xfrm>
            <a:off x="6012600" y="2708874"/>
            <a:ext cx="2880000" cy="737952"/>
          </a:xfrm>
          <a:prstGeom prst="rect">
            <a:avLst/>
          </a:prstGeom>
          <a:noFill/>
          <a:ln w="9525">
            <a:noFill/>
            <a:miter lim="800000"/>
            <a:headEnd/>
            <a:tailEnd/>
          </a:ln>
          <a:effectLst/>
          <a:extLst/>
        </p:spPr>
        <p:txBody>
          <a:bodyPr lIns="72009" tIns="72009" rIns="72009" bIns="72009" anchor="ctr"/>
          <a:lstStyle/>
          <a:p>
            <a:pPr marL="396000" lvl="2" indent="-285750">
              <a:spcBef>
                <a:spcPts val="400"/>
              </a:spcBef>
              <a:spcAft>
                <a:spcPts val="400"/>
              </a:spcAft>
              <a:buClr>
                <a:schemeClr val="bg1"/>
              </a:buClr>
              <a:buFontTx/>
              <a:buChar char="-"/>
            </a:pPr>
            <a:r>
              <a:rPr lang="en-US" sz="1400" dirty="0" smtClean="0">
                <a:solidFill>
                  <a:schemeClr val="bg1"/>
                </a:solidFill>
              </a:rPr>
              <a:t>TRX confirmation        ~10 minutes</a:t>
            </a:r>
            <a:endParaRPr lang="en-US" sz="1400" dirty="0">
              <a:solidFill>
                <a:schemeClr val="bg1"/>
              </a:solidFill>
            </a:endParaRPr>
          </a:p>
        </p:txBody>
      </p:sp>
      <p:sp>
        <p:nvSpPr>
          <p:cNvPr id="10" name="Rectangle 8"/>
          <p:cNvSpPr>
            <a:spLocks noChangeArrowheads="1"/>
          </p:cNvSpPr>
          <p:nvPr>
            <p:custDataLst>
              <p:tags r:id="rId3"/>
            </p:custDataLst>
          </p:nvPr>
        </p:nvSpPr>
        <p:spPr bwMode="auto">
          <a:xfrm>
            <a:off x="2845432" y="3483658"/>
            <a:ext cx="2815552" cy="737952"/>
          </a:xfrm>
          <a:prstGeom prst="rect">
            <a:avLst/>
          </a:prstGeom>
          <a:noFill/>
          <a:ln w="9525">
            <a:noFill/>
            <a:miter lim="800000"/>
            <a:headEnd/>
            <a:tailEnd/>
          </a:ln>
          <a:effectLst/>
          <a:extLst/>
        </p:spPr>
        <p:txBody>
          <a:bodyPr lIns="72009" tIns="72009" rIns="72009" bIns="72009" anchor="ctr"/>
          <a:lstStyle/>
          <a:p>
            <a:pPr marL="396000" lvl="2" indent="-285750">
              <a:spcBef>
                <a:spcPts val="400"/>
              </a:spcBef>
              <a:spcAft>
                <a:spcPts val="400"/>
              </a:spcAft>
              <a:buClr>
                <a:schemeClr val="bg1"/>
              </a:buClr>
              <a:buFontTx/>
              <a:buChar char="-"/>
            </a:pPr>
            <a:r>
              <a:rPr lang="en-US" sz="1400" dirty="0" smtClean="0">
                <a:solidFill>
                  <a:schemeClr val="bg1"/>
                </a:solidFill>
              </a:rPr>
              <a:t>Avg. 2000 TRX/sec.</a:t>
            </a:r>
          </a:p>
          <a:p>
            <a:pPr marL="396000" lvl="2" indent="-285750">
              <a:spcBef>
                <a:spcPts val="400"/>
              </a:spcBef>
              <a:spcAft>
                <a:spcPts val="400"/>
              </a:spcAft>
              <a:buClr>
                <a:schemeClr val="bg1"/>
              </a:buClr>
              <a:buFontTx/>
              <a:buChar char="-"/>
            </a:pPr>
            <a:r>
              <a:rPr lang="en-US" sz="1400" dirty="0" smtClean="0">
                <a:solidFill>
                  <a:schemeClr val="bg1"/>
                </a:solidFill>
              </a:rPr>
              <a:t>Max. 56.000 TRX/sec.</a:t>
            </a:r>
            <a:endParaRPr lang="en-US" sz="1400" dirty="0">
              <a:solidFill>
                <a:schemeClr val="bg1"/>
              </a:solidFill>
            </a:endParaRPr>
          </a:p>
        </p:txBody>
      </p:sp>
      <p:sp>
        <p:nvSpPr>
          <p:cNvPr id="11" name="Rectangle 8"/>
          <p:cNvSpPr>
            <a:spLocks noChangeArrowheads="1"/>
          </p:cNvSpPr>
          <p:nvPr>
            <p:custDataLst>
              <p:tags r:id="rId4"/>
            </p:custDataLst>
          </p:nvPr>
        </p:nvSpPr>
        <p:spPr bwMode="auto">
          <a:xfrm>
            <a:off x="6012600" y="3483658"/>
            <a:ext cx="2881304" cy="737952"/>
          </a:xfrm>
          <a:prstGeom prst="rect">
            <a:avLst/>
          </a:prstGeom>
          <a:noFill/>
          <a:ln w="9525">
            <a:noFill/>
            <a:miter lim="800000"/>
            <a:headEnd/>
            <a:tailEnd/>
          </a:ln>
          <a:effectLst/>
          <a:extLst/>
        </p:spPr>
        <p:txBody>
          <a:bodyPr lIns="72009" tIns="72009" rIns="72009" bIns="72009" anchor="ctr"/>
          <a:lstStyle/>
          <a:p>
            <a:pPr marL="396000" lvl="2" indent="-285750">
              <a:spcBef>
                <a:spcPts val="400"/>
              </a:spcBef>
              <a:spcAft>
                <a:spcPts val="400"/>
              </a:spcAft>
              <a:buClr>
                <a:schemeClr val="bg1"/>
              </a:buClr>
              <a:buFontTx/>
              <a:buChar char="-"/>
            </a:pPr>
            <a:r>
              <a:rPr lang="en-US" sz="1400" dirty="0" smtClean="0">
                <a:solidFill>
                  <a:schemeClr val="bg1"/>
                </a:solidFill>
              </a:rPr>
              <a:t>Avg. 3 TRX/sec.</a:t>
            </a:r>
          </a:p>
          <a:p>
            <a:pPr marL="396000" lvl="2" indent="-285750">
              <a:spcBef>
                <a:spcPts val="400"/>
              </a:spcBef>
              <a:spcAft>
                <a:spcPts val="400"/>
              </a:spcAft>
              <a:buClr>
                <a:schemeClr val="bg1"/>
              </a:buClr>
              <a:buFontTx/>
              <a:buChar char="-"/>
            </a:pPr>
            <a:r>
              <a:rPr lang="en-US" sz="1400" dirty="0" smtClean="0">
                <a:solidFill>
                  <a:schemeClr val="bg1"/>
                </a:solidFill>
              </a:rPr>
              <a:t>Max. 7 TRX/sec.</a:t>
            </a:r>
            <a:endParaRPr lang="en-US" sz="1400" dirty="0">
              <a:solidFill>
                <a:schemeClr val="bg1"/>
              </a:solidFill>
            </a:endParaRPr>
          </a:p>
        </p:txBody>
      </p:sp>
      <p:sp>
        <p:nvSpPr>
          <p:cNvPr id="12" name="Rectangle 8"/>
          <p:cNvSpPr>
            <a:spLocks noChangeArrowheads="1"/>
          </p:cNvSpPr>
          <p:nvPr>
            <p:custDataLst>
              <p:tags r:id="rId5"/>
            </p:custDataLst>
          </p:nvPr>
        </p:nvSpPr>
        <p:spPr bwMode="auto">
          <a:xfrm>
            <a:off x="2844128" y="4258442"/>
            <a:ext cx="2815552" cy="737952"/>
          </a:xfrm>
          <a:prstGeom prst="rect">
            <a:avLst/>
          </a:prstGeom>
          <a:noFill/>
          <a:ln w="9525">
            <a:noFill/>
            <a:miter lim="800000"/>
            <a:headEnd/>
            <a:tailEnd/>
          </a:ln>
          <a:effectLst/>
          <a:extLst/>
        </p:spPr>
        <p:txBody>
          <a:bodyPr lIns="72009" tIns="72009" rIns="72009" bIns="72009" anchor="ctr"/>
          <a:lstStyle/>
          <a:p>
            <a:pPr marL="396000" lvl="2" indent="-285750">
              <a:spcBef>
                <a:spcPts val="400"/>
              </a:spcBef>
              <a:spcAft>
                <a:spcPts val="400"/>
              </a:spcAft>
              <a:buClr>
                <a:schemeClr val="bg1"/>
              </a:buClr>
              <a:buFontTx/>
              <a:buChar char="-"/>
            </a:pPr>
            <a:r>
              <a:rPr lang="en-US" sz="1400" dirty="0" smtClean="0">
                <a:solidFill>
                  <a:schemeClr val="bg1"/>
                </a:solidFill>
              </a:rPr>
              <a:t>Share of value</a:t>
            </a:r>
            <a:endParaRPr lang="en-US" sz="1400" dirty="0">
              <a:solidFill>
                <a:schemeClr val="bg1"/>
              </a:solidFill>
            </a:endParaRPr>
          </a:p>
        </p:txBody>
      </p:sp>
      <p:sp>
        <p:nvSpPr>
          <p:cNvPr id="13" name="Rectangle 8"/>
          <p:cNvSpPr>
            <a:spLocks noChangeArrowheads="1"/>
          </p:cNvSpPr>
          <p:nvPr>
            <p:custDataLst>
              <p:tags r:id="rId6"/>
            </p:custDataLst>
          </p:nvPr>
        </p:nvSpPr>
        <p:spPr bwMode="auto">
          <a:xfrm>
            <a:off x="6012600" y="4258442"/>
            <a:ext cx="2880000" cy="737952"/>
          </a:xfrm>
          <a:prstGeom prst="rect">
            <a:avLst/>
          </a:prstGeom>
          <a:noFill/>
          <a:ln w="9525">
            <a:noFill/>
            <a:miter lim="800000"/>
            <a:headEnd/>
            <a:tailEnd/>
          </a:ln>
          <a:effectLst/>
          <a:extLst/>
        </p:spPr>
        <p:txBody>
          <a:bodyPr lIns="72009" tIns="72009" rIns="72009" bIns="72009" anchor="ctr"/>
          <a:lstStyle/>
          <a:p>
            <a:pPr marL="396000" lvl="2" indent="-285750">
              <a:spcBef>
                <a:spcPts val="400"/>
              </a:spcBef>
              <a:spcAft>
                <a:spcPts val="400"/>
              </a:spcAft>
              <a:buClr>
                <a:schemeClr val="bg1"/>
              </a:buClr>
              <a:buFontTx/>
              <a:buChar char="-"/>
            </a:pPr>
            <a:r>
              <a:rPr lang="en-US" sz="1400" dirty="0" smtClean="0">
                <a:solidFill>
                  <a:schemeClr val="bg1"/>
                </a:solidFill>
              </a:rPr>
              <a:t>~5$ (hardware, energy, bandwidth)</a:t>
            </a:r>
            <a:endParaRPr lang="en-US" sz="1400" dirty="0">
              <a:solidFill>
                <a:schemeClr val="bg1"/>
              </a:solidFill>
            </a:endParaRPr>
          </a:p>
        </p:txBody>
      </p:sp>
      <p:sp>
        <p:nvSpPr>
          <p:cNvPr id="14" name="Rectangle 8"/>
          <p:cNvSpPr>
            <a:spLocks noChangeArrowheads="1"/>
          </p:cNvSpPr>
          <p:nvPr>
            <p:custDataLst>
              <p:tags r:id="rId7"/>
            </p:custDataLst>
          </p:nvPr>
        </p:nvSpPr>
        <p:spPr bwMode="auto">
          <a:xfrm>
            <a:off x="2844128" y="5033225"/>
            <a:ext cx="2815552" cy="737952"/>
          </a:xfrm>
          <a:prstGeom prst="rect">
            <a:avLst/>
          </a:prstGeom>
          <a:noFill/>
          <a:ln w="9525">
            <a:noFill/>
            <a:miter lim="800000"/>
            <a:headEnd/>
            <a:tailEnd/>
          </a:ln>
          <a:effectLst/>
          <a:extLst/>
        </p:spPr>
        <p:txBody>
          <a:bodyPr lIns="72009" tIns="72009" rIns="72009" bIns="72009" anchor="ctr"/>
          <a:lstStyle/>
          <a:p>
            <a:pPr marL="396000" lvl="2" indent="-285750">
              <a:spcBef>
                <a:spcPts val="400"/>
              </a:spcBef>
              <a:spcAft>
                <a:spcPts val="400"/>
              </a:spcAft>
              <a:buClr>
                <a:schemeClr val="bg1"/>
              </a:buClr>
              <a:buFontTx/>
              <a:buChar char="-"/>
            </a:pPr>
            <a:r>
              <a:rPr lang="en-US" sz="1400" dirty="0" smtClean="0">
                <a:solidFill>
                  <a:schemeClr val="bg1"/>
                </a:solidFill>
              </a:rPr>
              <a:t>centralized storage by Visa</a:t>
            </a:r>
            <a:endParaRPr lang="en-US" sz="1400" dirty="0">
              <a:solidFill>
                <a:schemeClr val="bg1"/>
              </a:solidFill>
            </a:endParaRPr>
          </a:p>
        </p:txBody>
      </p:sp>
      <p:sp>
        <p:nvSpPr>
          <p:cNvPr id="15" name="Rectangle 8"/>
          <p:cNvSpPr>
            <a:spLocks noChangeArrowheads="1"/>
          </p:cNvSpPr>
          <p:nvPr>
            <p:custDataLst>
              <p:tags r:id="rId8"/>
            </p:custDataLst>
          </p:nvPr>
        </p:nvSpPr>
        <p:spPr bwMode="auto">
          <a:xfrm>
            <a:off x="6012600" y="5033225"/>
            <a:ext cx="2880000" cy="737952"/>
          </a:xfrm>
          <a:prstGeom prst="rect">
            <a:avLst/>
          </a:prstGeom>
          <a:noFill/>
          <a:ln w="9525">
            <a:noFill/>
            <a:miter lim="800000"/>
            <a:headEnd/>
            <a:tailEnd/>
          </a:ln>
          <a:effectLst/>
          <a:extLst/>
        </p:spPr>
        <p:txBody>
          <a:bodyPr lIns="72009" tIns="72009" rIns="72009" bIns="72009" anchor="ctr"/>
          <a:lstStyle/>
          <a:p>
            <a:pPr marL="396000" lvl="2" indent="-285750">
              <a:spcBef>
                <a:spcPts val="400"/>
              </a:spcBef>
              <a:spcAft>
                <a:spcPts val="400"/>
              </a:spcAft>
              <a:buClr>
                <a:schemeClr val="bg1"/>
              </a:buClr>
              <a:buFontTx/>
              <a:buChar char="-"/>
            </a:pPr>
            <a:r>
              <a:rPr lang="en-US" sz="1400" dirty="0" err="1" smtClean="0">
                <a:solidFill>
                  <a:schemeClr val="bg1"/>
                </a:solidFill>
              </a:rPr>
              <a:t>Blockchain</a:t>
            </a:r>
            <a:r>
              <a:rPr lang="en-US" sz="1400" dirty="0" smtClean="0">
                <a:solidFill>
                  <a:schemeClr val="bg1"/>
                </a:solidFill>
              </a:rPr>
              <a:t> size ~82 GB per node</a:t>
            </a:r>
            <a:endParaRPr lang="en-US" sz="1400" dirty="0">
              <a:solidFill>
                <a:schemeClr val="bg1"/>
              </a:solidFill>
            </a:endParaRPr>
          </a:p>
        </p:txBody>
      </p:sp>
      <p:sp>
        <p:nvSpPr>
          <p:cNvPr id="20" name="Richtungspfeil 19"/>
          <p:cNvSpPr/>
          <p:nvPr>
            <p:custDataLst>
              <p:tags r:id="rId9"/>
            </p:custDataLst>
          </p:nvPr>
        </p:nvSpPr>
        <p:spPr bwMode="auto">
          <a:xfrm>
            <a:off x="684213" y="2708874"/>
            <a:ext cx="1987940" cy="720000"/>
          </a:xfrm>
          <a:prstGeom prst="homePlate">
            <a:avLst>
              <a:gd name="adj" fmla="val 12478"/>
            </a:avLst>
          </a:prstGeom>
          <a:noFill/>
          <a:ln w="9525">
            <a:noFill/>
            <a:miter lim="800000"/>
            <a:headEnd/>
            <a:tailEnd/>
          </a:ln>
          <a:effectLst/>
          <a:extLst/>
        </p:spPr>
        <p:txBody>
          <a:bodyPr lIns="72009" tIns="72009" rIns="72009" bIns="72009" anchor="ctr"/>
          <a:lstStyle/>
          <a:p>
            <a:r>
              <a:rPr lang="en-US" sz="1400" b="1" dirty="0" smtClean="0">
                <a:solidFill>
                  <a:schemeClr val="bg1"/>
                </a:solidFill>
              </a:rPr>
              <a:t>Delay for TRX confirmation</a:t>
            </a:r>
            <a:endParaRPr lang="en-US" sz="1400" b="1" dirty="0">
              <a:solidFill>
                <a:schemeClr val="bg1"/>
              </a:solidFill>
            </a:endParaRPr>
          </a:p>
        </p:txBody>
      </p:sp>
      <p:sp>
        <p:nvSpPr>
          <p:cNvPr id="21" name="Richtungspfeil 20"/>
          <p:cNvSpPr/>
          <p:nvPr>
            <p:custDataLst>
              <p:tags r:id="rId10"/>
            </p:custDataLst>
          </p:nvPr>
        </p:nvSpPr>
        <p:spPr bwMode="auto">
          <a:xfrm>
            <a:off x="684213" y="3489642"/>
            <a:ext cx="1987940" cy="720000"/>
          </a:xfrm>
          <a:prstGeom prst="homePlate">
            <a:avLst>
              <a:gd name="adj" fmla="val 12478"/>
            </a:avLst>
          </a:prstGeom>
          <a:noFill/>
          <a:ln w="9525">
            <a:noFill/>
            <a:miter lim="800000"/>
            <a:headEnd/>
            <a:tailEnd/>
          </a:ln>
          <a:effectLst/>
          <a:extLst/>
        </p:spPr>
        <p:txBody>
          <a:bodyPr lIns="72009" tIns="72009" rIns="72009" bIns="72009" anchor="ctr"/>
          <a:lstStyle/>
          <a:p>
            <a:r>
              <a:rPr lang="en-US" sz="1400" b="1" dirty="0" smtClean="0">
                <a:solidFill>
                  <a:schemeClr val="bg1"/>
                </a:solidFill>
              </a:rPr>
              <a:t>Maximum volume</a:t>
            </a:r>
            <a:endParaRPr lang="en-US" sz="1400" b="1" dirty="0">
              <a:solidFill>
                <a:schemeClr val="bg1"/>
              </a:solidFill>
            </a:endParaRPr>
          </a:p>
        </p:txBody>
      </p:sp>
      <p:sp>
        <p:nvSpPr>
          <p:cNvPr id="22" name="Richtungspfeil 21"/>
          <p:cNvSpPr/>
          <p:nvPr>
            <p:custDataLst>
              <p:tags r:id="rId11"/>
            </p:custDataLst>
          </p:nvPr>
        </p:nvSpPr>
        <p:spPr bwMode="auto">
          <a:xfrm>
            <a:off x="684213" y="4270410"/>
            <a:ext cx="1987940" cy="720000"/>
          </a:xfrm>
          <a:prstGeom prst="homePlate">
            <a:avLst>
              <a:gd name="adj" fmla="val 12478"/>
            </a:avLst>
          </a:prstGeom>
          <a:noFill/>
          <a:ln w="9525">
            <a:noFill/>
            <a:miter lim="800000"/>
            <a:headEnd/>
            <a:tailEnd/>
          </a:ln>
          <a:effectLst/>
          <a:extLst/>
        </p:spPr>
        <p:txBody>
          <a:bodyPr lIns="72009" tIns="72009" rIns="72009" bIns="72009" anchor="ctr"/>
          <a:lstStyle/>
          <a:p>
            <a:r>
              <a:rPr lang="en-US" sz="1400" b="1" dirty="0" smtClean="0">
                <a:solidFill>
                  <a:schemeClr val="bg1"/>
                </a:solidFill>
              </a:rPr>
              <a:t>Cost per TRX</a:t>
            </a:r>
            <a:endParaRPr lang="en-US" sz="1400" b="1" dirty="0">
              <a:solidFill>
                <a:schemeClr val="bg1"/>
              </a:solidFill>
            </a:endParaRPr>
          </a:p>
        </p:txBody>
      </p:sp>
      <p:sp>
        <p:nvSpPr>
          <p:cNvPr id="23" name="Richtungspfeil 22"/>
          <p:cNvSpPr/>
          <p:nvPr>
            <p:custDataLst>
              <p:tags r:id="rId12"/>
            </p:custDataLst>
          </p:nvPr>
        </p:nvSpPr>
        <p:spPr bwMode="auto">
          <a:xfrm>
            <a:off x="684213" y="5051177"/>
            <a:ext cx="1987940" cy="720000"/>
          </a:xfrm>
          <a:prstGeom prst="homePlate">
            <a:avLst>
              <a:gd name="adj" fmla="val 12478"/>
            </a:avLst>
          </a:prstGeom>
          <a:noFill/>
          <a:ln w="9525">
            <a:noFill/>
            <a:miter lim="800000"/>
            <a:headEnd/>
            <a:tailEnd/>
          </a:ln>
          <a:effectLst/>
          <a:extLst/>
        </p:spPr>
        <p:txBody>
          <a:bodyPr lIns="72009" tIns="72009" rIns="72009" bIns="72009" anchor="ctr"/>
          <a:lstStyle/>
          <a:p>
            <a:r>
              <a:rPr lang="en-US" sz="1400" b="1" dirty="0" smtClean="0">
                <a:solidFill>
                  <a:schemeClr val="bg1"/>
                </a:solidFill>
              </a:rPr>
              <a:t>Storage requirement</a:t>
            </a:r>
            <a:endParaRPr lang="en-US" sz="1400" b="1" dirty="0">
              <a:solidFill>
                <a:schemeClr val="bg1"/>
              </a:solidFill>
            </a:endParaRPr>
          </a:p>
        </p:txBody>
      </p:sp>
      <p:cxnSp>
        <p:nvCxnSpPr>
          <p:cNvPr id="5" name="Gerader Verbinder 4"/>
          <p:cNvCxnSpPr/>
          <p:nvPr/>
        </p:nvCxnSpPr>
        <p:spPr bwMode="gray">
          <a:xfrm>
            <a:off x="2844128" y="3489642"/>
            <a:ext cx="604904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bwMode="gray">
          <a:xfrm>
            <a:off x="2856885" y="4270410"/>
            <a:ext cx="604904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bwMode="gray">
          <a:xfrm>
            <a:off x="2856885" y="5051177"/>
            <a:ext cx="6049047"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3404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13</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Core components of Smart Contracts</a:t>
            </a:r>
            <a:endParaRPr lang="en-US" sz="2000" dirty="0">
              <a:solidFill>
                <a:schemeClr val="bg1"/>
              </a:solidFill>
            </a:endParaRPr>
          </a:p>
        </p:txBody>
      </p:sp>
      <p:sp>
        <p:nvSpPr>
          <p:cNvPr id="24" name="Rectangle 7"/>
          <p:cNvSpPr>
            <a:spLocks noChangeArrowheads="1"/>
          </p:cNvSpPr>
          <p:nvPr/>
        </p:nvSpPr>
        <p:spPr bwMode="auto">
          <a:xfrm>
            <a:off x="251400" y="1628775"/>
            <a:ext cx="4158624" cy="313511"/>
          </a:xfrm>
          <a:prstGeom prst="rect">
            <a:avLst/>
          </a:prstGeom>
          <a:solidFill>
            <a:schemeClr val="bg1"/>
          </a:solidFill>
          <a:ln w="9525">
            <a:solidFill>
              <a:schemeClr val="bg1"/>
            </a:solidFill>
            <a:miter lim="800000"/>
            <a:headEnd/>
            <a:tailEnd/>
          </a:ln>
          <a:effectLst/>
          <a:extLst/>
        </p:spPr>
        <p:txBody>
          <a:bodyPr lIns="72009" tIns="72009" rIns="72009" bIns="72009" anchor="ctr"/>
          <a:lstStyle/>
          <a:p>
            <a:pPr algn="ctr">
              <a:spcBef>
                <a:spcPct val="30000"/>
              </a:spcBef>
              <a:buClr>
                <a:schemeClr val="tx1"/>
              </a:buClr>
              <a:buFont typeface="Wingdings" charset="0"/>
              <a:buNone/>
            </a:pPr>
            <a:r>
              <a:rPr lang="en-US" sz="1600" b="1" dirty="0" smtClean="0"/>
              <a:t>Cryptographic TRX system</a:t>
            </a:r>
            <a:endParaRPr lang="en-US" sz="1600" b="1" dirty="0"/>
          </a:p>
        </p:txBody>
      </p:sp>
      <p:sp>
        <p:nvSpPr>
          <p:cNvPr id="25" name="Rectangle 8"/>
          <p:cNvSpPr>
            <a:spLocks noChangeArrowheads="1"/>
          </p:cNvSpPr>
          <p:nvPr/>
        </p:nvSpPr>
        <p:spPr bwMode="auto">
          <a:xfrm>
            <a:off x="1364608" y="2011940"/>
            <a:ext cx="3045416" cy="1755359"/>
          </a:xfrm>
          <a:prstGeom prst="rect">
            <a:avLst/>
          </a:prstGeom>
          <a:noFill/>
          <a:ln w="9525">
            <a:noFill/>
            <a:miter lim="800000"/>
            <a:headEnd/>
            <a:tailEnd/>
          </a:ln>
          <a:effectLst/>
          <a:extLst/>
        </p:spPr>
        <p:txBody>
          <a:bodyPr lIns="72009" tIns="72009" rIns="72009" bIns="72009" anchor="t"/>
          <a:lstStyle/>
          <a:p>
            <a:pPr marL="285750" indent="-285750">
              <a:buFont typeface="Symbol" panose="05050102010706020507" pitchFamily="18" charset="2"/>
              <a:buChar char="-"/>
            </a:pPr>
            <a:r>
              <a:rPr lang="en-US" dirty="0" smtClean="0">
                <a:solidFill>
                  <a:schemeClr val="bg1"/>
                </a:solidFill>
              </a:rPr>
              <a:t>Cryptographically secured ledger for the management of transactions and accounts</a:t>
            </a:r>
            <a:endParaRPr lang="en-US" dirty="0">
              <a:solidFill>
                <a:schemeClr val="bg1"/>
              </a:solidFill>
            </a:endParaRPr>
          </a:p>
        </p:txBody>
      </p:sp>
      <p:sp>
        <p:nvSpPr>
          <p:cNvPr id="26" name="Rectangle 7"/>
          <p:cNvSpPr>
            <a:spLocks noChangeArrowheads="1"/>
          </p:cNvSpPr>
          <p:nvPr/>
        </p:nvSpPr>
        <p:spPr bwMode="auto">
          <a:xfrm>
            <a:off x="4734551" y="1628775"/>
            <a:ext cx="4158624" cy="313511"/>
          </a:xfrm>
          <a:prstGeom prst="rect">
            <a:avLst/>
          </a:prstGeom>
          <a:solidFill>
            <a:schemeClr val="bg1"/>
          </a:solidFill>
          <a:ln w="9525">
            <a:solidFill>
              <a:schemeClr val="bg1"/>
            </a:solidFill>
            <a:miter lim="800000"/>
            <a:headEnd/>
            <a:tailEnd/>
          </a:ln>
          <a:effectLst/>
          <a:extLst/>
        </p:spPr>
        <p:txBody>
          <a:bodyPr lIns="72009" tIns="72009" rIns="72009" bIns="72009" anchor="ctr"/>
          <a:lstStyle/>
          <a:p>
            <a:pPr algn="ctr">
              <a:spcBef>
                <a:spcPct val="30000"/>
              </a:spcBef>
              <a:buClr>
                <a:schemeClr val="tx1"/>
              </a:buClr>
              <a:buFont typeface="Wingdings" charset="0"/>
              <a:buNone/>
            </a:pPr>
            <a:r>
              <a:rPr lang="en-US" sz="1600" b="1" dirty="0" smtClean="0"/>
              <a:t>Peer-to-peer architecture</a:t>
            </a:r>
            <a:endParaRPr lang="en-US" sz="1600" b="1" dirty="0"/>
          </a:p>
        </p:txBody>
      </p:sp>
      <p:sp>
        <p:nvSpPr>
          <p:cNvPr id="30" name="Rectangle 7"/>
          <p:cNvSpPr>
            <a:spLocks noChangeArrowheads="1"/>
          </p:cNvSpPr>
          <p:nvPr/>
        </p:nvSpPr>
        <p:spPr bwMode="auto">
          <a:xfrm>
            <a:off x="251400" y="5852339"/>
            <a:ext cx="4158624" cy="313511"/>
          </a:xfrm>
          <a:prstGeom prst="rect">
            <a:avLst/>
          </a:prstGeom>
          <a:solidFill>
            <a:schemeClr val="bg1"/>
          </a:solidFill>
          <a:ln w="9525">
            <a:solidFill>
              <a:schemeClr val="bg1"/>
            </a:solidFill>
            <a:miter lim="800000"/>
            <a:headEnd/>
            <a:tailEnd/>
          </a:ln>
          <a:effectLst/>
          <a:extLst/>
        </p:spPr>
        <p:txBody>
          <a:bodyPr lIns="72009" tIns="72009" rIns="72009" bIns="72009" anchor="ctr"/>
          <a:lstStyle/>
          <a:p>
            <a:pPr algn="ctr">
              <a:spcBef>
                <a:spcPct val="30000"/>
              </a:spcBef>
              <a:buClr>
                <a:schemeClr val="tx1"/>
              </a:buClr>
              <a:buFont typeface="Wingdings" charset="0"/>
              <a:buNone/>
            </a:pPr>
            <a:r>
              <a:rPr lang="en-US" sz="1600" b="1" dirty="0" err="1" smtClean="0"/>
              <a:t>Virtuelle</a:t>
            </a:r>
            <a:r>
              <a:rPr lang="en-US" sz="1600" b="1" dirty="0" smtClean="0"/>
              <a:t> </a:t>
            </a:r>
            <a:r>
              <a:rPr lang="en-US" sz="1600" b="1" dirty="0" err="1" smtClean="0"/>
              <a:t>Maschine</a:t>
            </a:r>
            <a:endParaRPr lang="en-US" sz="1600" b="1" dirty="0"/>
          </a:p>
        </p:txBody>
      </p:sp>
      <p:sp>
        <p:nvSpPr>
          <p:cNvPr id="31" name="Rectangle 7"/>
          <p:cNvSpPr>
            <a:spLocks noChangeArrowheads="1"/>
          </p:cNvSpPr>
          <p:nvPr/>
        </p:nvSpPr>
        <p:spPr bwMode="auto">
          <a:xfrm>
            <a:off x="4734551" y="5852339"/>
            <a:ext cx="4158624" cy="313511"/>
          </a:xfrm>
          <a:prstGeom prst="rect">
            <a:avLst/>
          </a:prstGeom>
          <a:solidFill>
            <a:schemeClr val="bg1"/>
          </a:solidFill>
          <a:ln w="9525">
            <a:solidFill>
              <a:schemeClr val="bg1"/>
            </a:solidFill>
            <a:miter lim="800000"/>
            <a:headEnd/>
            <a:tailEnd/>
          </a:ln>
          <a:effectLst/>
          <a:extLst/>
        </p:spPr>
        <p:txBody>
          <a:bodyPr lIns="72009" tIns="72009" rIns="72009" bIns="72009" anchor="ctr"/>
          <a:lstStyle/>
          <a:p>
            <a:pPr algn="ctr">
              <a:spcBef>
                <a:spcPct val="30000"/>
              </a:spcBef>
              <a:buClr>
                <a:schemeClr val="tx1"/>
              </a:buClr>
              <a:buFont typeface="Wingdings" charset="0"/>
              <a:buNone/>
            </a:pPr>
            <a:r>
              <a:rPr lang="en-US" sz="1600" b="1" dirty="0" err="1" smtClean="0"/>
              <a:t>Konsens-Algorithmus</a:t>
            </a:r>
            <a:r>
              <a:rPr lang="en-US" sz="1600" b="1" dirty="0" smtClean="0"/>
              <a:t> </a:t>
            </a:r>
            <a:endParaRPr lang="en-US" sz="1600" b="1" dirty="0"/>
          </a:p>
        </p:txBody>
      </p:sp>
      <p:sp>
        <p:nvSpPr>
          <p:cNvPr id="32" name="Rectangle 8"/>
          <p:cNvSpPr>
            <a:spLocks noChangeArrowheads="1"/>
          </p:cNvSpPr>
          <p:nvPr/>
        </p:nvSpPr>
        <p:spPr bwMode="auto">
          <a:xfrm>
            <a:off x="4734551" y="2011940"/>
            <a:ext cx="4158624" cy="1755359"/>
          </a:xfrm>
          <a:prstGeom prst="rect">
            <a:avLst/>
          </a:prstGeom>
          <a:noFill/>
          <a:ln w="9525">
            <a:noFill/>
            <a:miter lim="800000"/>
            <a:headEnd/>
            <a:tailEnd/>
          </a:ln>
          <a:effectLst/>
          <a:extLst/>
        </p:spPr>
        <p:txBody>
          <a:bodyPr lIns="72009" tIns="72009" rIns="72009" bIns="72009" anchor="t"/>
          <a:lstStyle/>
          <a:p>
            <a:pPr marL="285750" indent="-285750">
              <a:buFont typeface="Symbol" panose="05050102010706020507" pitchFamily="18" charset="2"/>
              <a:buChar char="-"/>
            </a:pPr>
            <a:r>
              <a:rPr lang="en-US" dirty="0" smtClean="0">
                <a:solidFill>
                  <a:schemeClr val="bg1"/>
                </a:solidFill>
              </a:rPr>
              <a:t>Decentralized network of equal nodes</a:t>
            </a:r>
            <a:endParaRPr lang="en-US" dirty="0">
              <a:solidFill>
                <a:schemeClr val="bg1"/>
              </a:solidFill>
            </a:endParaRPr>
          </a:p>
        </p:txBody>
      </p:sp>
      <p:sp>
        <p:nvSpPr>
          <p:cNvPr id="33" name="Rectangle 8"/>
          <p:cNvSpPr>
            <a:spLocks noChangeArrowheads="1"/>
          </p:cNvSpPr>
          <p:nvPr/>
        </p:nvSpPr>
        <p:spPr bwMode="auto">
          <a:xfrm>
            <a:off x="251400" y="4019486"/>
            <a:ext cx="4158624" cy="1755359"/>
          </a:xfrm>
          <a:prstGeom prst="rect">
            <a:avLst/>
          </a:prstGeom>
          <a:noFill/>
          <a:ln w="9525">
            <a:noFill/>
            <a:miter lim="800000"/>
            <a:headEnd/>
            <a:tailEnd/>
          </a:ln>
          <a:effectLst/>
          <a:extLst/>
        </p:spPr>
        <p:txBody>
          <a:bodyPr lIns="72009" tIns="72009" rIns="72009" bIns="72009" anchor="b"/>
          <a:lstStyle/>
          <a:p>
            <a:pPr marL="285750" lvl="1" indent="-285750">
              <a:buFont typeface="Symbol" panose="05050102010706020507" pitchFamily="18" charset="2"/>
              <a:buChar char="-"/>
            </a:pPr>
            <a:r>
              <a:rPr lang="en-US" dirty="0" smtClean="0">
                <a:solidFill>
                  <a:schemeClr val="bg1"/>
                </a:solidFill>
              </a:rPr>
              <a:t>Computer implemented as Software</a:t>
            </a:r>
          </a:p>
          <a:p>
            <a:pPr marL="285750" lvl="1" indent="-285750">
              <a:buFont typeface="Symbol" panose="05050102010706020507" pitchFamily="18" charset="2"/>
              <a:buChar char="-"/>
            </a:pPr>
            <a:r>
              <a:rPr lang="en-US" dirty="0" smtClean="0">
                <a:solidFill>
                  <a:schemeClr val="bg1"/>
                </a:solidFill>
              </a:rPr>
              <a:t>Executes Smart Contracts</a:t>
            </a:r>
          </a:p>
          <a:p>
            <a:pPr marL="285750" lvl="1" indent="-285750">
              <a:buFont typeface="Symbol" panose="05050102010706020507" pitchFamily="18" charset="2"/>
              <a:buChar char="-"/>
            </a:pPr>
            <a:r>
              <a:rPr lang="en-US" dirty="0" smtClean="0">
                <a:solidFill>
                  <a:schemeClr val="bg1"/>
                </a:solidFill>
              </a:rPr>
              <a:t>Code is stored on </a:t>
            </a:r>
            <a:r>
              <a:rPr lang="en-US" dirty="0" err="1" smtClean="0">
                <a:solidFill>
                  <a:schemeClr val="bg1"/>
                </a:solidFill>
              </a:rPr>
              <a:t>Blockchain</a:t>
            </a:r>
            <a:endParaRPr lang="en-US" dirty="0">
              <a:solidFill>
                <a:schemeClr val="bg1"/>
              </a:solidFill>
            </a:endParaRPr>
          </a:p>
        </p:txBody>
      </p:sp>
      <p:sp>
        <p:nvSpPr>
          <p:cNvPr id="34" name="Rectangle 8"/>
          <p:cNvSpPr>
            <a:spLocks noChangeArrowheads="1"/>
          </p:cNvSpPr>
          <p:nvPr/>
        </p:nvSpPr>
        <p:spPr bwMode="auto">
          <a:xfrm>
            <a:off x="4734551" y="4019486"/>
            <a:ext cx="4158624" cy="1755359"/>
          </a:xfrm>
          <a:prstGeom prst="rect">
            <a:avLst/>
          </a:prstGeom>
          <a:noFill/>
          <a:ln w="9525">
            <a:noFill/>
            <a:miter lim="800000"/>
            <a:headEnd/>
            <a:tailEnd/>
          </a:ln>
          <a:effectLst/>
          <a:extLst/>
        </p:spPr>
        <p:txBody>
          <a:bodyPr lIns="72009" tIns="72009" rIns="72009" bIns="72009" anchor="b"/>
          <a:lstStyle/>
          <a:p>
            <a:pPr marL="285750" indent="-285750">
              <a:buFont typeface="Symbol" panose="05050102010706020507" pitchFamily="18" charset="2"/>
              <a:buChar char="-"/>
            </a:pPr>
            <a:r>
              <a:rPr lang="en-US" dirty="0" smtClean="0">
                <a:solidFill>
                  <a:schemeClr val="bg1"/>
                </a:solidFill>
              </a:rPr>
              <a:t>Mechanism to agree on current state of system based on POW</a:t>
            </a:r>
            <a:endParaRPr lang="en-US" dirty="0">
              <a:solidFill>
                <a:schemeClr val="bg1"/>
              </a:solidFill>
            </a:endParaRPr>
          </a:p>
        </p:txBody>
      </p:sp>
      <p:sp>
        <p:nvSpPr>
          <p:cNvPr id="35" name="Oval 8"/>
          <p:cNvSpPr/>
          <p:nvPr/>
        </p:nvSpPr>
        <p:spPr bwMode="auto">
          <a:xfrm>
            <a:off x="3672284" y="3047089"/>
            <a:ext cx="1800000" cy="180000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dirty="0">
              <a:solidFill>
                <a:srgbClr val="FFFFFF"/>
              </a:solidFill>
              <a:latin typeface="Verdana" charset="0"/>
              <a:ea typeface="ＭＳ Ｐゴシック" charset="0"/>
            </a:endParaRPr>
          </a:p>
        </p:txBody>
      </p:sp>
      <p:pic>
        <p:nvPicPr>
          <p:cNvPr id="36" name="Grafik 35"/>
          <p:cNvPicPr>
            <a:picLocks noChangeAspect="1"/>
          </p:cNvPicPr>
          <p:nvPr/>
        </p:nvPicPr>
        <p:blipFill>
          <a:blip r:embed="rId3"/>
          <a:stretch>
            <a:fillRect/>
          </a:stretch>
        </p:blipFill>
        <p:spPr>
          <a:xfrm>
            <a:off x="4104684" y="3384679"/>
            <a:ext cx="935201" cy="1124441"/>
          </a:xfrm>
          <a:prstGeom prst="rect">
            <a:avLst/>
          </a:prstGeom>
          <a:ln w="12700">
            <a:solidFill>
              <a:schemeClr val="bg1"/>
            </a:solidFill>
          </a:ln>
        </p:spPr>
      </p:pic>
      <p:pic>
        <p:nvPicPr>
          <p:cNvPr id="37" name="Grafik 36"/>
          <p:cNvPicPr>
            <a:picLocks noChangeAspect="1"/>
          </p:cNvPicPr>
          <p:nvPr/>
        </p:nvPicPr>
        <p:blipFill>
          <a:blip r:embed="rId4"/>
          <a:stretch>
            <a:fillRect/>
          </a:stretch>
        </p:blipFill>
        <p:spPr>
          <a:xfrm>
            <a:off x="395536" y="2089347"/>
            <a:ext cx="886015" cy="1600544"/>
          </a:xfrm>
          <a:prstGeom prst="rect">
            <a:avLst/>
          </a:prstGeom>
        </p:spPr>
      </p:pic>
      <p:pic>
        <p:nvPicPr>
          <p:cNvPr id="38" name="Grafik 37"/>
          <p:cNvPicPr>
            <a:picLocks noChangeAspect="1"/>
          </p:cNvPicPr>
          <p:nvPr/>
        </p:nvPicPr>
        <p:blipFill>
          <a:blip r:embed="rId5"/>
          <a:stretch>
            <a:fillRect/>
          </a:stretch>
        </p:blipFill>
        <p:spPr>
          <a:xfrm>
            <a:off x="5915381" y="2420888"/>
            <a:ext cx="2473043" cy="1008000"/>
          </a:xfrm>
          <a:prstGeom prst="rect">
            <a:avLst/>
          </a:prstGeom>
        </p:spPr>
      </p:pic>
      <p:pic>
        <p:nvPicPr>
          <p:cNvPr id="39" name="Grafik 38"/>
          <p:cNvPicPr>
            <a:picLocks noChangeAspect="1"/>
          </p:cNvPicPr>
          <p:nvPr/>
        </p:nvPicPr>
        <p:blipFill>
          <a:blip r:embed="rId6"/>
          <a:stretch>
            <a:fillRect/>
          </a:stretch>
        </p:blipFill>
        <p:spPr>
          <a:xfrm>
            <a:off x="5652120" y="4149080"/>
            <a:ext cx="2480745" cy="1008000"/>
          </a:xfrm>
          <a:prstGeom prst="rect">
            <a:avLst/>
          </a:prstGeom>
          <a:noFill/>
          <a:ln w="9525">
            <a:noFill/>
            <a:miter lim="800000"/>
            <a:headEnd/>
            <a:tailEnd/>
          </a:ln>
          <a:effectLst/>
        </p:spPr>
      </p:pic>
    </p:spTree>
    <p:extLst>
      <p:ext uri="{BB962C8B-B14F-4D97-AF65-F5344CB8AC3E}">
        <p14:creationId xmlns:p14="http://schemas.microsoft.com/office/powerpoint/2010/main" val="369443054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14</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Unique features with unique drawbacks</a:t>
            </a:r>
            <a:endParaRPr lang="en-US" sz="2000" dirty="0">
              <a:solidFill>
                <a:schemeClr val="bg1"/>
              </a:solidFill>
            </a:endParaRPr>
          </a:p>
        </p:txBody>
      </p:sp>
      <p:sp>
        <p:nvSpPr>
          <p:cNvPr id="18" name="Pfeil nach rechts 17"/>
          <p:cNvSpPr/>
          <p:nvPr/>
        </p:nvSpPr>
        <p:spPr bwMode="auto">
          <a:xfrm rot="10800000">
            <a:off x="2023083" y="5085184"/>
            <a:ext cx="1584176" cy="612001"/>
          </a:xfrm>
          <a:prstGeom prst="rightArrow">
            <a:avLst>
              <a:gd name="adj1" fmla="val 100000"/>
              <a:gd name="adj2" fmla="val 52473"/>
            </a:avLst>
          </a:prstGeom>
          <a:solidFill>
            <a:srgbClr val="78AAB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lt1"/>
              </a:solidFill>
            </a:endParaRPr>
          </a:p>
        </p:txBody>
      </p:sp>
      <p:sp>
        <p:nvSpPr>
          <p:cNvPr id="19" name="Pfeil nach rechts 18"/>
          <p:cNvSpPr/>
          <p:nvPr/>
        </p:nvSpPr>
        <p:spPr bwMode="auto">
          <a:xfrm rot="10800000">
            <a:off x="1807060" y="1715071"/>
            <a:ext cx="1584176" cy="2794051"/>
          </a:xfrm>
          <a:prstGeom prst="rightArrow">
            <a:avLst>
              <a:gd name="adj1" fmla="val 100000"/>
              <a:gd name="adj2" fmla="val 41876"/>
            </a:avLst>
          </a:prstGeom>
          <a:solidFill>
            <a:srgbClr val="78AAB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p>
        </p:txBody>
      </p:sp>
      <p:grpSp>
        <p:nvGrpSpPr>
          <p:cNvPr id="20" name="Gruppieren 19"/>
          <p:cNvGrpSpPr/>
          <p:nvPr/>
        </p:nvGrpSpPr>
        <p:grpSpPr>
          <a:xfrm>
            <a:off x="711821" y="2366770"/>
            <a:ext cx="1440000" cy="1440000"/>
            <a:chOff x="467544" y="2008888"/>
            <a:chExt cx="1440000" cy="1440000"/>
          </a:xfrm>
        </p:grpSpPr>
        <p:sp>
          <p:nvSpPr>
            <p:cNvPr id="21" name="Oval 8"/>
            <p:cNvSpPr/>
            <p:nvPr/>
          </p:nvSpPr>
          <p:spPr bwMode="auto">
            <a:xfrm>
              <a:off x="467544" y="2008888"/>
              <a:ext cx="1440000" cy="144000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dirty="0">
                <a:solidFill>
                  <a:srgbClr val="FFFFFF"/>
                </a:solidFill>
                <a:latin typeface="Verdana" charset="0"/>
                <a:ea typeface="ＭＳ Ｐゴシック" charset="0"/>
              </a:endParaRPr>
            </a:p>
          </p:txBody>
        </p:sp>
        <p:pic>
          <p:nvPicPr>
            <p:cNvPr id="22" name="Grafik 21"/>
            <p:cNvPicPr>
              <a:picLocks noChangeAspect="1"/>
            </p:cNvPicPr>
            <p:nvPr/>
          </p:nvPicPr>
          <p:blipFill>
            <a:blip r:embed="rId3"/>
            <a:stretch>
              <a:fillRect/>
            </a:stretch>
          </p:blipFill>
          <p:spPr>
            <a:xfrm flipH="1">
              <a:off x="930299" y="2172176"/>
              <a:ext cx="514489" cy="1113423"/>
            </a:xfrm>
            <a:prstGeom prst="rect">
              <a:avLst/>
            </a:prstGeom>
          </p:spPr>
        </p:pic>
      </p:grpSp>
      <p:sp>
        <p:nvSpPr>
          <p:cNvPr id="23" name="Rectangle 17"/>
          <p:cNvSpPr>
            <a:spLocks noChangeArrowheads="1"/>
          </p:cNvSpPr>
          <p:nvPr/>
        </p:nvSpPr>
        <p:spPr bwMode="auto">
          <a:xfrm>
            <a:off x="2772824" y="2442422"/>
            <a:ext cx="2259013" cy="612000"/>
          </a:xfrm>
          <a:prstGeom prst="rect">
            <a:avLst/>
          </a:prstGeom>
          <a:solidFill>
            <a:schemeClr val="bg1"/>
          </a:solidFill>
          <a:ln w="9525">
            <a:noFill/>
            <a:round/>
            <a:headEnd/>
            <a:tailEnd/>
          </a:ln>
        </p:spPr>
        <p:txBody>
          <a:bodyPr wrap="none" lIns="0" tIns="0" rIns="0" bIns="0" anchor="ctr"/>
          <a:lstStyle/>
          <a:p>
            <a:pPr algn="ctr" defTabSz="995363"/>
            <a:r>
              <a:rPr lang="en-US" sz="1400" b="1" dirty="0" smtClean="0"/>
              <a:t>No manipulation</a:t>
            </a:r>
            <a:endParaRPr lang="en-US" sz="1400" b="1" dirty="0"/>
          </a:p>
        </p:txBody>
      </p:sp>
      <p:sp>
        <p:nvSpPr>
          <p:cNvPr id="27" name="Rectangle 17"/>
          <p:cNvSpPr>
            <a:spLocks noChangeArrowheads="1"/>
          </p:cNvSpPr>
          <p:nvPr/>
        </p:nvSpPr>
        <p:spPr bwMode="auto">
          <a:xfrm>
            <a:off x="2772824" y="1715072"/>
            <a:ext cx="2259013" cy="612000"/>
          </a:xfrm>
          <a:prstGeom prst="rect">
            <a:avLst/>
          </a:prstGeom>
          <a:solidFill>
            <a:schemeClr val="bg1"/>
          </a:solidFill>
          <a:ln w="9525">
            <a:noFill/>
            <a:round/>
            <a:headEnd/>
            <a:tailEnd/>
          </a:ln>
        </p:spPr>
        <p:txBody>
          <a:bodyPr wrap="none" lIns="0" tIns="0" rIns="0" bIns="0" anchor="ctr"/>
          <a:lstStyle/>
          <a:p>
            <a:pPr algn="ctr" defTabSz="995363"/>
            <a:r>
              <a:rPr lang="en-US" sz="1400" b="1" dirty="0" smtClean="0"/>
              <a:t>No central</a:t>
            </a:r>
            <a:r>
              <a:rPr lang="en-US" sz="1400" b="1" dirty="0" smtClean="0"/>
              <a:t>ized</a:t>
            </a:r>
          </a:p>
          <a:p>
            <a:pPr algn="ctr" defTabSz="995363"/>
            <a:r>
              <a:rPr lang="en-US" sz="1400" b="1" dirty="0" smtClean="0"/>
              <a:t>control</a:t>
            </a:r>
            <a:endParaRPr lang="en-US" sz="1400" b="1" dirty="0"/>
          </a:p>
        </p:txBody>
      </p:sp>
      <p:sp>
        <p:nvSpPr>
          <p:cNvPr id="28" name="Rectangle 17"/>
          <p:cNvSpPr>
            <a:spLocks noChangeArrowheads="1"/>
          </p:cNvSpPr>
          <p:nvPr/>
        </p:nvSpPr>
        <p:spPr bwMode="auto">
          <a:xfrm>
            <a:off x="2772824" y="3169772"/>
            <a:ext cx="2259013" cy="612000"/>
          </a:xfrm>
          <a:prstGeom prst="rect">
            <a:avLst/>
          </a:prstGeom>
          <a:solidFill>
            <a:schemeClr val="bg1"/>
          </a:solidFill>
          <a:ln w="9525">
            <a:noFill/>
            <a:round/>
            <a:headEnd/>
            <a:tailEnd/>
          </a:ln>
        </p:spPr>
        <p:txBody>
          <a:bodyPr wrap="none" lIns="0" tIns="0" rIns="0" bIns="0" anchor="ctr"/>
          <a:lstStyle/>
          <a:p>
            <a:pPr algn="ctr" defTabSz="995363"/>
            <a:r>
              <a:rPr lang="en-US" sz="1400" b="1" dirty="0" smtClean="0"/>
              <a:t>No downtime</a:t>
            </a:r>
            <a:endParaRPr lang="en-US" sz="1400" b="1" dirty="0"/>
          </a:p>
        </p:txBody>
      </p:sp>
      <p:grpSp>
        <p:nvGrpSpPr>
          <p:cNvPr id="40" name="Gruppieren 39"/>
          <p:cNvGrpSpPr/>
          <p:nvPr/>
        </p:nvGrpSpPr>
        <p:grpSpPr>
          <a:xfrm>
            <a:off x="711821" y="4671186"/>
            <a:ext cx="1440000" cy="1440000"/>
            <a:chOff x="395536" y="4149240"/>
            <a:chExt cx="1440000" cy="1440000"/>
          </a:xfrm>
        </p:grpSpPr>
        <p:sp>
          <p:nvSpPr>
            <p:cNvPr id="41" name="Oval 8"/>
            <p:cNvSpPr/>
            <p:nvPr/>
          </p:nvSpPr>
          <p:spPr bwMode="auto">
            <a:xfrm>
              <a:off x="395536" y="4149240"/>
              <a:ext cx="1440000" cy="144000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dirty="0">
                <a:solidFill>
                  <a:srgbClr val="FFFFFF"/>
                </a:solidFill>
                <a:latin typeface="Verdana" charset="0"/>
                <a:ea typeface="ＭＳ Ｐゴシック" charset="0"/>
              </a:endParaRPr>
            </a:p>
          </p:txBody>
        </p:sp>
        <p:pic>
          <p:nvPicPr>
            <p:cNvPr id="42" name="Grafik 41"/>
            <p:cNvPicPr>
              <a:picLocks noChangeAspect="1"/>
            </p:cNvPicPr>
            <p:nvPr/>
          </p:nvPicPr>
          <p:blipFill>
            <a:blip r:embed="rId4"/>
            <a:stretch>
              <a:fillRect/>
            </a:stretch>
          </p:blipFill>
          <p:spPr>
            <a:xfrm>
              <a:off x="734661" y="4447263"/>
              <a:ext cx="761747" cy="915888"/>
            </a:xfrm>
            <a:prstGeom prst="rect">
              <a:avLst/>
            </a:prstGeom>
            <a:ln w="12700">
              <a:solidFill>
                <a:schemeClr val="bg1"/>
              </a:solidFill>
            </a:ln>
          </p:spPr>
        </p:pic>
      </p:grpSp>
      <p:sp>
        <p:nvSpPr>
          <p:cNvPr id="43" name="Rectangle 17"/>
          <p:cNvSpPr>
            <a:spLocks noChangeArrowheads="1"/>
          </p:cNvSpPr>
          <p:nvPr/>
        </p:nvSpPr>
        <p:spPr bwMode="auto">
          <a:xfrm>
            <a:off x="2772824" y="5085186"/>
            <a:ext cx="2259013" cy="612000"/>
          </a:xfrm>
          <a:prstGeom prst="rect">
            <a:avLst/>
          </a:prstGeom>
          <a:solidFill>
            <a:schemeClr val="bg1"/>
          </a:solidFill>
          <a:ln w="9525">
            <a:noFill/>
            <a:round/>
            <a:headEnd/>
            <a:tailEnd/>
          </a:ln>
        </p:spPr>
        <p:txBody>
          <a:bodyPr wrap="none" lIns="0" tIns="0" rIns="0" bIns="0" anchor="ctr"/>
          <a:lstStyle/>
          <a:p>
            <a:pPr algn="ctr" defTabSz="995363"/>
            <a:r>
              <a:rPr lang="en-US" sz="1400" b="1" dirty="0" smtClean="0"/>
              <a:t>World computer</a:t>
            </a:r>
            <a:endParaRPr lang="en-US" sz="1400" b="1" dirty="0"/>
          </a:p>
        </p:txBody>
      </p:sp>
      <p:sp>
        <p:nvSpPr>
          <p:cNvPr id="44" name="Rectangle 17"/>
          <p:cNvSpPr>
            <a:spLocks noChangeArrowheads="1"/>
          </p:cNvSpPr>
          <p:nvPr/>
        </p:nvSpPr>
        <p:spPr bwMode="auto">
          <a:xfrm>
            <a:off x="2772824" y="3897122"/>
            <a:ext cx="2259013" cy="612000"/>
          </a:xfrm>
          <a:prstGeom prst="rect">
            <a:avLst/>
          </a:prstGeom>
          <a:solidFill>
            <a:schemeClr val="bg1"/>
          </a:solidFill>
          <a:ln w="9525">
            <a:noFill/>
            <a:round/>
            <a:headEnd/>
            <a:tailEnd/>
          </a:ln>
        </p:spPr>
        <p:txBody>
          <a:bodyPr wrap="none" lIns="0" tIns="0" rIns="0" bIns="0" anchor="ctr"/>
          <a:lstStyle/>
          <a:p>
            <a:pPr algn="ctr" defTabSz="995363"/>
            <a:r>
              <a:rPr lang="en-US" sz="1400" b="1" dirty="0" smtClean="0"/>
              <a:t>Information</a:t>
            </a:r>
          </a:p>
          <a:p>
            <a:pPr algn="ctr" defTabSz="995363"/>
            <a:r>
              <a:rPr lang="en-US" sz="1400" b="1" dirty="0" smtClean="0"/>
              <a:t>symmetry</a:t>
            </a:r>
            <a:endParaRPr lang="en-US" sz="1400" b="1" dirty="0"/>
          </a:p>
        </p:txBody>
      </p:sp>
      <p:sp>
        <p:nvSpPr>
          <p:cNvPr id="60" name="Rectangle 17"/>
          <p:cNvSpPr>
            <a:spLocks noChangeArrowheads="1"/>
          </p:cNvSpPr>
          <p:nvPr/>
        </p:nvSpPr>
        <p:spPr bwMode="auto">
          <a:xfrm>
            <a:off x="5706105" y="1690522"/>
            <a:ext cx="2259013" cy="612000"/>
          </a:xfrm>
          <a:prstGeom prst="rect">
            <a:avLst/>
          </a:prstGeom>
          <a:solidFill>
            <a:schemeClr val="tx1"/>
          </a:solidFill>
          <a:ln w="9525">
            <a:noFill/>
            <a:round/>
            <a:headEnd/>
            <a:tailEnd/>
          </a:ln>
        </p:spPr>
        <p:txBody>
          <a:bodyPr wrap="none" lIns="0" tIns="0" rIns="0" bIns="0" anchor="ctr"/>
          <a:lstStyle/>
          <a:p>
            <a:pPr algn="ctr" defTabSz="995363"/>
            <a:r>
              <a:rPr lang="en-US" sz="1400" b="1" dirty="0" smtClean="0">
                <a:solidFill>
                  <a:schemeClr val="bg1"/>
                </a:solidFill>
              </a:rPr>
              <a:t>No regulating</a:t>
            </a:r>
            <a:endParaRPr lang="en-US" sz="1400" b="1" dirty="0" smtClean="0">
              <a:solidFill>
                <a:schemeClr val="bg1"/>
              </a:solidFill>
            </a:endParaRPr>
          </a:p>
          <a:p>
            <a:pPr algn="ctr" defTabSz="995363"/>
            <a:r>
              <a:rPr lang="en-US" sz="1400" b="1" dirty="0" smtClean="0">
                <a:solidFill>
                  <a:schemeClr val="bg1"/>
                </a:solidFill>
              </a:rPr>
              <a:t>authorities</a:t>
            </a:r>
            <a:endParaRPr lang="en-US" sz="1400" b="1" dirty="0">
              <a:solidFill>
                <a:schemeClr val="bg1"/>
              </a:solidFill>
            </a:endParaRPr>
          </a:p>
        </p:txBody>
      </p:sp>
      <p:sp>
        <p:nvSpPr>
          <p:cNvPr id="61" name="Rectangle 17"/>
          <p:cNvSpPr>
            <a:spLocks noChangeArrowheads="1"/>
          </p:cNvSpPr>
          <p:nvPr/>
        </p:nvSpPr>
        <p:spPr bwMode="auto">
          <a:xfrm>
            <a:off x="5695492" y="2442422"/>
            <a:ext cx="2259013" cy="612000"/>
          </a:xfrm>
          <a:prstGeom prst="rect">
            <a:avLst/>
          </a:prstGeom>
          <a:solidFill>
            <a:schemeClr val="tx1"/>
          </a:solidFill>
          <a:ln w="9525">
            <a:noFill/>
            <a:round/>
            <a:headEnd/>
            <a:tailEnd/>
          </a:ln>
        </p:spPr>
        <p:txBody>
          <a:bodyPr wrap="none" lIns="0" tIns="0" rIns="0" bIns="0" anchor="ctr"/>
          <a:lstStyle/>
          <a:p>
            <a:pPr algn="ctr" defTabSz="995363"/>
            <a:r>
              <a:rPr lang="en-US" sz="1400" b="1" dirty="0" smtClean="0">
                <a:solidFill>
                  <a:schemeClr val="bg1"/>
                </a:solidFill>
              </a:rPr>
              <a:t>No correction of</a:t>
            </a:r>
          </a:p>
          <a:p>
            <a:pPr algn="ctr" defTabSz="995363"/>
            <a:r>
              <a:rPr lang="en-US" sz="1400" b="1" dirty="0" smtClean="0">
                <a:solidFill>
                  <a:schemeClr val="bg1"/>
                </a:solidFill>
              </a:rPr>
              <a:t>errors</a:t>
            </a:r>
            <a:endParaRPr lang="en-US" sz="1400" b="1" dirty="0">
              <a:solidFill>
                <a:schemeClr val="bg1"/>
              </a:solidFill>
            </a:endParaRPr>
          </a:p>
        </p:txBody>
      </p:sp>
      <p:sp>
        <p:nvSpPr>
          <p:cNvPr id="62" name="Rectangle 17"/>
          <p:cNvSpPr>
            <a:spLocks noChangeArrowheads="1"/>
          </p:cNvSpPr>
          <p:nvPr/>
        </p:nvSpPr>
        <p:spPr bwMode="auto">
          <a:xfrm>
            <a:off x="5721703" y="3169772"/>
            <a:ext cx="2259013" cy="612000"/>
          </a:xfrm>
          <a:prstGeom prst="rect">
            <a:avLst/>
          </a:prstGeom>
          <a:solidFill>
            <a:schemeClr val="tx1"/>
          </a:solidFill>
          <a:ln w="9525">
            <a:noFill/>
            <a:round/>
            <a:headEnd/>
            <a:tailEnd/>
          </a:ln>
        </p:spPr>
        <p:txBody>
          <a:bodyPr wrap="none" lIns="0" tIns="0" rIns="0" bIns="0" anchor="ctr"/>
          <a:lstStyle/>
          <a:p>
            <a:pPr algn="ctr" defTabSz="995363"/>
            <a:r>
              <a:rPr lang="en-US" sz="1400" b="1" dirty="0" smtClean="0">
                <a:solidFill>
                  <a:schemeClr val="bg1"/>
                </a:solidFill>
              </a:rPr>
              <a:t>No off switch</a:t>
            </a:r>
          </a:p>
        </p:txBody>
      </p:sp>
      <p:sp>
        <p:nvSpPr>
          <p:cNvPr id="63" name="Rectangle 17"/>
          <p:cNvSpPr>
            <a:spLocks noChangeArrowheads="1"/>
          </p:cNvSpPr>
          <p:nvPr/>
        </p:nvSpPr>
        <p:spPr bwMode="auto">
          <a:xfrm>
            <a:off x="5695491" y="3897122"/>
            <a:ext cx="2259013" cy="612000"/>
          </a:xfrm>
          <a:prstGeom prst="rect">
            <a:avLst/>
          </a:prstGeom>
          <a:solidFill>
            <a:schemeClr val="tx1"/>
          </a:solidFill>
          <a:ln w="9525">
            <a:noFill/>
            <a:round/>
            <a:headEnd/>
            <a:tailEnd/>
          </a:ln>
        </p:spPr>
        <p:txBody>
          <a:bodyPr wrap="none" lIns="0" tIns="0" rIns="0" bIns="0" anchor="ctr"/>
          <a:lstStyle/>
          <a:p>
            <a:pPr algn="ctr" defTabSz="995363"/>
            <a:r>
              <a:rPr lang="en-US" sz="1400" b="1" dirty="0" smtClean="0">
                <a:solidFill>
                  <a:schemeClr val="bg1"/>
                </a:solidFill>
              </a:rPr>
              <a:t>No confident</a:t>
            </a:r>
            <a:endParaRPr lang="en-US" sz="1400" b="1" dirty="0" smtClean="0">
              <a:solidFill>
                <a:schemeClr val="bg1"/>
              </a:solidFill>
            </a:endParaRPr>
          </a:p>
          <a:p>
            <a:pPr algn="ctr" defTabSz="995363"/>
            <a:r>
              <a:rPr lang="en-US" sz="1400" b="1" dirty="0" smtClean="0">
                <a:solidFill>
                  <a:schemeClr val="bg1"/>
                </a:solidFill>
              </a:rPr>
              <a:t>information</a:t>
            </a:r>
          </a:p>
        </p:txBody>
      </p:sp>
      <p:sp>
        <p:nvSpPr>
          <p:cNvPr id="64" name="Rectangle 17"/>
          <p:cNvSpPr>
            <a:spLocks noChangeArrowheads="1"/>
          </p:cNvSpPr>
          <p:nvPr/>
        </p:nvSpPr>
        <p:spPr bwMode="auto">
          <a:xfrm>
            <a:off x="5721703" y="5085186"/>
            <a:ext cx="2259013" cy="612000"/>
          </a:xfrm>
          <a:prstGeom prst="rect">
            <a:avLst/>
          </a:prstGeom>
          <a:solidFill>
            <a:schemeClr val="tx1"/>
          </a:solidFill>
          <a:ln w="9525">
            <a:noFill/>
            <a:round/>
            <a:headEnd/>
            <a:tailEnd/>
          </a:ln>
        </p:spPr>
        <p:txBody>
          <a:bodyPr wrap="none" lIns="0" tIns="0" rIns="0" bIns="0" anchor="ctr"/>
          <a:lstStyle/>
          <a:p>
            <a:pPr algn="ctr" defTabSz="995363"/>
            <a:r>
              <a:rPr lang="en-US" sz="1400" b="1" dirty="0" smtClean="0">
                <a:solidFill>
                  <a:schemeClr val="bg1"/>
                </a:solidFill>
              </a:rPr>
              <a:t>No changing/update</a:t>
            </a:r>
          </a:p>
          <a:p>
            <a:pPr algn="ctr" defTabSz="995363"/>
            <a:r>
              <a:rPr lang="en-US" sz="1400" b="1" dirty="0" smtClean="0">
                <a:solidFill>
                  <a:schemeClr val="bg1"/>
                </a:solidFill>
              </a:rPr>
              <a:t>of code</a:t>
            </a:r>
          </a:p>
        </p:txBody>
      </p:sp>
    </p:spTree>
    <p:extLst>
      <p:ext uri="{BB962C8B-B14F-4D97-AF65-F5344CB8AC3E}">
        <p14:creationId xmlns:p14="http://schemas.microsoft.com/office/powerpoint/2010/main" val="271203610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10/26/2016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15</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Should I use it in the real world?</a:t>
            </a:r>
            <a:endParaRPr lang="en-US" sz="2000" dirty="0">
              <a:solidFill>
                <a:schemeClr val="bg1"/>
              </a:solidFill>
            </a:endParaRPr>
          </a:p>
        </p:txBody>
      </p:sp>
      <p:sp>
        <p:nvSpPr>
          <p:cNvPr id="24" name="Rechteck 23"/>
          <p:cNvSpPr/>
          <p:nvPr/>
        </p:nvSpPr>
        <p:spPr bwMode="gray">
          <a:xfrm>
            <a:off x="8172441" y="4758640"/>
            <a:ext cx="540000" cy="1407210"/>
          </a:xfrm>
          <a:prstGeom prst="rect">
            <a:avLst/>
          </a:prstGeom>
          <a:noFill/>
          <a:ln w="9525">
            <a:solidFill>
              <a:schemeClr val="bg1"/>
            </a:solidFill>
            <a:round/>
            <a:headEnd/>
            <a:tailEnd/>
          </a:ln>
        </p:spPr>
        <p:txBody>
          <a:bodyPr vert="vert270" wrap="none" lIns="0" tIns="0" rIns="0" bIns="0" anchor="ctr"/>
          <a:lstStyle/>
          <a:p>
            <a:pPr algn="ctr" defTabSz="995363"/>
            <a:r>
              <a:rPr lang="en-US" b="1" dirty="0" smtClean="0">
                <a:solidFill>
                  <a:schemeClr val="bg1"/>
                </a:solidFill>
              </a:rPr>
              <a:t>instable</a:t>
            </a:r>
            <a:endParaRPr lang="en-US" b="1" dirty="0">
              <a:solidFill>
                <a:schemeClr val="bg1"/>
              </a:solidFill>
            </a:endParaRPr>
          </a:p>
        </p:txBody>
      </p:sp>
      <p:sp>
        <p:nvSpPr>
          <p:cNvPr id="25" name="Rechteck 24"/>
          <p:cNvSpPr/>
          <p:nvPr/>
        </p:nvSpPr>
        <p:spPr bwMode="gray">
          <a:xfrm>
            <a:off x="8172440" y="2168995"/>
            <a:ext cx="514360" cy="1942321"/>
          </a:xfrm>
          <a:prstGeom prst="rect">
            <a:avLst/>
          </a:prstGeom>
          <a:noFill/>
          <a:ln w="9525">
            <a:solidFill>
              <a:schemeClr val="bg1"/>
            </a:solidFill>
            <a:round/>
            <a:headEnd/>
            <a:tailEnd/>
          </a:ln>
        </p:spPr>
        <p:txBody>
          <a:bodyPr vert="vert270" wrap="none" lIns="0" tIns="0" rIns="0" bIns="0" anchor="ctr"/>
          <a:lstStyle/>
          <a:p>
            <a:pPr algn="ctr" defTabSz="995363"/>
            <a:r>
              <a:rPr lang="en-US" b="1" dirty="0" smtClean="0">
                <a:solidFill>
                  <a:schemeClr val="bg1"/>
                </a:solidFill>
              </a:rPr>
              <a:t>stable</a:t>
            </a:r>
            <a:endParaRPr lang="en-US" b="1" dirty="0">
              <a:solidFill>
                <a:schemeClr val="bg1"/>
              </a:solidFill>
            </a:endParaRPr>
          </a:p>
        </p:txBody>
      </p:sp>
      <p:sp>
        <p:nvSpPr>
          <p:cNvPr id="26" name="Rectangle 7"/>
          <p:cNvSpPr>
            <a:spLocks noChangeArrowheads="1"/>
          </p:cNvSpPr>
          <p:nvPr>
            <p:custDataLst>
              <p:tags r:id="rId1"/>
            </p:custDataLst>
          </p:nvPr>
        </p:nvSpPr>
        <p:spPr bwMode="auto">
          <a:xfrm>
            <a:off x="1404213" y="4398640"/>
            <a:ext cx="6673395" cy="360000"/>
          </a:xfrm>
          <a:prstGeom prst="rect">
            <a:avLst/>
          </a:prstGeom>
          <a:noFill/>
          <a:ln w="9525">
            <a:noFill/>
            <a:round/>
            <a:headEnd/>
            <a:tailEnd/>
          </a:ln>
          <a:extLst/>
        </p:spPr>
        <p:txBody>
          <a:bodyPr wrap="none" lIns="216000" tIns="0" rIns="0" bIns="0" anchor="ctr"/>
          <a:lstStyle/>
          <a:p>
            <a:pPr defTabSz="995363"/>
            <a:r>
              <a:rPr lang="en-US" b="1" dirty="0">
                <a:solidFill>
                  <a:schemeClr val="bg1"/>
                </a:solidFill>
              </a:rPr>
              <a:t>Smart Contracts</a:t>
            </a:r>
            <a:endParaRPr lang="en-US" b="1" dirty="0">
              <a:solidFill>
                <a:schemeClr val="bg1"/>
              </a:solidFill>
            </a:endParaRPr>
          </a:p>
        </p:txBody>
      </p:sp>
      <p:sp>
        <p:nvSpPr>
          <p:cNvPr id="30" name="Rectangle 8"/>
          <p:cNvSpPr>
            <a:spLocks noChangeArrowheads="1"/>
          </p:cNvSpPr>
          <p:nvPr>
            <p:custDataLst>
              <p:tags r:id="rId2"/>
            </p:custDataLst>
          </p:nvPr>
        </p:nvSpPr>
        <p:spPr bwMode="auto">
          <a:xfrm>
            <a:off x="670825" y="4868412"/>
            <a:ext cx="7393561" cy="1150429"/>
          </a:xfrm>
          <a:prstGeom prst="rect">
            <a:avLst/>
          </a:prstGeom>
          <a:noFill/>
          <a:ln w="9525">
            <a:noFill/>
            <a:miter lim="800000"/>
            <a:headEnd/>
            <a:tailEnd/>
          </a:ln>
          <a:effectLst/>
          <a:extLst/>
        </p:spPr>
        <p:txBody>
          <a:bodyPr lIns="72009" tIns="72009" rIns="72009" bIns="72009" anchor="t"/>
          <a:lstStyle/>
          <a:p>
            <a:pPr marL="742950" lvl="1" indent="-285750">
              <a:buFont typeface="Symbol" panose="05050102010706020507" pitchFamily="18" charset="2"/>
              <a:buChar char="-"/>
            </a:pPr>
            <a:r>
              <a:rPr lang="en-US" dirty="0" smtClean="0">
                <a:solidFill>
                  <a:schemeClr val="bg1"/>
                </a:solidFill>
              </a:rPr>
              <a:t>High complexity means more errors and attack vectors</a:t>
            </a:r>
          </a:p>
          <a:p>
            <a:pPr marL="742950" lvl="1" indent="-285750">
              <a:buFont typeface="Symbol" panose="05050102010706020507" pitchFamily="18" charset="2"/>
              <a:buChar char="-"/>
            </a:pPr>
            <a:r>
              <a:rPr lang="en-US" dirty="0" smtClean="0">
                <a:solidFill>
                  <a:schemeClr val="bg1"/>
                </a:solidFill>
              </a:rPr>
              <a:t>Several experimental platforms but no standard</a:t>
            </a:r>
          </a:p>
          <a:p>
            <a:pPr marL="742950" lvl="1" indent="-285750">
              <a:buFont typeface="Symbol" panose="05050102010706020507" pitchFamily="18" charset="2"/>
              <a:buChar char="-"/>
            </a:pPr>
            <a:r>
              <a:rPr lang="en-US" dirty="0" smtClean="0">
                <a:solidFill>
                  <a:schemeClr val="bg1"/>
                </a:solidFill>
              </a:rPr>
              <a:t>Tool Stack for developers in constant change and unfinished</a:t>
            </a:r>
            <a:endParaRPr lang="en-US" dirty="0">
              <a:solidFill>
                <a:schemeClr val="bg1"/>
              </a:solidFill>
            </a:endParaRPr>
          </a:p>
        </p:txBody>
      </p:sp>
      <p:sp>
        <p:nvSpPr>
          <p:cNvPr id="31" name="Rectangle 7"/>
          <p:cNvSpPr>
            <a:spLocks noChangeArrowheads="1"/>
          </p:cNvSpPr>
          <p:nvPr>
            <p:custDataLst>
              <p:tags r:id="rId3"/>
            </p:custDataLst>
          </p:nvPr>
        </p:nvSpPr>
        <p:spPr bwMode="auto">
          <a:xfrm>
            <a:off x="1404213" y="1808995"/>
            <a:ext cx="6673395" cy="360000"/>
          </a:xfrm>
          <a:prstGeom prst="rect">
            <a:avLst/>
          </a:prstGeom>
          <a:noFill/>
          <a:ln w="9525">
            <a:noFill/>
            <a:round/>
            <a:headEnd/>
            <a:tailEnd/>
          </a:ln>
          <a:extLst/>
        </p:spPr>
        <p:txBody>
          <a:bodyPr wrap="none" lIns="216000" tIns="0" rIns="0" bIns="0" anchor="ctr"/>
          <a:lstStyle/>
          <a:p>
            <a:pPr defTabSz="995363"/>
            <a:r>
              <a:rPr lang="en-US" b="1" dirty="0" err="1">
                <a:solidFill>
                  <a:schemeClr val="bg1"/>
                </a:solidFill>
              </a:rPr>
              <a:t>Blockchain</a:t>
            </a:r>
            <a:endParaRPr lang="en-US" b="1" dirty="0">
              <a:solidFill>
                <a:schemeClr val="bg1"/>
              </a:solidFill>
            </a:endParaRPr>
          </a:p>
        </p:txBody>
      </p:sp>
      <p:sp>
        <p:nvSpPr>
          <p:cNvPr id="32" name="Rectangle 8"/>
          <p:cNvSpPr>
            <a:spLocks noChangeArrowheads="1"/>
          </p:cNvSpPr>
          <p:nvPr>
            <p:custDataLst>
              <p:tags r:id="rId4"/>
            </p:custDataLst>
          </p:nvPr>
        </p:nvSpPr>
        <p:spPr bwMode="auto">
          <a:xfrm>
            <a:off x="670826" y="2276872"/>
            <a:ext cx="7393562" cy="1834444"/>
          </a:xfrm>
          <a:prstGeom prst="rect">
            <a:avLst/>
          </a:prstGeom>
          <a:noFill/>
          <a:ln w="9525">
            <a:noFill/>
            <a:miter lim="800000"/>
            <a:headEnd/>
            <a:tailEnd/>
          </a:ln>
          <a:effectLst/>
          <a:extLst/>
        </p:spPr>
        <p:txBody>
          <a:bodyPr lIns="72009" tIns="72009" rIns="72009" bIns="72009" anchor="t"/>
          <a:lstStyle/>
          <a:p>
            <a:pPr marL="742950" lvl="1" indent="-285750">
              <a:buFont typeface="Symbol" panose="05050102010706020507" pitchFamily="18" charset="2"/>
              <a:buChar char="-"/>
            </a:pPr>
            <a:r>
              <a:rPr lang="en-US" dirty="0" smtClean="0">
                <a:solidFill>
                  <a:schemeClr val="bg1"/>
                </a:solidFill>
              </a:rPr>
              <a:t>Stable for systems with a low volume of TRX</a:t>
            </a:r>
          </a:p>
          <a:p>
            <a:pPr marL="742950" lvl="1" indent="-285750">
              <a:buFont typeface="Symbol" panose="05050102010706020507" pitchFamily="18" charset="2"/>
              <a:buChar char="-"/>
            </a:pPr>
            <a:r>
              <a:rPr lang="en-US" dirty="0" smtClean="0">
                <a:solidFill>
                  <a:schemeClr val="bg1"/>
                </a:solidFill>
              </a:rPr>
              <a:t>Different approaches for scaling in evaluation</a:t>
            </a:r>
          </a:p>
          <a:p>
            <a:pPr marL="742950" lvl="1" indent="-285750">
              <a:buFont typeface="Symbol" panose="05050102010706020507" pitchFamily="18" charset="2"/>
              <a:buChar char="-"/>
            </a:pPr>
            <a:r>
              <a:rPr lang="en-US" dirty="0">
                <a:solidFill>
                  <a:schemeClr val="bg1"/>
                </a:solidFill>
              </a:rPr>
              <a:t>A</a:t>
            </a:r>
            <a:r>
              <a:rPr lang="en-US" dirty="0" smtClean="0">
                <a:solidFill>
                  <a:schemeClr val="bg1"/>
                </a:solidFill>
              </a:rPr>
              <a:t>daptations of the </a:t>
            </a:r>
            <a:r>
              <a:rPr lang="en-US" dirty="0" err="1" smtClean="0">
                <a:solidFill>
                  <a:schemeClr val="bg1"/>
                </a:solidFill>
              </a:rPr>
              <a:t>Blockchain</a:t>
            </a:r>
            <a:r>
              <a:rPr lang="en-US" dirty="0" smtClean="0">
                <a:solidFill>
                  <a:schemeClr val="bg1"/>
                </a:solidFill>
              </a:rPr>
              <a:t> concept</a:t>
            </a:r>
          </a:p>
          <a:p>
            <a:pPr marL="1200150" lvl="2" indent="-285750">
              <a:buFont typeface="Symbol" panose="05050102010706020507" pitchFamily="18" charset="2"/>
              <a:buChar char="-"/>
            </a:pPr>
            <a:r>
              <a:rPr lang="en-US" dirty="0" smtClean="0">
                <a:solidFill>
                  <a:schemeClr val="bg1"/>
                </a:solidFill>
              </a:rPr>
              <a:t>Encrypted content</a:t>
            </a:r>
          </a:p>
          <a:p>
            <a:pPr marL="1200150" lvl="2" indent="-285750">
              <a:buFont typeface="Symbol" panose="05050102010706020507" pitchFamily="18" charset="2"/>
              <a:buChar char="-"/>
            </a:pPr>
            <a:r>
              <a:rPr lang="en-US" dirty="0" smtClean="0">
                <a:solidFill>
                  <a:schemeClr val="bg1"/>
                </a:solidFill>
              </a:rPr>
              <a:t>Reduction of consensus mechanism to trusted entities</a:t>
            </a:r>
          </a:p>
          <a:p>
            <a:pPr marL="1200150" lvl="2" indent="-285750">
              <a:buFont typeface="Symbol" panose="05050102010706020507" pitchFamily="18" charset="2"/>
              <a:buChar char="-"/>
            </a:pPr>
            <a:r>
              <a:rPr lang="en-US" dirty="0" smtClean="0">
                <a:solidFill>
                  <a:schemeClr val="bg1"/>
                </a:solidFill>
              </a:rPr>
              <a:t>Edit function for historic TRX</a:t>
            </a:r>
            <a:endParaRPr lang="en-US" dirty="0">
              <a:solidFill>
                <a:schemeClr val="bg1"/>
              </a:solidFill>
            </a:endParaRPr>
          </a:p>
        </p:txBody>
      </p:sp>
      <p:cxnSp>
        <p:nvCxnSpPr>
          <p:cNvPr id="13" name="Gerader Verbinder 12"/>
          <p:cNvCxnSpPr/>
          <p:nvPr/>
        </p:nvCxnSpPr>
        <p:spPr bwMode="gray">
          <a:xfrm>
            <a:off x="971600" y="2168995"/>
            <a:ext cx="691276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bwMode="gray">
          <a:xfrm>
            <a:off x="971600" y="4758640"/>
            <a:ext cx="691276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47" name="Grafik 46"/>
          <p:cNvPicPr>
            <a:picLocks noChangeAspect="1"/>
          </p:cNvPicPr>
          <p:nvPr/>
        </p:nvPicPr>
        <p:blipFill>
          <a:blip r:embed="rId7"/>
          <a:stretch>
            <a:fillRect/>
          </a:stretch>
        </p:blipFill>
        <p:spPr>
          <a:xfrm>
            <a:off x="684213" y="4221088"/>
            <a:ext cx="720000" cy="720000"/>
          </a:xfrm>
          <a:prstGeom prst="rect">
            <a:avLst/>
          </a:prstGeom>
        </p:spPr>
      </p:pic>
      <p:pic>
        <p:nvPicPr>
          <p:cNvPr id="46" name="Grafik 45"/>
          <p:cNvPicPr>
            <a:picLocks noChangeAspect="1"/>
          </p:cNvPicPr>
          <p:nvPr/>
        </p:nvPicPr>
        <p:blipFill>
          <a:blip r:embed="rId8"/>
          <a:stretch>
            <a:fillRect/>
          </a:stretch>
        </p:blipFill>
        <p:spPr>
          <a:xfrm>
            <a:off x="670826" y="1629188"/>
            <a:ext cx="720000" cy="722999"/>
          </a:xfrm>
          <a:prstGeom prst="rect">
            <a:avLst/>
          </a:prstGeom>
        </p:spPr>
      </p:pic>
    </p:spTree>
    <p:extLst>
      <p:ext uri="{BB962C8B-B14F-4D97-AF65-F5344CB8AC3E}">
        <p14:creationId xmlns:p14="http://schemas.microsoft.com/office/powerpoint/2010/main" val="158755670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10/26/2016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16</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Examples</a:t>
            </a:r>
            <a:endParaRPr lang="en-US" sz="2000" dirty="0">
              <a:solidFill>
                <a:schemeClr val="bg1"/>
              </a:solidFill>
            </a:endParaRPr>
          </a:p>
        </p:txBody>
      </p:sp>
      <p:sp>
        <p:nvSpPr>
          <p:cNvPr id="13" name="Textplatzhalter 4"/>
          <p:cNvSpPr txBox="1">
            <a:spLocks/>
          </p:cNvSpPr>
          <p:nvPr/>
        </p:nvSpPr>
        <p:spPr bwMode="gray">
          <a:xfrm>
            <a:off x="4069977" y="2060576"/>
            <a:ext cx="4824587" cy="1584000"/>
          </a:xfrm>
          <a:prstGeom prst="rect">
            <a:avLst/>
          </a:prstGeom>
        </p:spPr>
        <p:txBody>
          <a:bodyPr vert="horz" lIns="90000" tIns="0" rIns="0" bIns="0" rtlCol="0" anchor="t"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pPr marL="285750" indent="-285750">
              <a:buFont typeface="Symbol" panose="05050102010706020507" pitchFamily="18" charset="2"/>
              <a:buChar char="-"/>
            </a:pPr>
            <a:r>
              <a:rPr lang="en-US" sz="1600" b="0" dirty="0" smtClean="0">
                <a:solidFill>
                  <a:schemeClr val="bg1"/>
                </a:solidFill>
              </a:rPr>
              <a:t>Solution for international inter-bank payments to reduce transaction costs and settlement risk</a:t>
            </a:r>
            <a:endParaRPr lang="en-US" sz="1600" b="0" dirty="0" smtClean="0">
              <a:solidFill>
                <a:schemeClr val="bg1"/>
              </a:solidFill>
            </a:endParaRPr>
          </a:p>
          <a:p>
            <a:pPr marL="285750" indent="-285750">
              <a:buFont typeface="Symbol" panose="05050102010706020507" pitchFamily="18" charset="2"/>
              <a:buChar char="-"/>
            </a:pPr>
            <a:r>
              <a:rPr lang="en-US" sz="1600" b="0" dirty="0" smtClean="0">
                <a:solidFill>
                  <a:schemeClr val="bg1"/>
                </a:solidFill>
              </a:rPr>
              <a:t>Based on custom </a:t>
            </a:r>
            <a:r>
              <a:rPr lang="en-US" sz="1600" b="0" dirty="0" err="1" smtClean="0">
                <a:solidFill>
                  <a:schemeClr val="bg1"/>
                </a:solidFill>
              </a:rPr>
              <a:t>Blockchain</a:t>
            </a:r>
            <a:endParaRPr lang="en-US" sz="1600" b="0" dirty="0" smtClean="0">
              <a:solidFill>
                <a:schemeClr val="bg1"/>
              </a:solidFill>
            </a:endParaRPr>
          </a:p>
          <a:p>
            <a:pPr marL="285750" indent="-285750">
              <a:buFont typeface="Symbol" panose="05050102010706020507" pitchFamily="18" charset="2"/>
              <a:buChar char="-"/>
            </a:pPr>
            <a:r>
              <a:rPr lang="en-US" sz="1600" b="0" dirty="0" smtClean="0">
                <a:solidFill>
                  <a:schemeClr val="bg1"/>
                </a:solidFill>
              </a:rPr>
              <a:t>Conversion into all major physical currencies</a:t>
            </a:r>
            <a:endParaRPr lang="en-US" sz="1600" b="0" dirty="0" smtClean="0">
              <a:solidFill>
                <a:schemeClr val="bg1"/>
              </a:solidFill>
            </a:endParaRPr>
          </a:p>
          <a:p>
            <a:endParaRPr lang="en-US" b="0" dirty="0" smtClean="0">
              <a:solidFill>
                <a:schemeClr val="bg1"/>
              </a:solidFill>
            </a:endParaRPr>
          </a:p>
        </p:txBody>
      </p:sp>
      <p:sp>
        <p:nvSpPr>
          <p:cNvPr id="14" name="Textplatzhalter 4"/>
          <p:cNvSpPr txBox="1">
            <a:spLocks/>
          </p:cNvSpPr>
          <p:nvPr/>
        </p:nvSpPr>
        <p:spPr bwMode="gray">
          <a:xfrm>
            <a:off x="684213" y="2060576"/>
            <a:ext cx="1497585" cy="1584000"/>
          </a:xfrm>
          <a:prstGeom prst="rect">
            <a:avLst/>
          </a:prstGeom>
        </p:spPr>
        <p:txBody>
          <a:bodyPr vert="horz" lIns="108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dirty="0" smtClean="0">
                <a:solidFill>
                  <a:schemeClr val="bg1"/>
                </a:solidFill>
              </a:rPr>
              <a:t>ripple</a:t>
            </a:r>
            <a:endParaRPr lang="en-US" dirty="0" smtClean="0">
              <a:solidFill>
                <a:schemeClr val="bg1"/>
              </a:solidFill>
            </a:endParaRPr>
          </a:p>
        </p:txBody>
      </p:sp>
      <p:sp>
        <p:nvSpPr>
          <p:cNvPr id="15" name="Rectangle 7"/>
          <p:cNvSpPr>
            <a:spLocks noChangeArrowheads="1"/>
          </p:cNvSpPr>
          <p:nvPr/>
        </p:nvSpPr>
        <p:spPr bwMode="auto">
          <a:xfrm>
            <a:off x="684213" y="1628775"/>
            <a:ext cx="8208962" cy="334962"/>
          </a:xfrm>
          <a:prstGeom prst="rect">
            <a:avLst/>
          </a:prstGeom>
          <a:noFill/>
          <a:ln w="9525">
            <a:noFill/>
            <a:round/>
            <a:headEnd/>
            <a:tailEnd/>
          </a:ln>
          <a:extLst/>
        </p:spPr>
        <p:txBody>
          <a:bodyPr wrap="none" lIns="216000" tIns="0" rIns="0" bIns="0" anchor="ctr"/>
          <a:lstStyle/>
          <a:p>
            <a:pPr defTabSz="995363"/>
            <a:r>
              <a:rPr lang="en-US" sz="1400" b="1" dirty="0" smtClean="0">
                <a:solidFill>
                  <a:schemeClr val="bg1"/>
                </a:solidFill>
              </a:rPr>
              <a:t>Payments</a:t>
            </a:r>
            <a:endParaRPr lang="en-US" sz="1400" b="1" dirty="0">
              <a:solidFill>
                <a:schemeClr val="bg1"/>
              </a:solidFill>
            </a:endParaRPr>
          </a:p>
        </p:txBody>
      </p:sp>
      <p:sp>
        <p:nvSpPr>
          <p:cNvPr id="16" name="Textplatzhalter 4"/>
          <p:cNvSpPr txBox="1">
            <a:spLocks/>
          </p:cNvSpPr>
          <p:nvPr/>
        </p:nvSpPr>
        <p:spPr bwMode="gray">
          <a:xfrm>
            <a:off x="4068521" y="4365626"/>
            <a:ext cx="4824079" cy="1584000"/>
          </a:xfrm>
          <a:prstGeom prst="rect">
            <a:avLst/>
          </a:prstGeom>
        </p:spPr>
        <p:txBody>
          <a:bodyPr vert="horz" lIns="90000" tIns="0" rIns="0" bIns="0" rtlCol="0" anchor="t"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pPr marL="285750" indent="-285750">
              <a:buFont typeface="Symbol" panose="05050102010706020507" pitchFamily="18" charset="2"/>
              <a:buChar char="-"/>
            </a:pPr>
            <a:r>
              <a:rPr lang="en-US" sz="1600" b="0" dirty="0" smtClean="0">
                <a:solidFill>
                  <a:schemeClr val="bg1"/>
                </a:solidFill>
              </a:rPr>
              <a:t>Trading platform for the outcome of events</a:t>
            </a:r>
          </a:p>
          <a:p>
            <a:pPr marL="285750" indent="-285750">
              <a:buFont typeface="Symbol" panose="05050102010706020507" pitchFamily="18" charset="2"/>
              <a:buChar char="-"/>
            </a:pPr>
            <a:r>
              <a:rPr lang="en-US" sz="1600" b="0" dirty="0" smtClean="0">
                <a:solidFill>
                  <a:schemeClr val="bg1"/>
                </a:solidFill>
              </a:rPr>
              <a:t>Participants buy stakes on possible outcomes, e.g. the winner of an election</a:t>
            </a:r>
          </a:p>
          <a:p>
            <a:pPr marL="285750" indent="-285750">
              <a:buFont typeface="Symbol" panose="05050102010706020507" pitchFamily="18" charset="2"/>
              <a:buChar char="-"/>
            </a:pPr>
            <a:r>
              <a:rPr lang="en-US" sz="1600" b="0" dirty="0" smtClean="0">
                <a:solidFill>
                  <a:schemeClr val="bg1"/>
                </a:solidFill>
              </a:rPr>
              <a:t>Sum of invested money is distributed amongst participants who tipped correct outcome</a:t>
            </a:r>
          </a:p>
          <a:p>
            <a:pPr marL="285750" indent="-285750">
              <a:buFont typeface="Symbol" panose="05050102010706020507" pitchFamily="18" charset="2"/>
              <a:buChar char="-"/>
            </a:pPr>
            <a:r>
              <a:rPr lang="en-US" sz="1600" b="0" dirty="0" smtClean="0">
                <a:solidFill>
                  <a:schemeClr val="bg1"/>
                </a:solidFill>
              </a:rPr>
              <a:t>Based on </a:t>
            </a:r>
            <a:r>
              <a:rPr lang="en-US" sz="1600" b="0" dirty="0" err="1" smtClean="0">
                <a:solidFill>
                  <a:schemeClr val="bg1"/>
                </a:solidFill>
              </a:rPr>
              <a:t>Ethereum</a:t>
            </a:r>
            <a:endParaRPr lang="en-US" sz="1600" b="0" dirty="0">
              <a:solidFill>
                <a:schemeClr val="bg1"/>
              </a:solidFill>
            </a:endParaRPr>
          </a:p>
        </p:txBody>
      </p:sp>
      <p:sp>
        <p:nvSpPr>
          <p:cNvPr id="17" name="Textplatzhalter 4"/>
          <p:cNvSpPr txBox="1">
            <a:spLocks/>
          </p:cNvSpPr>
          <p:nvPr/>
        </p:nvSpPr>
        <p:spPr bwMode="gray">
          <a:xfrm>
            <a:off x="682248" y="4365625"/>
            <a:ext cx="1497585" cy="1584000"/>
          </a:xfrm>
          <a:prstGeom prst="rect">
            <a:avLst/>
          </a:prstGeom>
        </p:spPr>
        <p:txBody>
          <a:bodyPr vert="horz" lIns="108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dirty="0" smtClean="0">
                <a:solidFill>
                  <a:schemeClr val="bg1"/>
                </a:solidFill>
              </a:rPr>
              <a:t>Augur</a:t>
            </a:r>
            <a:endParaRPr lang="en-US" dirty="0" smtClean="0">
              <a:solidFill>
                <a:schemeClr val="bg1"/>
              </a:solidFill>
            </a:endParaRPr>
          </a:p>
        </p:txBody>
      </p:sp>
      <p:pic>
        <p:nvPicPr>
          <p:cNvPr id="18" name="Picture 2" descr="augur logo"/>
          <p:cNvPicPr>
            <a:picLocks noChangeAspect="1" noChangeArrowheads="1"/>
          </p:cNvPicPr>
          <p:nvPr/>
        </p:nvPicPr>
        <p:blipFill>
          <a:blip r:embed="rId3">
            <a:lum bright="52000"/>
            <a:extLst>
              <a:ext uri="{28A0092B-C50C-407E-A947-70E740481C1C}">
                <a14:useLocalDpi xmlns:a14="http://schemas.microsoft.com/office/drawing/2010/main" val="0"/>
              </a:ext>
            </a:extLst>
          </a:blip>
          <a:srcRect/>
          <a:stretch>
            <a:fillRect/>
          </a:stretch>
        </p:blipFill>
        <p:spPr bwMode="auto">
          <a:xfrm>
            <a:off x="2194090" y="4876635"/>
            <a:ext cx="14287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ttps://ripple.com/wp-content/themes/ripple-beta/assets/img/logo/ripple-logo-color.png"/>
          <p:cNvPicPr>
            <a:picLocks noChangeAspect="1" noChangeArrowheads="1"/>
          </p:cNvPicPr>
          <p:nvPr/>
        </p:nvPicPr>
        <p:blipFill>
          <a:blip r:embed="rId4">
            <a:lum bright="30000"/>
            <a:extLst>
              <a:ext uri="{28A0092B-C50C-407E-A947-70E740481C1C}">
                <a14:useLocalDpi xmlns:a14="http://schemas.microsoft.com/office/drawing/2010/main" val="0"/>
              </a:ext>
            </a:extLst>
          </a:blip>
          <a:srcRect/>
          <a:stretch>
            <a:fillRect/>
          </a:stretch>
        </p:blipFill>
        <p:spPr bwMode="auto">
          <a:xfrm>
            <a:off x="2386301" y="2685591"/>
            <a:ext cx="1047750" cy="3429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a:spLocks noChangeArrowheads="1"/>
          </p:cNvSpPr>
          <p:nvPr/>
        </p:nvSpPr>
        <p:spPr bwMode="auto">
          <a:xfrm>
            <a:off x="684213" y="3903190"/>
            <a:ext cx="8208387" cy="334962"/>
          </a:xfrm>
          <a:prstGeom prst="rect">
            <a:avLst/>
          </a:prstGeom>
          <a:noFill/>
          <a:ln w="9525">
            <a:noFill/>
            <a:round/>
            <a:headEnd/>
            <a:tailEnd/>
          </a:ln>
          <a:extLst/>
        </p:spPr>
        <p:txBody>
          <a:bodyPr wrap="none" lIns="216000" tIns="0" rIns="0" bIns="0" anchor="ctr"/>
          <a:lstStyle/>
          <a:p>
            <a:pPr defTabSz="995363"/>
            <a:r>
              <a:rPr lang="en-US" sz="1400" b="1" dirty="0" smtClean="0">
                <a:solidFill>
                  <a:schemeClr val="bg1"/>
                </a:solidFill>
              </a:rPr>
              <a:t>Prediction Markets</a:t>
            </a:r>
            <a:endParaRPr lang="en-US" sz="1400" b="1" dirty="0">
              <a:solidFill>
                <a:schemeClr val="bg1"/>
              </a:solidFill>
            </a:endParaRPr>
          </a:p>
        </p:txBody>
      </p:sp>
      <p:sp>
        <p:nvSpPr>
          <p:cNvPr id="21" name="Textplatzhalter 4"/>
          <p:cNvSpPr txBox="1">
            <a:spLocks/>
          </p:cNvSpPr>
          <p:nvPr/>
        </p:nvSpPr>
        <p:spPr bwMode="gray">
          <a:xfrm>
            <a:off x="682248" y="5644650"/>
            <a:ext cx="4824587" cy="304977"/>
          </a:xfrm>
          <a:prstGeom prst="rect">
            <a:avLst/>
          </a:prstGeom>
        </p:spPr>
        <p:txBody>
          <a:bodyPr vert="horz" lIns="90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b="0" dirty="0" smtClean="0">
                <a:solidFill>
                  <a:schemeClr val="tx1"/>
                </a:solidFill>
                <a:hlinkClick r:id="rId5"/>
              </a:rPr>
              <a:t>https://www.augur.net/</a:t>
            </a:r>
            <a:endParaRPr lang="en-US" b="0" dirty="0" smtClean="0">
              <a:solidFill>
                <a:schemeClr val="tx1"/>
              </a:solidFill>
            </a:endParaRPr>
          </a:p>
        </p:txBody>
      </p:sp>
      <p:sp>
        <p:nvSpPr>
          <p:cNvPr id="22" name="Textplatzhalter 4"/>
          <p:cNvSpPr txBox="1">
            <a:spLocks/>
          </p:cNvSpPr>
          <p:nvPr/>
        </p:nvSpPr>
        <p:spPr bwMode="gray">
          <a:xfrm>
            <a:off x="682248" y="3339598"/>
            <a:ext cx="4824587" cy="304977"/>
          </a:xfrm>
          <a:prstGeom prst="rect">
            <a:avLst/>
          </a:prstGeom>
        </p:spPr>
        <p:txBody>
          <a:bodyPr vert="horz" lIns="90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b="0" dirty="0" smtClean="0">
                <a:solidFill>
                  <a:schemeClr val="tx1"/>
                </a:solidFill>
                <a:hlinkClick r:id="rId6"/>
              </a:rPr>
              <a:t>https://ripple.com</a:t>
            </a:r>
            <a:endParaRPr lang="en-US" b="0" dirty="0" smtClean="0">
              <a:solidFill>
                <a:schemeClr val="tx1"/>
              </a:solidFill>
            </a:endParaRPr>
          </a:p>
        </p:txBody>
      </p:sp>
      <p:cxnSp>
        <p:nvCxnSpPr>
          <p:cNvPr id="23" name="Gerader Verbinder 22"/>
          <p:cNvCxnSpPr/>
          <p:nvPr/>
        </p:nvCxnSpPr>
        <p:spPr bwMode="gray">
          <a:xfrm>
            <a:off x="684213" y="1963737"/>
            <a:ext cx="82089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bwMode="gray">
          <a:xfrm>
            <a:off x="684213" y="4238152"/>
            <a:ext cx="82089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62055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10/26/2016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17</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Examples</a:t>
            </a:r>
            <a:endParaRPr lang="en-US" sz="2000" dirty="0">
              <a:solidFill>
                <a:schemeClr val="bg1"/>
              </a:solidFill>
            </a:endParaRPr>
          </a:p>
        </p:txBody>
      </p:sp>
      <p:sp>
        <p:nvSpPr>
          <p:cNvPr id="15" name="Rectangle 7"/>
          <p:cNvSpPr>
            <a:spLocks noChangeArrowheads="1"/>
          </p:cNvSpPr>
          <p:nvPr/>
        </p:nvSpPr>
        <p:spPr bwMode="auto">
          <a:xfrm>
            <a:off x="684213" y="1628775"/>
            <a:ext cx="8208962" cy="334962"/>
          </a:xfrm>
          <a:prstGeom prst="rect">
            <a:avLst/>
          </a:prstGeom>
          <a:noFill/>
          <a:ln w="9525">
            <a:noFill/>
            <a:round/>
            <a:headEnd/>
            <a:tailEnd/>
          </a:ln>
          <a:extLst/>
        </p:spPr>
        <p:txBody>
          <a:bodyPr wrap="none" lIns="216000" tIns="0" rIns="0" bIns="0" anchor="ctr"/>
          <a:lstStyle/>
          <a:p>
            <a:pPr defTabSz="995363"/>
            <a:r>
              <a:rPr lang="en-US" sz="1400" b="1" dirty="0" smtClean="0">
                <a:solidFill>
                  <a:schemeClr val="bg1"/>
                </a:solidFill>
              </a:rPr>
              <a:t>Gaming</a:t>
            </a:r>
            <a:endParaRPr lang="en-US" sz="1400" b="1" dirty="0">
              <a:solidFill>
                <a:schemeClr val="bg1"/>
              </a:solidFill>
            </a:endParaRPr>
          </a:p>
        </p:txBody>
      </p:sp>
      <p:sp>
        <p:nvSpPr>
          <p:cNvPr id="20" name="Rectangle 7"/>
          <p:cNvSpPr>
            <a:spLocks noChangeArrowheads="1"/>
          </p:cNvSpPr>
          <p:nvPr/>
        </p:nvSpPr>
        <p:spPr bwMode="auto">
          <a:xfrm>
            <a:off x="684213" y="3903190"/>
            <a:ext cx="8208387" cy="334962"/>
          </a:xfrm>
          <a:prstGeom prst="rect">
            <a:avLst/>
          </a:prstGeom>
          <a:noFill/>
          <a:ln w="9525">
            <a:noFill/>
            <a:round/>
            <a:headEnd/>
            <a:tailEnd/>
          </a:ln>
          <a:extLst/>
        </p:spPr>
        <p:txBody>
          <a:bodyPr wrap="none" lIns="216000" tIns="0" rIns="0" bIns="0" anchor="ctr"/>
          <a:lstStyle/>
          <a:p>
            <a:pPr defTabSz="995363"/>
            <a:r>
              <a:rPr lang="en-US" sz="1400" b="1" dirty="0" smtClean="0">
                <a:solidFill>
                  <a:schemeClr val="bg1"/>
                </a:solidFill>
              </a:rPr>
              <a:t>Music industry</a:t>
            </a:r>
            <a:endParaRPr lang="en-US" sz="1400" b="1" dirty="0">
              <a:solidFill>
                <a:schemeClr val="bg1"/>
              </a:solidFill>
            </a:endParaRPr>
          </a:p>
        </p:txBody>
      </p:sp>
      <p:cxnSp>
        <p:nvCxnSpPr>
          <p:cNvPr id="23" name="Gerader Verbinder 22"/>
          <p:cNvCxnSpPr/>
          <p:nvPr/>
        </p:nvCxnSpPr>
        <p:spPr bwMode="gray">
          <a:xfrm>
            <a:off x="684213" y="1963737"/>
            <a:ext cx="82089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bwMode="gray">
          <a:xfrm>
            <a:off x="684213" y="4238152"/>
            <a:ext cx="82089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platzhalter 4"/>
          <p:cNvSpPr txBox="1">
            <a:spLocks/>
          </p:cNvSpPr>
          <p:nvPr/>
        </p:nvSpPr>
        <p:spPr bwMode="gray">
          <a:xfrm>
            <a:off x="4069977" y="2060574"/>
            <a:ext cx="4824587" cy="1584000"/>
          </a:xfrm>
          <a:prstGeom prst="rect">
            <a:avLst/>
          </a:prstGeom>
        </p:spPr>
        <p:txBody>
          <a:bodyPr vert="horz" lIns="90000" tIns="0" rIns="0" bIns="0" rtlCol="0" anchor="t"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pPr marL="285750" indent="-285750">
              <a:buFont typeface="Symbol" panose="05050102010706020507" pitchFamily="18" charset="2"/>
              <a:buChar char="-"/>
            </a:pPr>
            <a:r>
              <a:rPr lang="en-US" sz="1600" b="0" dirty="0" smtClean="0">
                <a:solidFill>
                  <a:schemeClr val="bg1"/>
                </a:solidFill>
              </a:rPr>
              <a:t>Platform for players of online multiplayer games to challenge each other </a:t>
            </a:r>
          </a:p>
          <a:p>
            <a:pPr marL="285750" indent="-285750">
              <a:buFont typeface="Symbol" panose="05050102010706020507" pitchFamily="18" charset="2"/>
              <a:buChar char="-"/>
            </a:pPr>
            <a:r>
              <a:rPr lang="en-US" sz="1600" b="0" dirty="0" smtClean="0">
                <a:solidFill>
                  <a:schemeClr val="bg1"/>
                </a:solidFill>
              </a:rPr>
              <a:t>Players bet money on winning a game</a:t>
            </a:r>
          </a:p>
          <a:p>
            <a:pPr marL="285750" indent="-285750">
              <a:buFont typeface="Symbol" panose="05050102010706020507" pitchFamily="18" charset="2"/>
              <a:buChar char="-"/>
            </a:pPr>
            <a:r>
              <a:rPr lang="en-US" sz="1600" b="0" dirty="0" smtClean="0">
                <a:solidFill>
                  <a:schemeClr val="bg1"/>
                </a:solidFill>
              </a:rPr>
              <a:t>Smart Contracts calculate the price money</a:t>
            </a:r>
            <a:r>
              <a:rPr lang="en-US" sz="1600" b="0" dirty="0" smtClean="0">
                <a:solidFill>
                  <a:schemeClr val="bg1"/>
                </a:solidFill>
              </a:rPr>
              <a:t> based on the result of the game</a:t>
            </a:r>
            <a:endParaRPr lang="en-US" sz="1600" b="0" dirty="0" smtClean="0">
              <a:solidFill>
                <a:schemeClr val="bg1"/>
              </a:solidFill>
            </a:endParaRPr>
          </a:p>
          <a:p>
            <a:pPr marL="285750" indent="-285750">
              <a:buFont typeface="Symbol" panose="05050102010706020507" pitchFamily="18" charset="2"/>
              <a:buChar char="-"/>
            </a:pPr>
            <a:r>
              <a:rPr lang="en-US" sz="1600" b="0" dirty="0" smtClean="0">
                <a:solidFill>
                  <a:schemeClr val="bg1"/>
                </a:solidFill>
              </a:rPr>
              <a:t>Based on </a:t>
            </a:r>
            <a:r>
              <a:rPr lang="en-US" sz="1600" b="0" dirty="0" err="1" smtClean="0">
                <a:solidFill>
                  <a:schemeClr val="bg1"/>
                </a:solidFill>
              </a:rPr>
              <a:t>Ethereum</a:t>
            </a:r>
            <a:endParaRPr lang="en-US" sz="1600" b="0" dirty="0" smtClean="0">
              <a:solidFill>
                <a:schemeClr val="bg1"/>
              </a:solidFill>
            </a:endParaRPr>
          </a:p>
        </p:txBody>
      </p:sp>
      <p:sp>
        <p:nvSpPr>
          <p:cNvPr id="33" name="Textplatzhalter 4"/>
          <p:cNvSpPr txBox="1">
            <a:spLocks/>
          </p:cNvSpPr>
          <p:nvPr/>
        </p:nvSpPr>
        <p:spPr bwMode="gray">
          <a:xfrm>
            <a:off x="684213" y="2060574"/>
            <a:ext cx="1497585" cy="1584000"/>
          </a:xfrm>
          <a:prstGeom prst="rect">
            <a:avLst/>
          </a:prstGeom>
        </p:spPr>
        <p:txBody>
          <a:bodyPr vert="horz" lIns="108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dirty="0" err="1" smtClean="0">
                <a:solidFill>
                  <a:schemeClr val="bg1"/>
                </a:solidFill>
              </a:rPr>
              <a:t>FirstBlood</a:t>
            </a:r>
            <a:endParaRPr lang="en-US" dirty="0" smtClean="0">
              <a:solidFill>
                <a:schemeClr val="bg1"/>
              </a:solidFill>
            </a:endParaRPr>
          </a:p>
        </p:txBody>
      </p:sp>
      <p:sp>
        <p:nvSpPr>
          <p:cNvPr id="34" name="Textplatzhalter 4"/>
          <p:cNvSpPr txBox="1">
            <a:spLocks/>
          </p:cNvSpPr>
          <p:nvPr/>
        </p:nvSpPr>
        <p:spPr bwMode="gray">
          <a:xfrm>
            <a:off x="684213" y="3339596"/>
            <a:ext cx="4824587" cy="304977"/>
          </a:xfrm>
          <a:prstGeom prst="rect">
            <a:avLst/>
          </a:prstGeom>
        </p:spPr>
        <p:txBody>
          <a:bodyPr vert="horz" lIns="90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b="0" dirty="0" smtClean="0">
                <a:solidFill>
                  <a:schemeClr val="tx1"/>
                </a:solidFill>
                <a:hlinkClick r:id="rId3"/>
              </a:rPr>
              <a:t>https://firstblood.io/</a:t>
            </a:r>
            <a:endParaRPr lang="en-US" b="0" dirty="0" smtClean="0">
              <a:solidFill>
                <a:schemeClr val="tx1"/>
              </a:solidFill>
            </a:endParaRPr>
          </a:p>
        </p:txBody>
      </p:sp>
      <p:grpSp>
        <p:nvGrpSpPr>
          <p:cNvPr id="35" name="Gruppieren 34"/>
          <p:cNvGrpSpPr>
            <a:grpSpLocks noChangeAspect="1"/>
          </p:cNvGrpSpPr>
          <p:nvPr/>
        </p:nvGrpSpPr>
        <p:grpSpPr>
          <a:xfrm>
            <a:off x="2392721" y="2602219"/>
            <a:ext cx="1403640" cy="504000"/>
            <a:chOff x="1858252" y="2389917"/>
            <a:chExt cx="2005200" cy="720000"/>
          </a:xfrm>
        </p:grpSpPr>
        <p:sp>
          <p:nvSpPr>
            <p:cNvPr id="36" name="Rechteck 35"/>
            <p:cNvSpPr/>
            <p:nvPr/>
          </p:nvSpPr>
          <p:spPr bwMode="gray">
            <a:xfrm>
              <a:off x="1858252" y="2389917"/>
              <a:ext cx="2005200" cy="7200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pic>
          <p:nvPicPr>
            <p:cNvPr id="37" name="Picture 8" descr="https://firstblood.io/resources/img/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4647" y="2389917"/>
              <a:ext cx="1674281"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platzhalter 4"/>
          <p:cNvSpPr txBox="1">
            <a:spLocks/>
          </p:cNvSpPr>
          <p:nvPr/>
        </p:nvSpPr>
        <p:spPr bwMode="gray">
          <a:xfrm>
            <a:off x="4068520" y="4365625"/>
            <a:ext cx="4824079" cy="1583655"/>
          </a:xfrm>
          <a:prstGeom prst="rect">
            <a:avLst/>
          </a:prstGeom>
        </p:spPr>
        <p:txBody>
          <a:bodyPr vert="horz" lIns="90000" tIns="0" rIns="0" bIns="0" rtlCol="0" anchor="t"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pPr marL="285750" indent="-285750">
              <a:buFont typeface="Symbol" panose="05050102010706020507" pitchFamily="18" charset="2"/>
              <a:buChar char="-"/>
            </a:pPr>
            <a:r>
              <a:rPr lang="en-US" sz="1600" b="0" dirty="0" err="1" smtClean="0">
                <a:solidFill>
                  <a:schemeClr val="bg1"/>
                </a:solidFill>
              </a:rPr>
              <a:t>Blockchain</a:t>
            </a:r>
            <a:r>
              <a:rPr lang="en-US" sz="1600" b="0" dirty="0" smtClean="0">
                <a:solidFill>
                  <a:schemeClr val="bg1"/>
                </a:solidFill>
              </a:rPr>
              <a:t> optimized for the management of copyrights and fees</a:t>
            </a:r>
          </a:p>
          <a:p>
            <a:pPr marL="285750" indent="-285750">
              <a:buFont typeface="Symbol" panose="05050102010706020507" pitchFamily="18" charset="2"/>
              <a:buChar char="-"/>
            </a:pPr>
            <a:r>
              <a:rPr lang="en-US" sz="1600" b="0" dirty="0" smtClean="0">
                <a:solidFill>
                  <a:schemeClr val="bg1"/>
                </a:solidFill>
              </a:rPr>
              <a:t>Smart Contracts define the distribution of funds among rights holders</a:t>
            </a:r>
          </a:p>
          <a:p>
            <a:pPr marL="285750" indent="-285750">
              <a:buFont typeface="Symbol" panose="05050102010706020507" pitchFamily="18" charset="2"/>
              <a:buChar char="-"/>
            </a:pPr>
            <a:r>
              <a:rPr lang="en-US" sz="1600" b="0" dirty="0" smtClean="0">
                <a:solidFill>
                  <a:schemeClr val="bg1"/>
                </a:solidFill>
              </a:rPr>
              <a:t>Used by platform </a:t>
            </a:r>
            <a:r>
              <a:rPr lang="en-US" sz="1600" b="0" dirty="0" err="1" smtClean="0">
                <a:solidFill>
                  <a:schemeClr val="bg1"/>
                </a:solidFill>
              </a:rPr>
              <a:t>PeerTracks</a:t>
            </a:r>
            <a:r>
              <a:rPr lang="en-US" sz="1600" b="0" dirty="0" smtClean="0">
                <a:solidFill>
                  <a:schemeClr val="bg1"/>
                </a:solidFill>
              </a:rPr>
              <a:t> to enable the sale of music directly by the artist</a:t>
            </a:r>
            <a:endParaRPr lang="en-US" sz="1600" b="0" dirty="0" smtClean="0">
              <a:solidFill>
                <a:schemeClr val="bg1"/>
              </a:solidFill>
            </a:endParaRPr>
          </a:p>
        </p:txBody>
      </p:sp>
      <p:sp>
        <p:nvSpPr>
          <p:cNvPr id="39" name="Textplatzhalter 4"/>
          <p:cNvSpPr txBox="1">
            <a:spLocks/>
          </p:cNvSpPr>
          <p:nvPr/>
        </p:nvSpPr>
        <p:spPr bwMode="gray">
          <a:xfrm>
            <a:off x="684213" y="4365625"/>
            <a:ext cx="1497585" cy="1583655"/>
          </a:xfrm>
          <a:prstGeom prst="rect">
            <a:avLst/>
          </a:prstGeom>
        </p:spPr>
        <p:txBody>
          <a:bodyPr vert="horz" lIns="108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dirty="0" smtClean="0">
                <a:solidFill>
                  <a:schemeClr val="bg1"/>
                </a:solidFill>
              </a:rPr>
              <a:t>MUSE</a:t>
            </a:r>
            <a:endParaRPr lang="en-US" dirty="0" smtClean="0">
              <a:solidFill>
                <a:schemeClr val="bg1"/>
              </a:solidFill>
            </a:endParaRPr>
          </a:p>
        </p:txBody>
      </p:sp>
      <p:grpSp>
        <p:nvGrpSpPr>
          <p:cNvPr id="40" name="Gruppieren 39"/>
          <p:cNvGrpSpPr>
            <a:grpSpLocks noChangeAspect="1"/>
          </p:cNvGrpSpPr>
          <p:nvPr/>
        </p:nvGrpSpPr>
        <p:grpSpPr>
          <a:xfrm>
            <a:off x="2321859" y="4941452"/>
            <a:ext cx="1522193" cy="432000"/>
            <a:chOff x="1775115" y="3796140"/>
            <a:chExt cx="2004797" cy="568964"/>
          </a:xfrm>
        </p:grpSpPr>
        <p:sp>
          <p:nvSpPr>
            <p:cNvPr id="41" name="Flussdiagramm: Prozess 40"/>
            <p:cNvSpPr/>
            <p:nvPr/>
          </p:nvSpPr>
          <p:spPr bwMode="gray">
            <a:xfrm>
              <a:off x="1775115" y="3796140"/>
              <a:ext cx="2004797" cy="568964"/>
            </a:xfrm>
            <a:prstGeom prst="flowChartProcess">
              <a:avLst/>
            </a:prstGeom>
            <a:solidFill>
              <a:srgbClr val="364A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pic>
          <p:nvPicPr>
            <p:cNvPr id="42" name="Picture 10" descr="Muse Blockcha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902" y="3861103"/>
              <a:ext cx="1657350" cy="476250"/>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platzhalter 4"/>
          <p:cNvSpPr txBox="1">
            <a:spLocks/>
          </p:cNvSpPr>
          <p:nvPr/>
        </p:nvSpPr>
        <p:spPr bwMode="gray">
          <a:xfrm>
            <a:off x="684213" y="5644648"/>
            <a:ext cx="4824587" cy="304977"/>
          </a:xfrm>
          <a:prstGeom prst="rect">
            <a:avLst/>
          </a:prstGeom>
        </p:spPr>
        <p:txBody>
          <a:bodyPr vert="horz" lIns="90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b="0" dirty="0" smtClean="0">
                <a:solidFill>
                  <a:schemeClr val="tx1"/>
                </a:solidFill>
                <a:hlinkClick r:id="rId6"/>
              </a:rPr>
              <a:t>http://museblockchain.com/</a:t>
            </a:r>
            <a:endParaRPr lang="en-US" b="0" dirty="0" smtClean="0">
              <a:solidFill>
                <a:schemeClr val="tx1"/>
              </a:solidFill>
            </a:endParaRPr>
          </a:p>
        </p:txBody>
      </p:sp>
    </p:spTree>
    <p:extLst>
      <p:ext uri="{BB962C8B-B14F-4D97-AF65-F5344CB8AC3E}">
        <p14:creationId xmlns:p14="http://schemas.microsoft.com/office/powerpoint/2010/main" val="294819682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10/26/2016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18</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Examples</a:t>
            </a:r>
            <a:endParaRPr lang="en-US" sz="2000" dirty="0">
              <a:solidFill>
                <a:schemeClr val="bg1"/>
              </a:solidFill>
            </a:endParaRPr>
          </a:p>
        </p:txBody>
      </p:sp>
      <p:sp>
        <p:nvSpPr>
          <p:cNvPr id="15" name="Rectangle 7"/>
          <p:cNvSpPr>
            <a:spLocks noChangeArrowheads="1"/>
          </p:cNvSpPr>
          <p:nvPr/>
        </p:nvSpPr>
        <p:spPr bwMode="auto">
          <a:xfrm>
            <a:off x="684213" y="1628775"/>
            <a:ext cx="8208962" cy="334962"/>
          </a:xfrm>
          <a:prstGeom prst="rect">
            <a:avLst/>
          </a:prstGeom>
          <a:noFill/>
          <a:ln w="9525">
            <a:noFill/>
            <a:round/>
            <a:headEnd/>
            <a:tailEnd/>
          </a:ln>
          <a:extLst/>
        </p:spPr>
        <p:txBody>
          <a:bodyPr wrap="none" lIns="216000" tIns="0" rIns="0" bIns="0" anchor="ctr"/>
          <a:lstStyle/>
          <a:p>
            <a:pPr defTabSz="995363"/>
            <a:r>
              <a:rPr lang="en-US" sz="1400" b="1" dirty="0" smtClean="0">
                <a:solidFill>
                  <a:schemeClr val="bg1"/>
                </a:solidFill>
              </a:rPr>
              <a:t>Social Media</a:t>
            </a:r>
            <a:endParaRPr lang="en-US" sz="1400" b="1" dirty="0">
              <a:solidFill>
                <a:schemeClr val="bg1"/>
              </a:solidFill>
            </a:endParaRPr>
          </a:p>
        </p:txBody>
      </p:sp>
      <p:cxnSp>
        <p:nvCxnSpPr>
          <p:cNvPr id="23" name="Gerader Verbinder 22"/>
          <p:cNvCxnSpPr/>
          <p:nvPr/>
        </p:nvCxnSpPr>
        <p:spPr bwMode="gray">
          <a:xfrm>
            <a:off x="684213" y="1963737"/>
            <a:ext cx="82089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platzhalter 4"/>
          <p:cNvSpPr txBox="1">
            <a:spLocks/>
          </p:cNvSpPr>
          <p:nvPr/>
        </p:nvSpPr>
        <p:spPr bwMode="gray">
          <a:xfrm>
            <a:off x="4069977" y="2060574"/>
            <a:ext cx="4824587" cy="1584000"/>
          </a:xfrm>
          <a:prstGeom prst="rect">
            <a:avLst/>
          </a:prstGeom>
        </p:spPr>
        <p:txBody>
          <a:bodyPr vert="horz" lIns="90000" tIns="0" rIns="0" bIns="0" rtlCol="0" anchor="t"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pPr marL="285750" indent="-285750">
              <a:buFont typeface="Symbol" panose="05050102010706020507" pitchFamily="18" charset="2"/>
              <a:buChar char="-"/>
            </a:pPr>
            <a:r>
              <a:rPr lang="en-US" sz="1600" b="0" dirty="0" smtClean="0">
                <a:solidFill>
                  <a:schemeClr val="bg1"/>
                </a:solidFill>
              </a:rPr>
              <a:t>Social media platform based on </a:t>
            </a:r>
            <a:r>
              <a:rPr lang="en-US" sz="1600" b="0" dirty="0" err="1" smtClean="0">
                <a:solidFill>
                  <a:schemeClr val="bg1"/>
                </a:solidFill>
              </a:rPr>
              <a:t>Blockchain</a:t>
            </a:r>
            <a:endParaRPr lang="en-US" sz="1600" b="0" dirty="0" smtClean="0">
              <a:solidFill>
                <a:schemeClr val="bg1"/>
              </a:solidFill>
            </a:endParaRPr>
          </a:p>
          <a:p>
            <a:pPr marL="285750" indent="-285750">
              <a:buFont typeface="Symbol" panose="05050102010706020507" pitchFamily="18" charset="2"/>
              <a:buChar char="-"/>
            </a:pPr>
            <a:r>
              <a:rPr lang="en-US" sz="1600" b="0" dirty="0" smtClean="0">
                <a:solidFill>
                  <a:schemeClr val="bg1"/>
                </a:solidFill>
              </a:rPr>
              <a:t>Rewards for content generators </a:t>
            </a:r>
            <a:r>
              <a:rPr lang="en-US" sz="1600" b="0" dirty="0" smtClean="0">
                <a:solidFill>
                  <a:schemeClr val="bg1"/>
                </a:solidFill>
              </a:rPr>
              <a:t>and curators</a:t>
            </a:r>
            <a:endParaRPr lang="en-US" sz="1600" b="0" dirty="0" smtClean="0">
              <a:solidFill>
                <a:schemeClr val="bg1"/>
              </a:solidFill>
            </a:endParaRPr>
          </a:p>
          <a:p>
            <a:pPr marL="285750" indent="-285750">
              <a:buFont typeface="Symbol" panose="05050102010706020507" pitchFamily="18" charset="2"/>
              <a:buChar char="-"/>
            </a:pPr>
            <a:r>
              <a:rPr lang="en-US" sz="1600" b="0" dirty="0" smtClean="0">
                <a:solidFill>
                  <a:schemeClr val="bg1"/>
                </a:solidFill>
              </a:rPr>
              <a:t>Distribution of funds with voting rights based on individual contribution of participants</a:t>
            </a:r>
            <a:endParaRPr lang="en-US" sz="1600" b="0" dirty="0" smtClean="0">
              <a:solidFill>
                <a:schemeClr val="bg1"/>
              </a:solidFill>
            </a:endParaRPr>
          </a:p>
        </p:txBody>
      </p:sp>
      <p:sp>
        <p:nvSpPr>
          <p:cNvPr id="22" name="Textplatzhalter 4"/>
          <p:cNvSpPr txBox="1">
            <a:spLocks/>
          </p:cNvSpPr>
          <p:nvPr/>
        </p:nvSpPr>
        <p:spPr bwMode="gray">
          <a:xfrm>
            <a:off x="684213" y="2060574"/>
            <a:ext cx="1497585" cy="1584000"/>
          </a:xfrm>
          <a:prstGeom prst="rect">
            <a:avLst/>
          </a:prstGeom>
        </p:spPr>
        <p:txBody>
          <a:bodyPr vert="horz" lIns="108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dirty="0" smtClean="0">
                <a:solidFill>
                  <a:schemeClr val="bg1"/>
                </a:solidFill>
              </a:rPr>
              <a:t>steem.io</a:t>
            </a:r>
            <a:endParaRPr lang="en-US" dirty="0" smtClean="0">
              <a:solidFill>
                <a:schemeClr val="bg1"/>
              </a:solidFill>
            </a:endParaRPr>
          </a:p>
        </p:txBody>
      </p:sp>
      <p:sp>
        <p:nvSpPr>
          <p:cNvPr id="24" name="Textplatzhalter 4"/>
          <p:cNvSpPr txBox="1">
            <a:spLocks/>
          </p:cNvSpPr>
          <p:nvPr/>
        </p:nvSpPr>
        <p:spPr bwMode="gray">
          <a:xfrm>
            <a:off x="684213" y="3339596"/>
            <a:ext cx="4824587" cy="304977"/>
          </a:xfrm>
          <a:prstGeom prst="rect">
            <a:avLst/>
          </a:prstGeom>
        </p:spPr>
        <p:txBody>
          <a:bodyPr vert="horz" lIns="90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b="0" dirty="0" smtClean="0">
                <a:solidFill>
                  <a:schemeClr val="tx1"/>
                </a:solidFill>
                <a:hlinkClick r:id="rId3"/>
              </a:rPr>
              <a:t>https://steem.io</a:t>
            </a:r>
            <a:endParaRPr lang="en-US" b="0" dirty="0">
              <a:solidFill>
                <a:schemeClr val="tx1"/>
              </a:solidFill>
            </a:endParaRPr>
          </a:p>
        </p:txBody>
      </p:sp>
      <p:pic>
        <p:nvPicPr>
          <p:cNvPr id="25" name="Grafik 24"/>
          <p:cNvPicPr>
            <a:picLocks noChangeAspect="1"/>
          </p:cNvPicPr>
          <p:nvPr/>
        </p:nvPicPr>
        <p:blipFill>
          <a:blip r:embed="rId4"/>
          <a:stretch>
            <a:fillRect/>
          </a:stretch>
        </p:blipFill>
        <p:spPr>
          <a:xfrm>
            <a:off x="2370750" y="2648516"/>
            <a:ext cx="1247775" cy="409575"/>
          </a:xfrm>
          <a:prstGeom prst="rect">
            <a:avLst/>
          </a:prstGeom>
        </p:spPr>
      </p:pic>
    </p:spTree>
    <p:extLst>
      <p:ext uri="{BB962C8B-B14F-4D97-AF65-F5344CB8AC3E}">
        <p14:creationId xmlns:p14="http://schemas.microsoft.com/office/powerpoint/2010/main" val="22832183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10/26/2016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19</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Examples</a:t>
            </a:r>
            <a:endParaRPr lang="en-US" sz="2000" dirty="0">
              <a:solidFill>
                <a:schemeClr val="bg1"/>
              </a:solidFill>
            </a:endParaRPr>
          </a:p>
        </p:txBody>
      </p:sp>
      <p:sp>
        <p:nvSpPr>
          <p:cNvPr id="15" name="Rectangle 7"/>
          <p:cNvSpPr>
            <a:spLocks noChangeArrowheads="1"/>
          </p:cNvSpPr>
          <p:nvPr/>
        </p:nvSpPr>
        <p:spPr bwMode="auto">
          <a:xfrm>
            <a:off x="684213" y="1628775"/>
            <a:ext cx="8208962" cy="334962"/>
          </a:xfrm>
          <a:prstGeom prst="rect">
            <a:avLst/>
          </a:prstGeom>
          <a:noFill/>
          <a:ln w="9525">
            <a:noFill/>
            <a:round/>
            <a:headEnd/>
            <a:tailEnd/>
          </a:ln>
          <a:extLst/>
        </p:spPr>
        <p:txBody>
          <a:bodyPr wrap="none" lIns="216000" tIns="0" rIns="0" bIns="0" anchor="ctr"/>
          <a:lstStyle/>
          <a:p>
            <a:pPr defTabSz="995363"/>
            <a:r>
              <a:rPr lang="en-US" sz="1400" b="1" dirty="0" smtClean="0">
                <a:solidFill>
                  <a:schemeClr val="bg1"/>
                </a:solidFill>
              </a:rPr>
              <a:t>Automotive</a:t>
            </a:r>
            <a:endParaRPr lang="en-US" sz="1400" b="1" dirty="0">
              <a:solidFill>
                <a:schemeClr val="bg1"/>
              </a:solidFill>
            </a:endParaRPr>
          </a:p>
        </p:txBody>
      </p:sp>
      <p:sp>
        <p:nvSpPr>
          <p:cNvPr id="20" name="Rectangle 7"/>
          <p:cNvSpPr>
            <a:spLocks noChangeArrowheads="1"/>
          </p:cNvSpPr>
          <p:nvPr/>
        </p:nvSpPr>
        <p:spPr bwMode="auto">
          <a:xfrm>
            <a:off x="684213" y="3903190"/>
            <a:ext cx="8208387" cy="334962"/>
          </a:xfrm>
          <a:prstGeom prst="rect">
            <a:avLst/>
          </a:prstGeom>
          <a:noFill/>
          <a:ln w="9525">
            <a:noFill/>
            <a:round/>
            <a:headEnd/>
            <a:tailEnd/>
          </a:ln>
          <a:extLst/>
        </p:spPr>
        <p:txBody>
          <a:bodyPr wrap="none" lIns="216000" tIns="0" rIns="0" bIns="0" anchor="ctr"/>
          <a:lstStyle/>
          <a:p>
            <a:pPr defTabSz="995363"/>
            <a:r>
              <a:rPr lang="en-US" sz="1400" b="1" dirty="0" smtClean="0">
                <a:solidFill>
                  <a:schemeClr val="bg1"/>
                </a:solidFill>
              </a:rPr>
              <a:t>Energy</a:t>
            </a:r>
            <a:endParaRPr lang="en-US" sz="1400" b="1" dirty="0">
              <a:solidFill>
                <a:schemeClr val="bg1"/>
              </a:solidFill>
            </a:endParaRPr>
          </a:p>
        </p:txBody>
      </p:sp>
      <p:cxnSp>
        <p:nvCxnSpPr>
          <p:cNvPr id="23" name="Gerader Verbinder 22"/>
          <p:cNvCxnSpPr/>
          <p:nvPr/>
        </p:nvCxnSpPr>
        <p:spPr bwMode="gray">
          <a:xfrm>
            <a:off x="684213" y="1963737"/>
            <a:ext cx="82089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bwMode="gray">
          <a:xfrm>
            <a:off x="684213" y="4238152"/>
            <a:ext cx="82089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platzhalter 4"/>
          <p:cNvSpPr txBox="1">
            <a:spLocks/>
          </p:cNvSpPr>
          <p:nvPr/>
        </p:nvSpPr>
        <p:spPr bwMode="gray">
          <a:xfrm>
            <a:off x="4069977" y="2060574"/>
            <a:ext cx="4824587" cy="1584000"/>
          </a:xfrm>
          <a:prstGeom prst="rect">
            <a:avLst/>
          </a:prstGeom>
        </p:spPr>
        <p:txBody>
          <a:bodyPr vert="horz" lIns="90000" tIns="0" rIns="0" bIns="0" rtlCol="0" anchor="t"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pPr marL="171450" indent="-171450">
              <a:buFont typeface="Symbol" panose="05050102010706020507" pitchFamily="18" charset="2"/>
              <a:buChar char="-"/>
            </a:pPr>
            <a:r>
              <a:rPr lang="en-US" sz="1600" b="0" dirty="0" smtClean="0">
                <a:solidFill>
                  <a:schemeClr val="bg1"/>
                </a:solidFill>
              </a:rPr>
              <a:t>Prototype for paperless car leasing in cooperation with Visa</a:t>
            </a:r>
          </a:p>
          <a:p>
            <a:pPr marL="171450" indent="-171450">
              <a:buFont typeface="Symbol" panose="05050102010706020507" pitchFamily="18" charset="2"/>
              <a:buChar char="-"/>
            </a:pPr>
            <a:r>
              <a:rPr lang="en-US" sz="1600" b="0" dirty="0" smtClean="0">
                <a:solidFill>
                  <a:schemeClr val="bg1"/>
                </a:solidFill>
              </a:rPr>
              <a:t>Automated payment by linked Visa card </a:t>
            </a:r>
          </a:p>
          <a:p>
            <a:pPr marL="171450" indent="-171450">
              <a:buFont typeface="Symbol" panose="05050102010706020507" pitchFamily="18" charset="2"/>
              <a:buChar char="-"/>
            </a:pPr>
            <a:r>
              <a:rPr lang="en-US" sz="1600" b="0" dirty="0" smtClean="0">
                <a:solidFill>
                  <a:schemeClr val="bg1"/>
                </a:solidFill>
              </a:rPr>
              <a:t>User interaction managed by car display</a:t>
            </a:r>
          </a:p>
          <a:p>
            <a:pPr marL="171450" indent="-171450">
              <a:buFont typeface="Symbol" panose="05050102010706020507" pitchFamily="18" charset="2"/>
              <a:buChar char="-"/>
            </a:pPr>
            <a:r>
              <a:rPr lang="en-US" sz="1600" b="0" dirty="0">
                <a:solidFill>
                  <a:schemeClr val="bg1"/>
                </a:solidFill>
              </a:rPr>
              <a:t>Leasing contract stored on Bitcoin </a:t>
            </a:r>
            <a:r>
              <a:rPr lang="en-US" sz="1600" b="0" dirty="0" err="1" smtClean="0">
                <a:solidFill>
                  <a:schemeClr val="bg1"/>
                </a:solidFill>
              </a:rPr>
              <a:t>Blockchain</a:t>
            </a:r>
            <a:endParaRPr lang="en-US" sz="1600" b="0" dirty="0">
              <a:solidFill>
                <a:schemeClr val="bg1"/>
              </a:solidFill>
            </a:endParaRPr>
          </a:p>
        </p:txBody>
      </p:sp>
      <p:sp>
        <p:nvSpPr>
          <p:cNvPr id="22" name="Textplatzhalter 4"/>
          <p:cNvSpPr txBox="1">
            <a:spLocks/>
          </p:cNvSpPr>
          <p:nvPr/>
        </p:nvSpPr>
        <p:spPr bwMode="gray">
          <a:xfrm>
            <a:off x="684213" y="2060573"/>
            <a:ext cx="1497585" cy="1584000"/>
          </a:xfrm>
          <a:prstGeom prst="rect">
            <a:avLst/>
          </a:prstGeom>
        </p:spPr>
        <p:txBody>
          <a:bodyPr vert="horz" lIns="108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dirty="0" smtClean="0">
                <a:solidFill>
                  <a:schemeClr val="bg1"/>
                </a:solidFill>
              </a:rPr>
              <a:t>DocuSign</a:t>
            </a:r>
            <a:endParaRPr lang="en-US" dirty="0" smtClean="0">
              <a:solidFill>
                <a:schemeClr val="bg1"/>
              </a:solidFill>
            </a:endParaRPr>
          </a:p>
        </p:txBody>
      </p:sp>
      <p:sp>
        <p:nvSpPr>
          <p:cNvPr id="24" name="Textplatzhalter 4"/>
          <p:cNvSpPr txBox="1">
            <a:spLocks/>
          </p:cNvSpPr>
          <p:nvPr/>
        </p:nvSpPr>
        <p:spPr bwMode="gray">
          <a:xfrm>
            <a:off x="684213" y="3339596"/>
            <a:ext cx="4824587" cy="304977"/>
          </a:xfrm>
          <a:prstGeom prst="rect">
            <a:avLst/>
          </a:prstGeom>
        </p:spPr>
        <p:txBody>
          <a:bodyPr vert="horz" lIns="90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b="0" dirty="0" smtClean="0">
                <a:solidFill>
                  <a:schemeClr val="tx1"/>
                </a:solidFill>
                <a:hlinkClick r:id="rId3"/>
              </a:rPr>
              <a:t>https://www.docusign.com/</a:t>
            </a:r>
            <a:endParaRPr lang="en-US" b="0" dirty="0" smtClean="0">
              <a:solidFill>
                <a:schemeClr val="tx1"/>
              </a:solidFill>
            </a:endParaRPr>
          </a:p>
        </p:txBody>
      </p:sp>
      <p:pic>
        <p:nvPicPr>
          <p:cNvPr id="25" name="Grafik 24"/>
          <p:cNvPicPr>
            <a:picLocks noChangeAspect="1"/>
          </p:cNvPicPr>
          <p:nvPr/>
        </p:nvPicPr>
        <p:blipFill>
          <a:blip r:embed="rId4">
            <a:lum bright="2000"/>
          </a:blip>
          <a:stretch>
            <a:fillRect/>
          </a:stretch>
        </p:blipFill>
        <p:spPr>
          <a:xfrm>
            <a:off x="2208826" y="2604923"/>
            <a:ext cx="1571625" cy="495300"/>
          </a:xfrm>
          <a:prstGeom prst="rect">
            <a:avLst/>
          </a:prstGeom>
        </p:spPr>
      </p:pic>
      <p:sp>
        <p:nvSpPr>
          <p:cNvPr id="26" name="Textplatzhalter 4"/>
          <p:cNvSpPr txBox="1">
            <a:spLocks/>
          </p:cNvSpPr>
          <p:nvPr/>
        </p:nvSpPr>
        <p:spPr bwMode="gray">
          <a:xfrm>
            <a:off x="4069402" y="4365626"/>
            <a:ext cx="4824587" cy="1584000"/>
          </a:xfrm>
          <a:prstGeom prst="rect">
            <a:avLst/>
          </a:prstGeom>
        </p:spPr>
        <p:txBody>
          <a:bodyPr vert="horz" lIns="90000" tIns="0" rIns="0" bIns="0" rtlCol="0" anchor="t"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pPr marL="285750" indent="-285750">
              <a:buFont typeface="Symbol" panose="05050102010706020507" pitchFamily="18" charset="2"/>
              <a:buChar char="-"/>
            </a:pPr>
            <a:r>
              <a:rPr lang="en-US" sz="1600" b="0" dirty="0" smtClean="0">
                <a:solidFill>
                  <a:schemeClr val="bg1"/>
                </a:solidFill>
              </a:rPr>
              <a:t>P2P market place for renewable energy</a:t>
            </a:r>
            <a:endParaRPr lang="en-US" sz="1600" b="0" dirty="0">
              <a:solidFill>
                <a:schemeClr val="bg1"/>
              </a:solidFill>
            </a:endParaRPr>
          </a:p>
          <a:p>
            <a:pPr marL="285750" indent="-285750">
              <a:buFont typeface="Symbol" panose="05050102010706020507" pitchFamily="18" charset="2"/>
              <a:buChar char="-"/>
            </a:pPr>
            <a:r>
              <a:rPr lang="en-US" sz="1600" b="0" dirty="0" smtClean="0">
                <a:solidFill>
                  <a:schemeClr val="bg1"/>
                </a:solidFill>
              </a:rPr>
              <a:t>Smart Contracts ensure the secure trade of energy between producers and consumers</a:t>
            </a:r>
          </a:p>
          <a:p>
            <a:pPr marL="285750" indent="-285750">
              <a:buFont typeface="Symbol" panose="05050102010706020507" pitchFamily="18" charset="2"/>
              <a:buChar char="-"/>
            </a:pPr>
            <a:r>
              <a:rPr lang="en-US" sz="1600" b="0" dirty="0" smtClean="0">
                <a:solidFill>
                  <a:schemeClr val="bg1"/>
                </a:solidFill>
              </a:rPr>
              <a:t>Consumers can chose energy producer directly</a:t>
            </a:r>
          </a:p>
          <a:p>
            <a:pPr marL="285750" indent="-285750">
              <a:buFont typeface="Symbol" panose="05050102010706020507" pitchFamily="18" charset="2"/>
              <a:buChar char="-"/>
            </a:pPr>
            <a:r>
              <a:rPr lang="en-US" sz="1600" b="0" dirty="0" smtClean="0">
                <a:solidFill>
                  <a:schemeClr val="bg1"/>
                </a:solidFill>
              </a:rPr>
              <a:t>Based on </a:t>
            </a:r>
            <a:r>
              <a:rPr lang="en-US" sz="1600" b="0" dirty="0" err="1" smtClean="0">
                <a:solidFill>
                  <a:schemeClr val="bg1"/>
                </a:solidFill>
              </a:rPr>
              <a:t>Blockchain</a:t>
            </a:r>
            <a:r>
              <a:rPr lang="en-US" sz="1600" b="0" dirty="0" smtClean="0">
                <a:solidFill>
                  <a:schemeClr val="bg1"/>
                </a:solidFill>
              </a:rPr>
              <a:t> </a:t>
            </a:r>
            <a:endParaRPr lang="en-US" sz="1600" b="0" dirty="0">
              <a:solidFill>
                <a:schemeClr val="bg1"/>
              </a:solidFill>
            </a:endParaRPr>
          </a:p>
        </p:txBody>
      </p:sp>
      <p:sp>
        <p:nvSpPr>
          <p:cNvPr id="28" name="Textplatzhalter 4"/>
          <p:cNvSpPr txBox="1">
            <a:spLocks/>
          </p:cNvSpPr>
          <p:nvPr/>
        </p:nvSpPr>
        <p:spPr bwMode="gray">
          <a:xfrm>
            <a:off x="684213" y="4365625"/>
            <a:ext cx="1497585" cy="1584000"/>
          </a:xfrm>
          <a:prstGeom prst="rect">
            <a:avLst/>
          </a:prstGeom>
        </p:spPr>
        <p:txBody>
          <a:bodyPr vert="horz" lIns="108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dirty="0" err="1" smtClean="0">
                <a:solidFill>
                  <a:schemeClr val="bg1"/>
                </a:solidFill>
              </a:rPr>
              <a:t>Transactive</a:t>
            </a:r>
            <a:r>
              <a:rPr lang="en-US" dirty="0" smtClean="0">
                <a:solidFill>
                  <a:schemeClr val="bg1"/>
                </a:solidFill>
              </a:rPr>
              <a:t> Grid</a:t>
            </a:r>
            <a:endParaRPr lang="en-US" dirty="0" smtClean="0">
              <a:solidFill>
                <a:schemeClr val="bg1"/>
              </a:solidFill>
            </a:endParaRPr>
          </a:p>
        </p:txBody>
      </p:sp>
      <p:pic>
        <p:nvPicPr>
          <p:cNvPr id="30" name="Picture 2" descr="TransActive Grid"/>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2278123" y="4939432"/>
            <a:ext cx="1433030" cy="436385"/>
          </a:xfrm>
          <a:prstGeom prst="rect">
            <a:avLst/>
          </a:prstGeom>
          <a:noFill/>
          <a:extLst>
            <a:ext uri="{909E8E84-426E-40DD-AFC4-6F175D3DCCD1}">
              <a14:hiddenFill xmlns:a14="http://schemas.microsoft.com/office/drawing/2010/main">
                <a:solidFill>
                  <a:srgbClr val="FFFFFF"/>
                </a:solidFill>
              </a14:hiddenFill>
            </a:ext>
          </a:extLst>
        </p:spPr>
      </p:pic>
      <p:sp>
        <p:nvSpPr>
          <p:cNvPr id="31" name="Textplatzhalter 4"/>
          <p:cNvSpPr txBox="1">
            <a:spLocks/>
          </p:cNvSpPr>
          <p:nvPr/>
        </p:nvSpPr>
        <p:spPr bwMode="gray">
          <a:xfrm>
            <a:off x="684213" y="5644648"/>
            <a:ext cx="4824587" cy="304977"/>
          </a:xfrm>
          <a:prstGeom prst="rect">
            <a:avLst/>
          </a:prstGeom>
        </p:spPr>
        <p:txBody>
          <a:bodyPr vert="horz" lIns="90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en-US" b="0" dirty="0" smtClean="0">
                <a:solidFill>
                  <a:schemeClr val="tx1"/>
                </a:solidFill>
                <a:hlinkClick r:id="rId7"/>
              </a:rPr>
              <a:t>http://transactivegrid.net/</a:t>
            </a:r>
            <a:endParaRPr lang="en-US" b="0" dirty="0" smtClean="0">
              <a:solidFill>
                <a:schemeClr val="tx1"/>
              </a:solidFill>
            </a:endParaRPr>
          </a:p>
        </p:txBody>
      </p:sp>
    </p:spTree>
    <p:extLst>
      <p:ext uri="{BB962C8B-B14F-4D97-AF65-F5344CB8AC3E}">
        <p14:creationId xmlns:p14="http://schemas.microsoft.com/office/powerpoint/2010/main" val="10225412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a:noFill/>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2</a:t>
            </a:fld>
            <a:endParaRPr lang="en-US" dirty="0">
              <a:solidFill>
                <a:srgbClr val="5F5F5F"/>
              </a:solidFill>
            </a:endParaRPr>
          </a:p>
        </p:txBody>
      </p:sp>
      <p:sp>
        <p:nvSpPr>
          <p:cNvPr id="4" name="Titel 3"/>
          <p:cNvSpPr>
            <a:spLocks noGrp="1"/>
          </p:cNvSpPr>
          <p:nvPr>
            <p:ph type="title"/>
          </p:nvPr>
        </p:nvSpPr>
        <p:spPr>
          <a:xfrm>
            <a:off x="684213" y="908650"/>
            <a:ext cx="8208387" cy="504225"/>
          </a:xfrm>
        </p:spPr>
        <p:txBody>
          <a:bodyPr/>
          <a:lstStyle/>
          <a:p>
            <a:r>
              <a:rPr lang="en-US" dirty="0" smtClean="0">
                <a:solidFill>
                  <a:schemeClr val="bg1"/>
                </a:solidFill>
              </a:rPr>
              <a:t>Smart Contracts</a:t>
            </a:r>
            <a:endParaRPr lang="en-US" dirty="0">
              <a:solidFill>
                <a:schemeClr val="bg1"/>
              </a:solidFill>
            </a:endParaRPr>
          </a:p>
        </p:txBody>
      </p:sp>
      <p:sp>
        <p:nvSpPr>
          <p:cNvPr id="5" name="Textplatzhalter 4"/>
          <p:cNvSpPr>
            <a:spLocks noGrp="1"/>
          </p:cNvSpPr>
          <p:nvPr>
            <p:ph type="body" sz="quarter" idx="16"/>
          </p:nvPr>
        </p:nvSpPr>
        <p:spPr>
          <a:xfrm>
            <a:off x="684213" y="1628752"/>
            <a:ext cx="8208962" cy="1607614"/>
          </a:xfrm>
        </p:spPr>
        <p:txBody>
          <a:bodyPr/>
          <a:lstStyle/>
          <a:p>
            <a:r>
              <a:rPr lang="en-US" dirty="0" smtClean="0">
                <a:solidFill>
                  <a:schemeClr val="bg1"/>
                </a:solidFill>
              </a:rPr>
              <a:t>Definition, Nick Szabo, 1994:</a:t>
            </a:r>
          </a:p>
          <a:p>
            <a:r>
              <a:rPr lang="en-US" b="0" i="1" dirty="0" smtClean="0">
                <a:solidFill>
                  <a:schemeClr val="bg1"/>
                </a:solidFill>
              </a:rPr>
              <a:t>	„A smart contract is a computerized transaction protocol that executes the terms of a 	contract. The general objectives are to satisfy common contractual conditions (such as 	payment terms, liens, confidentiality, and even enforcement), minimize exceptions both	 	malicious and accidental, and minimize the need for trusted intermediaries. Related economic 	goals include lowering fraud loss, arbitrations and enforcement costs, and other transaction 	costs.“</a:t>
            </a:r>
          </a:p>
          <a:p>
            <a:pPr marL="285750" indent="-285750">
              <a:buFontTx/>
              <a:buChar char="-"/>
            </a:pPr>
            <a:endParaRPr lang="en-US" dirty="0"/>
          </a:p>
        </p:txBody>
      </p:sp>
      <p:sp>
        <p:nvSpPr>
          <p:cNvPr id="7" name="Datumsplatzhalter 1"/>
          <p:cNvSpPr txBox="1">
            <a:spLocks/>
          </p:cNvSpPr>
          <p:nvPr/>
        </p:nvSpPr>
        <p:spPr bwMode="gray">
          <a:xfrm>
            <a:off x="1748410" y="6525430"/>
            <a:ext cx="735300" cy="333613"/>
          </a:xfrm>
          <a:prstGeom prst="rect">
            <a:avLst/>
          </a:prstGeom>
          <a:noFill/>
        </p:spPr>
        <p:txBody>
          <a:bodyPr vert="horz" lIns="0" tIns="0" rIns="0" bIns="126000" rtlCol="0" anchor="b" anchorCtr="0"/>
          <a:lstStyle>
            <a:defPPr>
              <a:defRPr lang="de-DE"/>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299ED31-B6BD-4CFC-8C77-58961B6150E5}" type="datetime1">
              <a:rPr lang="en-US" smtClean="0"/>
              <a:pPr/>
              <a:t>25.10.2016</a:t>
            </a:fld>
            <a:endParaRPr lang="en-US" dirty="0"/>
          </a:p>
        </p:txBody>
      </p:sp>
      <p:pic>
        <p:nvPicPr>
          <p:cNvPr id="77" name="Grafik 76"/>
          <p:cNvPicPr>
            <a:picLocks noChangeAspect="1"/>
          </p:cNvPicPr>
          <p:nvPr/>
        </p:nvPicPr>
        <p:blipFill>
          <a:blip r:embed="rId3"/>
          <a:stretch>
            <a:fillRect/>
          </a:stretch>
        </p:blipFill>
        <p:spPr>
          <a:xfrm>
            <a:off x="5223794" y="3501248"/>
            <a:ext cx="1796478" cy="2160000"/>
          </a:xfrm>
          <a:prstGeom prst="rect">
            <a:avLst/>
          </a:prstGeom>
        </p:spPr>
      </p:pic>
      <p:pic>
        <p:nvPicPr>
          <p:cNvPr id="118" name="Grafik 117"/>
          <p:cNvPicPr>
            <a:picLocks noChangeAspect="1"/>
          </p:cNvPicPr>
          <p:nvPr/>
        </p:nvPicPr>
        <p:blipFill>
          <a:blip r:embed="rId4"/>
          <a:stretch>
            <a:fillRect/>
          </a:stretch>
        </p:blipFill>
        <p:spPr>
          <a:xfrm>
            <a:off x="2665821" y="3501247"/>
            <a:ext cx="1807089" cy="2160000"/>
          </a:xfrm>
          <a:prstGeom prst="rect">
            <a:avLst/>
          </a:prstGeom>
        </p:spPr>
      </p:pic>
    </p:spTree>
    <p:extLst>
      <p:ext uri="{BB962C8B-B14F-4D97-AF65-F5344CB8AC3E}">
        <p14:creationId xmlns:p14="http://schemas.microsoft.com/office/powerpoint/2010/main" val="226188610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10/26/2016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20</a:t>
            </a:fld>
            <a:endParaRPr lang="en-US" dirty="0">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Examples</a:t>
            </a:r>
            <a:endParaRPr lang="en-US" sz="2000" dirty="0">
              <a:solidFill>
                <a:schemeClr val="bg1"/>
              </a:solidFill>
            </a:endParaRPr>
          </a:p>
        </p:txBody>
      </p:sp>
      <p:sp>
        <p:nvSpPr>
          <p:cNvPr id="15" name="Rectangle 7"/>
          <p:cNvSpPr>
            <a:spLocks noChangeArrowheads="1"/>
          </p:cNvSpPr>
          <p:nvPr/>
        </p:nvSpPr>
        <p:spPr bwMode="auto">
          <a:xfrm>
            <a:off x="684213" y="1628775"/>
            <a:ext cx="8208962" cy="334962"/>
          </a:xfrm>
          <a:prstGeom prst="rect">
            <a:avLst/>
          </a:prstGeom>
          <a:noFill/>
          <a:ln w="9525">
            <a:noFill/>
            <a:round/>
            <a:headEnd/>
            <a:tailEnd/>
          </a:ln>
          <a:extLst/>
        </p:spPr>
        <p:txBody>
          <a:bodyPr wrap="none" lIns="216000" tIns="0" rIns="0" bIns="0" anchor="ctr"/>
          <a:lstStyle/>
          <a:p>
            <a:pPr defTabSz="995363"/>
            <a:r>
              <a:rPr lang="de-DE" sz="1400" b="1" dirty="0" smtClean="0">
                <a:solidFill>
                  <a:schemeClr val="bg1"/>
                </a:solidFill>
              </a:rPr>
              <a:t>Access Control</a:t>
            </a:r>
            <a:endParaRPr lang="de-DE" sz="1400" b="1" dirty="0">
              <a:solidFill>
                <a:schemeClr val="bg1"/>
              </a:solidFill>
            </a:endParaRPr>
          </a:p>
        </p:txBody>
      </p:sp>
      <p:cxnSp>
        <p:nvCxnSpPr>
          <p:cNvPr id="23" name="Gerader Verbinder 22"/>
          <p:cNvCxnSpPr/>
          <p:nvPr/>
        </p:nvCxnSpPr>
        <p:spPr bwMode="gray">
          <a:xfrm>
            <a:off x="684213" y="1963737"/>
            <a:ext cx="820896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2" descr="Slock.i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823" y="2693733"/>
            <a:ext cx="1491628" cy="318497"/>
          </a:xfrm>
          <a:prstGeom prst="rect">
            <a:avLst/>
          </a:prstGeom>
          <a:noFill/>
          <a:extLst>
            <a:ext uri="{909E8E84-426E-40DD-AFC4-6F175D3DCCD1}">
              <a14:hiddenFill xmlns:a14="http://schemas.microsoft.com/office/drawing/2010/main">
                <a:solidFill>
                  <a:srgbClr val="FFFFFF"/>
                </a:solidFill>
              </a14:hiddenFill>
            </a:ext>
          </a:extLst>
        </p:spPr>
      </p:pic>
      <p:sp>
        <p:nvSpPr>
          <p:cNvPr id="12" name="Textplatzhalter 4"/>
          <p:cNvSpPr txBox="1">
            <a:spLocks/>
          </p:cNvSpPr>
          <p:nvPr/>
        </p:nvSpPr>
        <p:spPr bwMode="gray">
          <a:xfrm>
            <a:off x="4069977" y="2060574"/>
            <a:ext cx="4824587" cy="1584000"/>
          </a:xfrm>
          <a:prstGeom prst="rect">
            <a:avLst/>
          </a:prstGeom>
        </p:spPr>
        <p:txBody>
          <a:bodyPr vert="horz" lIns="90000" tIns="0" rIns="0" bIns="0" rtlCol="0" anchor="t"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pPr marL="285750" indent="-285750">
              <a:buFont typeface="Symbol" panose="05050102010706020507" pitchFamily="18" charset="2"/>
              <a:buChar char="-"/>
            </a:pPr>
            <a:r>
              <a:rPr lang="en-US" sz="1600" b="0" dirty="0" smtClean="0">
                <a:solidFill>
                  <a:schemeClr val="bg1"/>
                </a:solidFill>
              </a:rPr>
              <a:t>Platform to connect real objects with the </a:t>
            </a:r>
            <a:r>
              <a:rPr lang="en-US" sz="1600" b="0" dirty="0" err="1" smtClean="0">
                <a:solidFill>
                  <a:schemeClr val="bg1"/>
                </a:solidFill>
              </a:rPr>
              <a:t>Blockchain</a:t>
            </a:r>
            <a:endParaRPr lang="en-US" sz="1600" b="0" dirty="0" smtClean="0">
              <a:solidFill>
                <a:schemeClr val="bg1"/>
              </a:solidFill>
            </a:endParaRPr>
          </a:p>
          <a:p>
            <a:pPr marL="285750" indent="-285750">
              <a:buFont typeface="Symbol" panose="05050102010706020507" pitchFamily="18" charset="2"/>
              <a:buChar char="-"/>
            </a:pPr>
            <a:r>
              <a:rPr lang="en-US" sz="1600" b="0" dirty="0" smtClean="0">
                <a:solidFill>
                  <a:schemeClr val="bg1"/>
                </a:solidFill>
              </a:rPr>
              <a:t>Objects receive unique addresses</a:t>
            </a:r>
            <a:r>
              <a:rPr lang="en-US" sz="1600" b="0" dirty="0" smtClean="0">
                <a:solidFill>
                  <a:schemeClr val="bg1"/>
                </a:solidFill>
              </a:rPr>
              <a:t> as well as the possibility to receive payments </a:t>
            </a:r>
          </a:p>
          <a:p>
            <a:pPr marL="285750" indent="-285750">
              <a:buFont typeface="Symbol" panose="05050102010706020507" pitchFamily="18" charset="2"/>
              <a:buChar char="-"/>
            </a:pPr>
            <a:r>
              <a:rPr lang="en-US" sz="1600" b="0" dirty="0" smtClean="0">
                <a:solidFill>
                  <a:schemeClr val="bg1"/>
                </a:solidFill>
              </a:rPr>
              <a:t>They are included into complex contracts</a:t>
            </a:r>
            <a:endParaRPr lang="en-US" sz="1600" b="0" dirty="0" smtClean="0">
              <a:solidFill>
                <a:schemeClr val="bg1"/>
              </a:solidFill>
            </a:endParaRPr>
          </a:p>
          <a:p>
            <a:pPr marL="285750" indent="-285750">
              <a:buFont typeface="Symbol" panose="05050102010706020507" pitchFamily="18" charset="2"/>
              <a:buChar char="-"/>
            </a:pPr>
            <a:r>
              <a:rPr lang="en-US" sz="1600" b="0" dirty="0" smtClean="0">
                <a:solidFill>
                  <a:schemeClr val="bg1"/>
                </a:solidFill>
              </a:rPr>
              <a:t>Use cases are the autonomous operation of production machinery and the rental of cars and flats</a:t>
            </a:r>
            <a:endParaRPr lang="en-US" sz="1600" b="0" dirty="0" smtClean="0">
              <a:solidFill>
                <a:schemeClr val="bg1"/>
              </a:solidFill>
            </a:endParaRPr>
          </a:p>
        </p:txBody>
      </p:sp>
      <p:sp>
        <p:nvSpPr>
          <p:cNvPr id="13" name="Textplatzhalter 4"/>
          <p:cNvSpPr txBox="1">
            <a:spLocks/>
          </p:cNvSpPr>
          <p:nvPr/>
        </p:nvSpPr>
        <p:spPr bwMode="gray">
          <a:xfrm>
            <a:off x="684213" y="2060574"/>
            <a:ext cx="1497585" cy="1584000"/>
          </a:xfrm>
          <a:prstGeom prst="rect">
            <a:avLst/>
          </a:prstGeom>
        </p:spPr>
        <p:txBody>
          <a:bodyPr vert="horz" lIns="108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de-DE" dirty="0">
                <a:solidFill>
                  <a:schemeClr val="bg1"/>
                </a:solidFill>
              </a:rPr>
              <a:t>s</a:t>
            </a:r>
            <a:r>
              <a:rPr lang="de-DE" dirty="0" smtClean="0">
                <a:solidFill>
                  <a:schemeClr val="bg1"/>
                </a:solidFill>
              </a:rPr>
              <a:t>lock.it</a:t>
            </a:r>
          </a:p>
        </p:txBody>
      </p:sp>
      <p:sp>
        <p:nvSpPr>
          <p:cNvPr id="14" name="Textplatzhalter 4"/>
          <p:cNvSpPr txBox="1">
            <a:spLocks/>
          </p:cNvSpPr>
          <p:nvPr/>
        </p:nvSpPr>
        <p:spPr bwMode="gray">
          <a:xfrm>
            <a:off x="684213" y="3339596"/>
            <a:ext cx="4824587" cy="304977"/>
          </a:xfrm>
          <a:prstGeom prst="rect">
            <a:avLst/>
          </a:prstGeom>
        </p:spPr>
        <p:txBody>
          <a:bodyPr vert="horz" lIns="90000" tIns="0" rIns="0" bIns="0" rtlCol="0" anchor="ctr" anchorCtr="0">
            <a:noAutofit/>
          </a:bodyPr>
          <a:lstStyle>
            <a:lvl1pPr marL="0" indent="0" algn="l" defTabSz="914400" rtl="0" eaLnBrk="1" latinLnBrk="0" hangingPunct="1">
              <a:spcBef>
                <a:spcPts val="400"/>
              </a:spcBef>
              <a:spcAft>
                <a:spcPts val="400"/>
              </a:spcAft>
              <a:buFont typeface="Arial" pitchFamily="34" charset="0"/>
              <a:buNone/>
              <a:tabLst>
                <a:tab pos="180975" algn="l"/>
              </a:tabLst>
              <a:defRPr sz="1400" b="1" kern="1200">
                <a:solidFill>
                  <a:schemeClr val="accent3"/>
                </a:solidFill>
                <a:latin typeface="+mn-lt"/>
                <a:ea typeface="+mn-ea"/>
                <a:cs typeface="+mn-cs"/>
              </a:defRPr>
            </a:lvl1pPr>
            <a:lvl2pPr marL="180000" indent="-180000" algn="l" defTabSz="914400" rtl="0" eaLnBrk="1" latinLnBrk="0" hangingPunct="1">
              <a:spcBef>
                <a:spcPts val="400"/>
              </a:spcBef>
              <a:spcAft>
                <a:spcPts val="400"/>
              </a:spcAft>
              <a:buClr>
                <a:schemeClr val="accent3"/>
              </a:buClr>
              <a:buFont typeface="Wingdings"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3pPr>
            <a:lvl4pPr marL="539750" indent="-180000" algn="l" defTabSz="914400" rtl="0" eaLnBrk="1" latinLnBrk="0" hangingPunct="1">
              <a:spcBef>
                <a:spcPts val="40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720000" indent="-180000" algn="l" defTabSz="914400" rtl="0" eaLnBrk="1" latinLnBrk="0" hangingPunct="1">
              <a:spcBef>
                <a:spcPts val="400"/>
              </a:spcBef>
              <a:spcAft>
                <a:spcPts val="400"/>
              </a:spcAft>
              <a:buClr>
                <a:schemeClr val="accent3"/>
              </a:buClr>
              <a:buFont typeface="Symbol" pitchFamily="18" charset="2"/>
              <a:buChar char="-"/>
              <a:defRPr sz="1400" kern="1200" baseline="0">
                <a:solidFill>
                  <a:schemeClr val="tx1"/>
                </a:solidFill>
                <a:latin typeface="+mn-lt"/>
                <a:ea typeface="+mn-ea"/>
                <a:cs typeface="+mn-cs"/>
              </a:defRPr>
            </a:lvl5pPr>
            <a:lvl6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6pPr>
            <a:lvl7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7pPr>
            <a:lvl8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8pPr>
            <a:lvl9pPr marL="720000" indent="-180000" algn="l" defTabSz="914400" rtl="0" eaLnBrk="1" latinLnBrk="0" hangingPunct="1">
              <a:spcBef>
                <a:spcPts val="400"/>
              </a:spcBef>
              <a:spcAft>
                <a:spcPts val="400"/>
              </a:spcAft>
              <a:buClr>
                <a:schemeClr val="accent3"/>
              </a:buClr>
              <a:buFont typeface="Symbol" pitchFamily="18" charset="2"/>
              <a:buChar char="-"/>
              <a:defRPr sz="1400" kern="1200">
                <a:solidFill>
                  <a:schemeClr val="tx1"/>
                </a:solidFill>
                <a:latin typeface="+mn-lt"/>
                <a:ea typeface="+mn-ea"/>
                <a:cs typeface="+mn-cs"/>
              </a:defRPr>
            </a:lvl9pPr>
          </a:lstStyle>
          <a:p>
            <a:r>
              <a:rPr lang="de-DE" b="0" dirty="0">
                <a:solidFill>
                  <a:schemeClr val="tx1"/>
                </a:solidFill>
                <a:hlinkClick r:id="rId4"/>
              </a:rPr>
              <a:t>https://</a:t>
            </a:r>
            <a:r>
              <a:rPr lang="de-DE" b="0" dirty="0" smtClean="0">
                <a:solidFill>
                  <a:schemeClr val="tx1"/>
                </a:solidFill>
                <a:hlinkClick r:id="rId4"/>
              </a:rPr>
              <a:t>slock.it</a:t>
            </a:r>
            <a:endParaRPr lang="de-DE" b="0" dirty="0" smtClean="0">
              <a:solidFill>
                <a:schemeClr val="tx1"/>
              </a:solidFill>
            </a:endParaRPr>
          </a:p>
        </p:txBody>
      </p:sp>
    </p:spTree>
    <p:extLst>
      <p:ext uri="{BB962C8B-B14F-4D97-AF65-F5344CB8AC3E}">
        <p14:creationId xmlns:p14="http://schemas.microsoft.com/office/powerpoint/2010/main" val="111179977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3</a:t>
            </a:fld>
            <a:endParaRPr lang="en-US" dirty="0">
              <a:solidFill>
                <a:srgbClr val="5F5F5F"/>
              </a:solidFill>
            </a:endParaRPr>
          </a:p>
        </p:txBody>
      </p:sp>
      <p:sp>
        <p:nvSpPr>
          <p:cNvPr id="8" name="Textplatzhalter 4"/>
          <p:cNvSpPr>
            <a:spLocks noGrp="1"/>
          </p:cNvSpPr>
          <p:nvPr>
            <p:ph type="body" sz="quarter" idx="16"/>
          </p:nvPr>
        </p:nvSpPr>
        <p:spPr>
          <a:xfrm>
            <a:off x="684213" y="1628751"/>
            <a:ext cx="8208962" cy="4537099"/>
          </a:xfrm>
        </p:spPr>
        <p:txBody>
          <a:bodyPr/>
          <a:lstStyle/>
          <a:p>
            <a:r>
              <a:rPr lang="en-US" sz="2000" dirty="0" smtClean="0">
                <a:solidFill>
                  <a:schemeClr val="bg1"/>
                </a:solidFill>
              </a:rPr>
              <a:t>Example – Membership Fitness Studio</a:t>
            </a:r>
            <a:endParaRPr lang="en-US" sz="2000" dirty="0" smtClean="0">
              <a:solidFill>
                <a:schemeClr val="bg1"/>
              </a:solidFill>
            </a:endParaRPr>
          </a:p>
          <a:p>
            <a:endParaRPr lang="en-US" dirty="0" smtClean="0">
              <a:solidFill>
                <a:schemeClr val="bg1"/>
              </a:solidFill>
            </a:endParaRPr>
          </a:p>
          <a:p>
            <a:r>
              <a:rPr lang="en-US" sz="1800" b="0" dirty="0" smtClean="0">
                <a:solidFill>
                  <a:schemeClr val="bg1"/>
                </a:solidFill>
              </a:rPr>
              <a:t>Smart Contract Code describes:</a:t>
            </a:r>
          </a:p>
          <a:p>
            <a:pPr marL="285750" indent="-285750">
              <a:buFontTx/>
              <a:buChar char="-"/>
            </a:pPr>
            <a:r>
              <a:rPr lang="en-US" sz="1800" b="0" dirty="0" smtClean="0">
                <a:solidFill>
                  <a:schemeClr val="bg1"/>
                </a:solidFill>
              </a:rPr>
              <a:t>Fees </a:t>
            </a:r>
          </a:p>
          <a:p>
            <a:pPr marL="285750" indent="-285750">
              <a:buFontTx/>
              <a:buChar char="-"/>
            </a:pPr>
            <a:r>
              <a:rPr lang="en-US" sz="1800" b="0" dirty="0" smtClean="0">
                <a:solidFill>
                  <a:schemeClr val="bg1"/>
                </a:solidFill>
              </a:rPr>
              <a:t>Payment </a:t>
            </a:r>
            <a:r>
              <a:rPr lang="en-US" sz="1800" b="0" dirty="0" smtClean="0">
                <a:solidFill>
                  <a:schemeClr val="bg1"/>
                </a:solidFill>
              </a:rPr>
              <a:t>m</a:t>
            </a:r>
            <a:r>
              <a:rPr lang="en-US" sz="1800" b="0" dirty="0" smtClean="0">
                <a:solidFill>
                  <a:schemeClr val="bg1"/>
                </a:solidFill>
              </a:rPr>
              <a:t>odalities</a:t>
            </a:r>
          </a:p>
          <a:p>
            <a:pPr marL="285750" indent="-285750">
              <a:buFontTx/>
              <a:buChar char="-"/>
            </a:pPr>
            <a:r>
              <a:rPr lang="en-US" sz="1800" b="0" dirty="0" smtClean="0">
                <a:solidFill>
                  <a:schemeClr val="bg1"/>
                </a:solidFill>
              </a:rPr>
              <a:t>Conditions for contract termination</a:t>
            </a:r>
          </a:p>
          <a:p>
            <a:pPr marL="285750" indent="-285750">
              <a:buFontTx/>
              <a:buChar char="-"/>
            </a:pPr>
            <a:r>
              <a:rPr lang="en-US" sz="1800" b="0" dirty="0" smtClean="0">
                <a:solidFill>
                  <a:schemeClr val="bg1"/>
                </a:solidFill>
              </a:rPr>
              <a:t>Logic to block members access card, when payment is overdue</a:t>
            </a:r>
            <a:endParaRPr lang="en-US" sz="1800" b="0" dirty="0" smtClean="0">
              <a:solidFill>
                <a:schemeClr val="bg1"/>
              </a:solidFill>
            </a:endParaRPr>
          </a:p>
          <a:p>
            <a:pPr marL="181572" lvl="2" indent="0">
              <a:spcBef>
                <a:spcPct val="30000"/>
              </a:spcBef>
              <a:buNone/>
            </a:pPr>
            <a:endParaRPr lang="en-US" dirty="0">
              <a:solidFill>
                <a:schemeClr val="bg1"/>
              </a:solidFill>
            </a:endParaRPr>
          </a:p>
        </p:txBody>
      </p:sp>
    </p:spTree>
    <p:extLst>
      <p:ext uri="{BB962C8B-B14F-4D97-AF65-F5344CB8AC3E}">
        <p14:creationId xmlns:p14="http://schemas.microsoft.com/office/powerpoint/2010/main" val="33680942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de-DE" smtClean="0">
                <a:solidFill>
                  <a:srgbClr val="5F5F5F"/>
                </a:solidFill>
              </a:rPr>
              <a:pPr/>
              <a:t>26.10.2016</a:t>
            </a:fld>
            <a:endParaRPr lang="de-DE">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a:solidFill>
                  <a:srgbClr val="5F5F5F"/>
                </a:solidFill>
              </a:rPr>
              <a:pPr/>
              <a:t>4</a:t>
            </a:fld>
            <a:endParaRPr>
              <a:solidFill>
                <a:srgbClr val="5F5F5F"/>
              </a:solidFill>
            </a:endParaRPr>
          </a:p>
        </p:txBody>
      </p:sp>
      <p:sp>
        <p:nvSpPr>
          <p:cNvPr id="4" name="Textplatzhalter 4"/>
          <p:cNvSpPr>
            <a:spLocks noGrp="1"/>
          </p:cNvSpPr>
          <p:nvPr>
            <p:ph type="body" sz="quarter" idx="16"/>
          </p:nvPr>
        </p:nvSpPr>
        <p:spPr>
          <a:xfrm>
            <a:off x="684213" y="1628751"/>
            <a:ext cx="8208962" cy="4537099"/>
          </a:xfrm>
        </p:spPr>
        <p:txBody>
          <a:bodyPr/>
          <a:lstStyle/>
          <a:p>
            <a:r>
              <a:rPr lang="de-DE" sz="2000" dirty="0" err="1" smtClean="0">
                <a:solidFill>
                  <a:schemeClr val="bg1"/>
                </a:solidFill>
              </a:rPr>
              <a:t>Theory</a:t>
            </a:r>
            <a:r>
              <a:rPr lang="de-DE" sz="2000" dirty="0" smtClean="0">
                <a:solidFill>
                  <a:schemeClr val="bg1"/>
                </a:solidFill>
              </a:rPr>
              <a:t> </a:t>
            </a:r>
            <a:r>
              <a:rPr lang="de-DE" sz="2000" dirty="0" err="1" smtClean="0">
                <a:solidFill>
                  <a:schemeClr val="bg1"/>
                </a:solidFill>
              </a:rPr>
              <a:t>established</a:t>
            </a:r>
            <a:r>
              <a:rPr lang="de-DE" sz="2000" dirty="0" smtClean="0">
                <a:solidFill>
                  <a:schemeClr val="bg1"/>
                </a:solidFill>
              </a:rPr>
              <a:t> in 1990ies</a:t>
            </a:r>
          </a:p>
          <a:p>
            <a:endParaRPr lang="de-DE" sz="2000" dirty="0">
              <a:solidFill>
                <a:schemeClr val="bg1"/>
              </a:solidFill>
            </a:endParaRPr>
          </a:p>
          <a:p>
            <a:r>
              <a:rPr lang="de-DE" sz="2000" dirty="0" err="1" smtClean="0">
                <a:solidFill>
                  <a:schemeClr val="bg1"/>
                </a:solidFill>
              </a:rPr>
              <a:t>Practical</a:t>
            </a:r>
            <a:r>
              <a:rPr lang="de-DE" sz="2000" dirty="0" smtClean="0">
                <a:solidFill>
                  <a:schemeClr val="bg1"/>
                </a:solidFill>
              </a:rPr>
              <a:t> </a:t>
            </a:r>
            <a:r>
              <a:rPr lang="de-DE" sz="2000" dirty="0" err="1" smtClean="0">
                <a:solidFill>
                  <a:schemeClr val="bg1"/>
                </a:solidFill>
              </a:rPr>
              <a:t>use</a:t>
            </a:r>
            <a:r>
              <a:rPr lang="de-DE" sz="2000" dirty="0" smtClean="0">
                <a:solidFill>
                  <a:schemeClr val="bg1"/>
                </a:solidFill>
              </a:rPr>
              <a:t> </a:t>
            </a:r>
            <a:r>
              <a:rPr lang="de-DE" sz="2000" dirty="0" err="1" smtClean="0">
                <a:solidFill>
                  <a:schemeClr val="bg1"/>
                </a:solidFill>
              </a:rPr>
              <a:t>boosted</a:t>
            </a:r>
            <a:r>
              <a:rPr lang="de-DE" sz="2000" dirty="0" smtClean="0">
                <a:solidFill>
                  <a:schemeClr val="bg1"/>
                </a:solidFill>
              </a:rPr>
              <a:t> </a:t>
            </a:r>
            <a:r>
              <a:rPr lang="de-DE" sz="2000" dirty="0" err="1" smtClean="0">
                <a:solidFill>
                  <a:schemeClr val="bg1"/>
                </a:solidFill>
              </a:rPr>
              <a:t>by</a:t>
            </a:r>
            <a:r>
              <a:rPr lang="de-DE" sz="2000" dirty="0" smtClean="0">
                <a:solidFill>
                  <a:schemeClr val="bg1"/>
                </a:solidFill>
              </a:rPr>
              <a:t> </a:t>
            </a:r>
            <a:r>
              <a:rPr lang="de-DE" sz="2000" dirty="0" err="1" smtClean="0">
                <a:solidFill>
                  <a:schemeClr val="bg1"/>
                </a:solidFill>
              </a:rPr>
              <a:t>Blockchain</a:t>
            </a:r>
            <a:r>
              <a:rPr lang="de-DE" sz="2000" dirty="0" smtClean="0">
                <a:solidFill>
                  <a:schemeClr val="bg1"/>
                </a:solidFill>
              </a:rPr>
              <a:t> in </a:t>
            </a:r>
            <a:r>
              <a:rPr lang="de-DE" sz="2000" dirty="0" err="1" smtClean="0">
                <a:solidFill>
                  <a:schemeClr val="bg1"/>
                </a:solidFill>
              </a:rPr>
              <a:t>the</a:t>
            </a:r>
            <a:r>
              <a:rPr lang="de-DE" sz="2000" dirty="0" smtClean="0">
                <a:solidFill>
                  <a:schemeClr val="bg1"/>
                </a:solidFill>
              </a:rPr>
              <a:t> last 3 </a:t>
            </a:r>
            <a:r>
              <a:rPr lang="de-DE" sz="2000" dirty="0" err="1" smtClean="0">
                <a:solidFill>
                  <a:schemeClr val="bg1"/>
                </a:solidFill>
              </a:rPr>
              <a:t>years</a:t>
            </a:r>
            <a:endParaRPr lang="de-DE" sz="2000" dirty="0" smtClean="0">
              <a:solidFill>
                <a:schemeClr val="bg1"/>
              </a:solidFill>
            </a:endParaRPr>
          </a:p>
          <a:p>
            <a:endParaRPr lang="de-DE" sz="1600" b="0" dirty="0" smtClean="0">
              <a:solidFill>
                <a:schemeClr val="bg1"/>
              </a:solidFill>
            </a:endParaRPr>
          </a:p>
          <a:p>
            <a:pPr marL="285750" indent="-285750">
              <a:buFontTx/>
              <a:buChar char="-"/>
            </a:pPr>
            <a:r>
              <a:rPr lang="de-DE" sz="1800" b="0" dirty="0" smtClean="0">
                <a:solidFill>
                  <a:schemeClr val="bg1"/>
                </a:solidFill>
              </a:rPr>
              <a:t>Public </a:t>
            </a:r>
            <a:r>
              <a:rPr lang="de-DE" sz="1800" b="0" dirty="0" err="1" smtClean="0">
                <a:solidFill>
                  <a:schemeClr val="bg1"/>
                </a:solidFill>
              </a:rPr>
              <a:t>access</a:t>
            </a:r>
            <a:r>
              <a:rPr lang="de-DE" sz="1800" b="0" dirty="0" smtClean="0">
                <a:solidFill>
                  <a:schemeClr val="bg1"/>
                </a:solidFill>
              </a:rPr>
              <a:t> </a:t>
            </a:r>
            <a:r>
              <a:rPr lang="de-DE" sz="1800" b="0" dirty="0" err="1" smtClean="0">
                <a:solidFill>
                  <a:schemeClr val="bg1"/>
                </a:solidFill>
              </a:rPr>
              <a:t>to</a:t>
            </a:r>
            <a:r>
              <a:rPr lang="de-DE" sz="1800" b="0" dirty="0" smtClean="0">
                <a:solidFill>
                  <a:schemeClr val="bg1"/>
                </a:solidFill>
              </a:rPr>
              <a:t> all </a:t>
            </a:r>
            <a:r>
              <a:rPr lang="de-DE" sz="1800" b="0" dirty="0" err="1" smtClean="0">
                <a:solidFill>
                  <a:schemeClr val="bg1"/>
                </a:solidFill>
              </a:rPr>
              <a:t>content</a:t>
            </a:r>
            <a:endParaRPr lang="de-DE" sz="1800" b="0" dirty="0" smtClean="0">
              <a:solidFill>
                <a:schemeClr val="bg1"/>
              </a:solidFill>
            </a:endParaRPr>
          </a:p>
          <a:p>
            <a:pPr marL="285750" indent="-285750">
              <a:buFontTx/>
              <a:buChar char="-"/>
            </a:pPr>
            <a:r>
              <a:rPr lang="de-DE" sz="1800" b="0" dirty="0" err="1" smtClean="0">
                <a:solidFill>
                  <a:schemeClr val="bg1"/>
                </a:solidFill>
              </a:rPr>
              <a:t>Immutability</a:t>
            </a:r>
            <a:r>
              <a:rPr lang="de-DE" sz="1800" b="0" dirty="0" smtClean="0">
                <a:solidFill>
                  <a:schemeClr val="bg1"/>
                </a:solidFill>
              </a:rPr>
              <a:t> </a:t>
            </a:r>
            <a:r>
              <a:rPr lang="de-DE" sz="1800" b="0" dirty="0" err="1" smtClean="0">
                <a:solidFill>
                  <a:schemeClr val="bg1"/>
                </a:solidFill>
              </a:rPr>
              <a:t>of</a:t>
            </a:r>
            <a:r>
              <a:rPr lang="de-DE" sz="1800" b="0" dirty="0" smtClean="0">
                <a:solidFill>
                  <a:schemeClr val="bg1"/>
                </a:solidFill>
              </a:rPr>
              <a:t> </a:t>
            </a:r>
            <a:r>
              <a:rPr lang="de-DE" sz="1800" b="0" dirty="0" err="1" smtClean="0">
                <a:solidFill>
                  <a:schemeClr val="bg1"/>
                </a:solidFill>
              </a:rPr>
              <a:t>content</a:t>
            </a:r>
            <a:endParaRPr lang="de-DE" sz="1800" b="0" dirty="0" smtClean="0">
              <a:solidFill>
                <a:schemeClr val="bg1"/>
              </a:solidFill>
            </a:endParaRPr>
          </a:p>
          <a:p>
            <a:pPr marL="285750" indent="-285750">
              <a:buFontTx/>
              <a:buChar char="-"/>
            </a:pPr>
            <a:r>
              <a:rPr lang="de-DE" sz="1800" b="0" dirty="0" err="1">
                <a:solidFill>
                  <a:schemeClr val="bg1"/>
                </a:solidFill>
              </a:rPr>
              <a:t>C</a:t>
            </a:r>
            <a:r>
              <a:rPr lang="de-DE" sz="1800" b="0" dirty="0" err="1" smtClean="0">
                <a:solidFill>
                  <a:schemeClr val="bg1"/>
                </a:solidFill>
              </a:rPr>
              <a:t>rypto</a:t>
            </a:r>
            <a:r>
              <a:rPr lang="de-DE" sz="1800" b="0" dirty="0" smtClean="0">
                <a:solidFill>
                  <a:schemeClr val="bg1"/>
                </a:solidFill>
              </a:rPr>
              <a:t> </a:t>
            </a:r>
            <a:r>
              <a:rPr lang="de-DE" sz="1800" b="0" dirty="0" err="1" smtClean="0">
                <a:solidFill>
                  <a:schemeClr val="bg1"/>
                </a:solidFill>
              </a:rPr>
              <a:t>currencies</a:t>
            </a:r>
            <a:r>
              <a:rPr lang="de-DE" sz="1800" b="0" dirty="0" smtClean="0">
                <a:solidFill>
                  <a:schemeClr val="bg1"/>
                </a:solidFill>
              </a:rPr>
              <a:t> </a:t>
            </a:r>
            <a:r>
              <a:rPr lang="de-DE" sz="1800" b="0" dirty="0" err="1" smtClean="0">
                <a:solidFill>
                  <a:schemeClr val="bg1"/>
                </a:solidFill>
              </a:rPr>
              <a:t>for</a:t>
            </a:r>
            <a:r>
              <a:rPr lang="de-DE" sz="1800" b="0" dirty="0" smtClean="0">
                <a:solidFill>
                  <a:schemeClr val="bg1"/>
                </a:solidFill>
              </a:rPr>
              <a:t> </a:t>
            </a:r>
            <a:r>
              <a:rPr lang="de-DE" sz="1800" b="0" dirty="0" err="1" smtClean="0">
                <a:solidFill>
                  <a:schemeClr val="bg1"/>
                </a:solidFill>
              </a:rPr>
              <a:t>fees</a:t>
            </a:r>
            <a:r>
              <a:rPr lang="de-DE" sz="1800" b="0" dirty="0" smtClean="0">
                <a:solidFill>
                  <a:schemeClr val="bg1"/>
                </a:solidFill>
              </a:rPr>
              <a:t> </a:t>
            </a:r>
            <a:r>
              <a:rPr lang="de-DE" sz="1800" b="0" dirty="0" err="1" smtClean="0">
                <a:solidFill>
                  <a:schemeClr val="bg1"/>
                </a:solidFill>
              </a:rPr>
              <a:t>and</a:t>
            </a:r>
            <a:r>
              <a:rPr lang="de-DE" sz="1800" b="0" dirty="0" smtClean="0">
                <a:solidFill>
                  <a:schemeClr val="bg1"/>
                </a:solidFill>
              </a:rPr>
              <a:t> </a:t>
            </a:r>
            <a:r>
              <a:rPr lang="de-DE" sz="1800" b="0" dirty="0" err="1" smtClean="0">
                <a:solidFill>
                  <a:schemeClr val="bg1"/>
                </a:solidFill>
              </a:rPr>
              <a:t>contract</a:t>
            </a:r>
            <a:r>
              <a:rPr lang="de-DE" sz="1800" b="0" dirty="0" smtClean="0">
                <a:solidFill>
                  <a:schemeClr val="bg1"/>
                </a:solidFill>
              </a:rPr>
              <a:t> </a:t>
            </a:r>
            <a:r>
              <a:rPr lang="de-DE" sz="1800" b="0" dirty="0" err="1" smtClean="0">
                <a:solidFill>
                  <a:schemeClr val="bg1"/>
                </a:solidFill>
              </a:rPr>
              <a:t>logic</a:t>
            </a:r>
            <a:endParaRPr lang="de-DE" sz="1800" b="0" dirty="0" smtClean="0">
              <a:solidFill>
                <a:schemeClr val="bg1"/>
              </a:solidFill>
            </a:endParaRPr>
          </a:p>
          <a:p>
            <a:endParaRPr lang="de-DE" sz="1600" b="0" dirty="0" smtClean="0">
              <a:solidFill>
                <a:schemeClr val="bg1"/>
              </a:solidFill>
            </a:endParaRPr>
          </a:p>
          <a:p>
            <a:pPr marL="181572" lvl="2" indent="0">
              <a:spcBef>
                <a:spcPct val="30000"/>
              </a:spcBef>
              <a:buNone/>
            </a:pPr>
            <a:endParaRPr lang="de-DE" dirty="0">
              <a:solidFill>
                <a:schemeClr val="bg1"/>
              </a:solidFill>
            </a:endParaRPr>
          </a:p>
        </p:txBody>
      </p:sp>
    </p:spTree>
    <p:extLst>
      <p:ext uri="{BB962C8B-B14F-4D97-AF65-F5344CB8AC3E}">
        <p14:creationId xmlns:p14="http://schemas.microsoft.com/office/powerpoint/2010/main" val="7744641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5</a:t>
            </a:fld>
            <a:endParaRPr lang="en-US" dirty="0">
              <a:solidFill>
                <a:srgbClr val="5F5F5F"/>
              </a:solidFill>
            </a:endParaRPr>
          </a:p>
        </p:txBody>
      </p:sp>
      <p:grpSp>
        <p:nvGrpSpPr>
          <p:cNvPr id="4" name="Gruppieren 3"/>
          <p:cNvGrpSpPr/>
          <p:nvPr/>
        </p:nvGrpSpPr>
        <p:grpSpPr>
          <a:xfrm>
            <a:off x="539552" y="2166787"/>
            <a:ext cx="1221820" cy="1045401"/>
            <a:chOff x="830013" y="2407834"/>
            <a:chExt cx="1221820" cy="1045401"/>
          </a:xfrm>
        </p:grpSpPr>
        <p:pic>
          <p:nvPicPr>
            <p:cNvPr id="5" name="Grafik 4"/>
            <p:cNvPicPr>
              <a:picLocks noChangeAspect="1"/>
            </p:cNvPicPr>
            <p:nvPr/>
          </p:nvPicPr>
          <p:blipFill>
            <a:blip r:embed="rId3"/>
            <a:stretch>
              <a:fillRect/>
            </a:stretch>
          </p:blipFill>
          <p:spPr>
            <a:xfrm>
              <a:off x="1721866" y="2564904"/>
              <a:ext cx="329967" cy="832350"/>
            </a:xfrm>
            <a:prstGeom prst="rect">
              <a:avLst/>
            </a:prstGeom>
          </p:spPr>
        </p:pic>
        <p:pic>
          <p:nvPicPr>
            <p:cNvPr id="6"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pieren 6"/>
          <p:cNvGrpSpPr/>
          <p:nvPr/>
        </p:nvGrpSpPr>
        <p:grpSpPr>
          <a:xfrm>
            <a:off x="2627784" y="1518715"/>
            <a:ext cx="1221820" cy="1045401"/>
            <a:chOff x="830013" y="2407834"/>
            <a:chExt cx="1221820" cy="1045401"/>
          </a:xfrm>
        </p:grpSpPr>
        <p:pic>
          <p:nvPicPr>
            <p:cNvPr id="8" name="Grafik 7"/>
            <p:cNvPicPr>
              <a:picLocks noChangeAspect="1"/>
            </p:cNvPicPr>
            <p:nvPr/>
          </p:nvPicPr>
          <p:blipFill>
            <a:blip r:embed="rId3"/>
            <a:stretch>
              <a:fillRect/>
            </a:stretch>
          </p:blipFill>
          <p:spPr>
            <a:xfrm>
              <a:off x="1721866" y="2564904"/>
              <a:ext cx="329967" cy="832350"/>
            </a:xfrm>
            <a:prstGeom prst="rect">
              <a:avLst/>
            </a:prstGeom>
          </p:spPr>
        </p:pic>
        <p:pic>
          <p:nvPicPr>
            <p:cNvPr id="9"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uppieren 9"/>
          <p:cNvGrpSpPr/>
          <p:nvPr/>
        </p:nvGrpSpPr>
        <p:grpSpPr>
          <a:xfrm>
            <a:off x="2699792" y="3462931"/>
            <a:ext cx="1221820" cy="1045401"/>
            <a:chOff x="830013" y="2407834"/>
            <a:chExt cx="1221820" cy="1045401"/>
          </a:xfrm>
        </p:grpSpPr>
        <p:pic>
          <p:nvPicPr>
            <p:cNvPr id="11" name="Grafik 10"/>
            <p:cNvPicPr>
              <a:picLocks noChangeAspect="1"/>
            </p:cNvPicPr>
            <p:nvPr/>
          </p:nvPicPr>
          <p:blipFill>
            <a:blip r:embed="rId3"/>
            <a:stretch>
              <a:fillRect/>
            </a:stretch>
          </p:blipFill>
          <p:spPr>
            <a:xfrm>
              <a:off x="1721866" y="2564904"/>
              <a:ext cx="329967" cy="832350"/>
            </a:xfrm>
            <a:prstGeom prst="rect">
              <a:avLst/>
            </a:prstGeom>
          </p:spPr>
        </p:pic>
        <p:pic>
          <p:nvPicPr>
            <p:cNvPr id="12"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pieren 12"/>
          <p:cNvGrpSpPr/>
          <p:nvPr/>
        </p:nvGrpSpPr>
        <p:grpSpPr>
          <a:xfrm>
            <a:off x="4565038" y="2434568"/>
            <a:ext cx="1221820" cy="1045401"/>
            <a:chOff x="830013" y="2407834"/>
            <a:chExt cx="1221820" cy="1045401"/>
          </a:xfrm>
        </p:grpSpPr>
        <p:pic>
          <p:nvPicPr>
            <p:cNvPr id="14" name="Grafik 13"/>
            <p:cNvPicPr>
              <a:picLocks noChangeAspect="1"/>
            </p:cNvPicPr>
            <p:nvPr/>
          </p:nvPicPr>
          <p:blipFill>
            <a:blip r:embed="rId3"/>
            <a:stretch>
              <a:fillRect/>
            </a:stretch>
          </p:blipFill>
          <p:spPr>
            <a:xfrm>
              <a:off x="1721866" y="2564904"/>
              <a:ext cx="329967" cy="832350"/>
            </a:xfrm>
            <a:prstGeom prst="rect">
              <a:avLst/>
            </a:prstGeom>
          </p:spPr>
        </p:pic>
        <p:pic>
          <p:nvPicPr>
            <p:cNvPr id="15"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pieren 15"/>
          <p:cNvGrpSpPr/>
          <p:nvPr/>
        </p:nvGrpSpPr>
        <p:grpSpPr>
          <a:xfrm>
            <a:off x="6218037" y="1697352"/>
            <a:ext cx="1221820" cy="1045401"/>
            <a:chOff x="830013" y="2407834"/>
            <a:chExt cx="1221820" cy="1045401"/>
          </a:xfrm>
        </p:grpSpPr>
        <p:pic>
          <p:nvPicPr>
            <p:cNvPr id="17" name="Grafik 16"/>
            <p:cNvPicPr>
              <a:picLocks noChangeAspect="1"/>
            </p:cNvPicPr>
            <p:nvPr/>
          </p:nvPicPr>
          <p:blipFill>
            <a:blip r:embed="rId3"/>
            <a:stretch>
              <a:fillRect/>
            </a:stretch>
          </p:blipFill>
          <p:spPr>
            <a:xfrm>
              <a:off x="1721866" y="2564904"/>
              <a:ext cx="329967" cy="832350"/>
            </a:xfrm>
            <a:prstGeom prst="rect">
              <a:avLst/>
            </a:prstGeom>
          </p:spPr>
        </p:pic>
        <p:pic>
          <p:nvPicPr>
            <p:cNvPr id="18"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pieren 18"/>
          <p:cNvGrpSpPr/>
          <p:nvPr/>
        </p:nvGrpSpPr>
        <p:grpSpPr>
          <a:xfrm>
            <a:off x="6994933" y="3518912"/>
            <a:ext cx="1221820" cy="1045401"/>
            <a:chOff x="830013" y="2407834"/>
            <a:chExt cx="1221820" cy="1045401"/>
          </a:xfrm>
        </p:grpSpPr>
        <p:pic>
          <p:nvPicPr>
            <p:cNvPr id="20" name="Grafik 19"/>
            <p:cNvPicPr>
              <a:picLocks noChangeAspect="1"/>
            </p:cNvPicPr>
            <p:nvPr/>
          </p:nvPicPr>
          <p:blipFill>
            <a:blip r:embed="rId3"/>
            <a:stretch>
              <a:fillRect/>
            </a:stretch>
          </p:blipFill>
          <p:spPr>
            <a:xfrm>
              <a:off x="1721866" y="2564904"/>
              <a:ext cx="329967" cy="832350"/>
            </a:xfrm>
            <a:prstGeom prst="rect">
              <a:avLst/>
            </a:prstGeom>
          </p:spPr>
        </p:pic>
        <p:pic>
          <p:nvPicPr>
            <p:cNvPr id="21"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2" name="Gerader Verbinder 21"/>
          <p:cNvCxnSpPr/>
          <p:nvPr/>
        </p:nvCxnSpPr>
        <p:spPr bwMode="gray">
          <a:xfrm>
            <a:off x="1907704" y="2924226"/>
            <a:ext cx="1076343" cy="8547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bwMode="gray">
          <a:xfrm flipV="1">
            <a:off x="1907704" y="2166787"/>
            <a:ext cx="1008112" cy="4248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bwMode="gray">
          <a:xfrm flipH="1">
            <a:off x="3422290" y="2591638"/>
            <a:ext cx="97347" cy="9832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p:cNvCxnSpPr/>
          <p:nvPr/>
        </p:nvCxnSpPr>
        <p:spPr bwMode="gray">
          <a:xfrm flipH="1">
            <a:off x="4051044" y="3479969"/>
            <a:ext cx="1326879" cy="4496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bwMode="gray">
          <a:xfrm>
            <a:off x="3951177" y="2098417"/>
            <a:ext cx="905232" cy="598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bwMode="gray">
          <a:xfrm>
            <a:off x="3951177" y="1878860"/>
            <a:ext cx="2565039" cy="4997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bwMode="gray">
          <a:xfrm flipH="1" flipV="1">
            <a:off x="4072621" y="4179646"/>
            <a:ext cx="3202252" cy="426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bwMode="gray">
          <a:xfrm flipH="1">
            <a:off x="5940046" y="2591638"/>
            <a:ext cx="576170" cy="3870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bwMode="gray">
          <a:xfrm>
            <a:off x="7022690" y="2742753"/>
            <a:ext cx="671927" cy="8321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8"/>
          <p:cNvSpPr>
            <a:spLocks noChangeArrowheads="1"/>
          </p:cNvSpPr>
          <p:nvPr/>
        </p:nvSpPr>
        <p:spPr bwMode="auto">
          <a:xfrm>
            <a:off x="684213" y="4680904"/>
            <a:ext cx="4172196" cy="1484946"/>
          </a:xfrm>
          <a:prstGeom prst="rect">
            <a:avLst/>
          </a:prstGeom>
          <a:noFill/>
          <a:ln w="9525">
            <a:noFill/>
            <a:miter lim="800000"/>
            <a:headEnd/>
            <a:tailEnd/>
          </a:ln>
          <a:effectLst/>
          <a:extLst/>
        </p:spPr>
        <p:txBody>
          <a:bodyPr lIns="72009" tIns="72009" rIns="72009" bIns="72009"/>
          <a:lstStyle/>
          <a:p>
            <a:pPr marL="285750" lvl="1" indent="-285750">
              <a:spcBef>
                <a:spcPts val="400"/>
              </a:spcBef>
              <a:spcAft>
                <a:spcPts val="400"/>
              </a:spcAft>
              <a:buClr>
                <a:schemeClr val="bg1"/>
              </a:buClr>
              <a:buFontTx/>
              <a:buChar char="-"/>
              <a:tabLst>
                <a:tab pos="180975" algn="l"/>
              </a:tabLst>
            </a:pPr>
            <a:r>
              <a:rPr lang="en-US" dirty="0" smtClean="0">
                <a:solidFill>
                  <a:schemeClr val="bg1"/>
                </a:solidFill>
              </a:rPr>
              <a:t>Decentralized database</a:t>
            </a: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Peer-to-peer protocol</a:t>
            </a: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Proposed in 2008 (Satoshi </a:t>
            </a:r>
            <a:r>
              <a:rPr lang="en-US" dirty="0" err="1" smtClean="0">
                <a:solidFill>
                  <a:schemeClr val="bg1"/>
                </a:solidFill>
              </a:rPr>
              <a:t>Nakamoto</a:t>
            </a:r>
            <a:r>
              <a:rPr lang="en-US" dirty="0" smtClean="0">
                <a:solidFill>
                  <a:schemeClr val="bg1"/>
                </a:solidFill>
              </a:rPr>
              <a:t>, Whitepaper Bitcoin)</a:t>
            </a:r>
            <a:endParaRPr lang="en-US" dirty="0">
              <a:solidFill>
                <a:schemeClr val="bg1"/>
              </a:solidFill>
            </a:endParaRPr>
          </a:p>
        </p:txBody>
      </p:sp>
      <p:sp>
        <p:nvSpPr>
          <p:cNvPr id="32" name="Rectangle 8"/>
          <p:cNvSpPr>
            <a:spLocks noChangeArrowheads="1"/>
          </p:cNvSpPr>
          <p:nvPr/>
        </p:nvSpPr>
        <p:spPr bwMode="auto">
          <a:xfrm>
            <a:off x="5233695" y="4680904"/>
            <a:ext cx="3659479" cy="1484946"/>
          </a:xfrm>
          <a:prstGeom prst="rect">
            <a:avLst/>
          </a:prstGeom>
          <a:noFill/>
          <a:ln w="9525">
            <a:noFill/>
            <a:miter lim="800000"/>
            <a:headEnd/>
            <a:tailEnd/>
          </a:ln>
          <a:effectLst/>
          <a:extLst/>
        </p:spPr>
        <p:txBody>
          <a:bodyPr lIns="72009" tIns="72009" rIns="72009" bIns="72009"/>
          <a:lstStyle/>
          <a:p>
            <a:pPr marL="285750" lvl="1" indent="-285750">
              <a:spcBef>
                <a:spcPts val="400"/>
              </a:spcBef>
              <a:spcAft>
                <a:spcPts val="400"/>
              </a:spcAft>
              <a:buClr>
                <a:schemeClr val="bg1"/>
              </a:buClr>
              <a:buFontTx/>
              <a:buChar char="-"/>
              <a:tabLst>
                <a:tab pos="180975" algn="l"/>
              </a:tabLst>
            </a:pPr>
            <a:r>
              <a:rPr lang="en-US" dirty="0" smtClean="0">
                <a:solidFill>
                  <a:schemeClr val="bg1"/>
                </a:solidFill>
              </a:rPr>
              <a:t>No double spending</a:t>
            </a: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No changes in historic data</a:t>
            </a:r>
          </a:p>
          <a:p>
            <a:pPr marL="285750" lvl="1" indent="-285750">
              <a:spcBef>
                <a:spcPts val="400"/>
              </a:spcBef>
              <a:spcAft>
                <a:spcPts val="400"/>
              </a:spcAft>
              <a:buClr>
                <a:schemeClr val="bg1"/>
              </a:buClr>
              <a:buFontTx/>
              <a:buChar char="-"/>
              <a:tabLst>
                <a:tab pos="180975" algn="l"/>
              </a:tabLst>
            </a:pPr>
            <a:r>
              <a:rPr lang="en-US" dirty="0" smtClean="0">
                <a:solidFill>
                  <a:schemeClr val="bg1"/>
                </a:solidFill>
              </a:rPr>
              <a:t>No down time</a:t>
            </a:r>
            <a:endParaRPr lang="en-US" dirty="0">
              <a:solidFill>
                <a:schemeClr val="bg1"/>
              </a:solidFill>
            </a:endParaRPr>
          </a:p>
        </p:txBody>
      </p:sp>
      <p:sp>
        <p:nvSpPr>
          <p:cNvPr id="33" name="Titel 3"/>
          <p:cNvSpPr>
            <a:spLocks noGrp="1"/>
          </p:cNvSpPr>
          <p:nvPr>
            <p:ph type="title"/>
          </p:nvPr>
        </p:nvSpPr>
        <p:spPr>
          <a:xfrm>
            <a:off x="684213" y="908650"/>
            <a:ext cx="8208387" cy="504225"/>
          </a:xfrm>
        </p:spPr>
        <p:txBody>
          <a:bodyPr/>
          <a:lstStyle/>
          <a:p>
            <a:r>
              <a:rPr lang="en-US" sz="2000" dirty="0" err="1" smtClean="0">
                <a:solidFill>
                  <a:schemeClr val="bg1"/>
                </a:solidFill>
              </a:rPr>
              <a:t>Blockchain</a:t>
            </a:r>
            <a:endParaRPr lang="en-US" sz="2000" dirty="0">
              <a:solidFill>
                <a:schemeClr val="bg1"/>
              </a:solidFill>
            </a:endParaRPr>
          </a:p>
        </p:txBody>
      </p:sp>
    </p:spTree>
    <p:extLst>
      <p:ext uri="{BB962C8B-B14F-4D97-AF65-F5344CB8AC3E}">
        <p14:creationId xmlns:p14="http://schemas.microsoft.com/office/powerpoint/2010/main" val="423060950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4" name="Rechteck 14"/>
          <p:cNvSpPr/>
          <p:nvPr/>
        </p:nvSpPr>
        <p:spPr bwMode="gray">
          <a:xfrm>
            <a:off x="5729341" y="1745505"/>
            <a:ext cx="826432" cy="4153742"/>
          </a:xfrm>
          <a:custGeom>
            <a:avLst/>
            <a:gdLst>
              <a:gd name="connsiteX0" fmla="*/ 0 w 1152698"/>
              <a:gd name="connsiteY0" fmla="*/ 0 h 5112654"/>
              <a:gd name="connsiteX1" fmla="*/ 1152698 w 1152698"/>
              <a:gd name="connsiteY1" fmla="*/ 0 h 5112654"/>
              <a:gd name="connsiteX2" fmla="*/ 1152698 w 1152698"/>
              <a:gd name="connsiteY2" fmla="*/ 5112654 h 5112654"/>
              <a:gd name="connsiteX3" fmla="*/ 0 w 1152698"/>
              <a:gd name="connsiteY3" fmla="*/ 5112654 h 5112654"/>
              <a:gd name="connsiteX4" fmla="*/ 0 w 1152698"/>
              <a:gd name="connsiteY4" fmla="*/ 0 h 5112654"/>
              <a:gd name="connsiteX0" fmla="*/ 0 w 1190798"/>
              <a:gd name="connsiteY0" fmla="*/ 0 h 5112654"/>
              <a:gd name="connsiteX1" fmla="*/ 1190798 w 1190798"/>
              <a:gd name="connsiteY1" fmla="*/ 609600 h 5112654"/>
              <a:gd name="connsiteX2" fmla="*/ 1152698 w 1190798"/>
              <a:gd name="connsiteY2" fmla="*/ 5112654 h 5112654"/>
              <a:gd name="connsiteX3" fmla="*/ 0 w 1190798"/>
              <a:gd name="connsiteY3" fmla="*/ 5112654 h 5112654"/>
              <a:gd name="connsiteX4" fmla="*/ 0 w 1190798"/>
              <a:gd name="connsiteY4" fmla="*/ 0 h 5112654"/>
              <a:gd name="connsiteX0" fmla="*/ 0 w 1216198"/>
              <a:gd name="connsiteY0" fmla="*/ 0 h 5112654"/>
              <a:gd name="connsiteX1" fmla="*/ 1190798 w 1216198"/>
              <a:gd name="connsiteY1" fmla="*/ 609600 h 5112654"/>
              <a:gd name="connsiteX2" fmla="*/ 1216198 w 1216198"/>
              <a:gd name="connsiteY2" fmla="*/ 1404254 h 5112654"/>
              <a:gd name="connsiteX3" fmla="*/ 0 w 1216198"/>
              <a:gd name="connsiteY3" fmla="*/ 5112654 h 5112654"/>
              <a:gd name="connsiteX4" fmla="*/ 0 w 1216198"/>
              <a:gd name="connsiteY4" fmla="*/ 0 h 5112654"/>
              <a:gd name="connsiteX0" fmla="*/ 0 w 1206673"/>
              <a:gd name="connsiteY0" fmla="*/ 0 h 5112654"/>
              <a:gd name="connsiteX1" fmla="*/ 1190798 w 1206673"/>
              <a:gd name="connsiteY1" fmla="*/ 609600 h 5112654"/>
              <a:gd name="connsiteX2" fmla="*/ 1206673 w 1206673"/>
              <a:gd name="connsiteY2" fmla="*/ 1432829 h 5112654"/>
              <a:gd name="connsiteX3" fmla="*/ 0 w 1206673"/>
              <a:gd name="connsiteY3" fmla="*/ 5112654 h 5112654"/>
              <a:gd name="connsiteX4" fmla="*/ 0 w 1206673"/>
              <a:gd name="connsiteY4" fmla="*/ 0 h 5112654"/>
              <a:gd name="connsiteX0" fmla="*/ 0 w 1206673"/>
              <a:gd name="connsiteY0" fmla="*/ 0 h 5112654"/>
              <a:gd name="connsiteX1" fmla="*/ 1193179 w 1206673"/>
              <a:gd name="connsiteY1" fmla="*/ 602457 h 5112654"/>
              <a:gd name="connsiteX2" fmla="*/ 1206673 w 1206673"/>
              <a:gd name="connsiteY2" fmla="*/ 1432829 h 5112654"/>
              <a:gd name="connsiteX3" fmla="*/ 0 w 1206673"/>
              <a:gd name="connsiteY3" fmla="*/ 5112654 h 5112654"/>
              <a:gd name="connsiteX4" fmla="*/ 0 w 1206673"/>
              <a:gd name="connsiteY4" fmla="*/ 0 h 5112654"/>
              <a:gd name="connsiteX0" fmla="*/ 0 w 1193179"/>
              <a:gd name="connsiteY0" fmla="*/ 0 h 5112654"/>
              <a:gd name="connsiteX1" fmla="*/ 1193179 w 1193179"/>
              <a:gd name="connsiteY1" fmla="*/ 602457 h 5112654"/>
              <a:gd name="connsiteX2" fmla="*/ 1192385 w 1193179"/>
              <a:gd name="connsiteY2" fmla="*/ 1432829 h 5112654"/>
              <a:gd name="connsiteX3" fmla="*/ 0 w 1193179"/>
              <a:gd name="connsiteY3" fmla="*/ 5112654 h 5112654"/>
              <a:gd name="connsiteX4" fmla="*/ 0 w 1193179"/>
              <a:gd name="connsiteY4" fmla="*/ 0 h 5112654"/>
              <a:gd name="connsiteX0" fmla="*/ 0 w 1192388"/>
              <a:gd name="connsiteY0" fmla="*/ 0 h 5112654"/>
              <a:gd name="connsiteX1" fmla="*/ 1179489 w 1192388"/>
              <a:gd name="connsiteY1" fmla="*/ 531607 h 5112654"/>
              <a:gd name="connsiteX2" fmla="*/ 1192385 w 1192388"/>
              <a:gd name="connsiteY2" fmla="*/ 1432829 h 5112654"/>
              <a:gd name="connsiteX3" fmla="*/ 0 w 1192388"/>
              <a:gd name="connsiteY3" fmla="*/ 5112654 h 5112654"/>
              <a:gd name="connsiteX4" fmla="*/ 0 w 1192388"/>
              <a:gd name="connsiteY4" fmla="*/ 0 h 5112654"/>
              <a:gd name="connsiteX0" fmla="*/ 0 w 1187827"/>
              <a:gd name="connsiteY0" fmla="*/ 0 h 5112654"/>
              <a:gd name="connsiteX1" fmla="*/ 1179489 w 1187827"/>
              <a:gd name="connsiteY1" fmla="*/ 531607 h 5112654"/>
              <a:gd name="connsiteX2" fmla="*/ 1187822 w 1187827"/>
              <a:gd name="connsiteY2" fmla="*/ 1378081 h 5112654"/>
              <a:gd name="connsiteX3" fmla="*/ 0 w 1187827"/>
              <a:gd name="connsiteY3" fmla="*/ 5112654 h 5112654"/>
              <a:gd name="connsiteX4" fmla="*/ 0 w 1187827"/>
              <a:gd name="connsiteY4" fmla="*/ 0 h 5112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827" h="5112654">
                <a:moveTo>
                  <a:pt x="0" y="0"/>
                </a:moveTo>
                <a:lnTo>
                  <a:pt x="1179489" y="531607"/>
                </a:lnTo>
                <a:cubicBezTo>
                  <a:pt x="1179224" y="808398"/>
                  <a:pt x="1188087" y="1101290"/>
                  <a:pt x="1187822" y="1378081"/>
                </a:cubicBezTo>
                <a:lnTo>
                  <a:pt x="0" y="5112654"/>
                </a:lnTo>
                <a:lnTo>
                  <a:pt x="0" y="0"/>
                </a:lnTo>
                <a:close/>
              </a:path>
            </a:pathLst>
          </a:custGeom>
          <a:solidFill>
            <a:srgbClr val="78AAB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sp>
        <p:nvSpPr>
          <p:cNvPr id="6" name="Abgerundetes Rechteck 5"/>
          <p:cNvSpPr/>
          <p:nvPr/>
        </p:nvSpPr>
        <p:spPr bwMode="gray">
          <a:xfrm>
            <a:off x="3591651" y="1636883"/>
            <a:ext cx="2160000" cy="4393120"/>
          </a:xfrm>
          <a:prstGeom prst="roundRect">
            <a:avLst>
              <a:gd name="adj" fmla="val 5661"/>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bg1"/>
                </a:solidFill>
              </a:rPr>
              <a:t>Block Chain</a:t>
            </a:r>
            <a:endParaRPr lang="en-US" sz="1200" b="1" dirty="0" smtClean="0">
              <a:solidFill>
                <a:schemeClr val="bg1"/>
              </a:solidFill>
            </a:endParaRPr>
          </a:p>
        </p:txBody>
      </p:sp>
      <p:sp>
        <p:nvSpPr>
          <p:cNvPr id="7" name="Abgerundetes Rechteck 6"/>
          <p:cNvSpPr/>
          <p:nvPr/>
        </p:nvSpPr>
        <p:spPr bwMode="gray">
          <a:xfrm>
            <a:off x="3663651" y="2069563"/>
            <a:ext cx="2016000" cy="1080120"/>
          </a:xfrm>
          <a:prstGeom prst="roundRect">
            <a:avLst>
              <a:gd name="adj" fmla="val 112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chemeClr val="tx1"/>
                </a:solidFill>
              </a:rPr>
              <a:t>Block n+1</a:t>
            </a:r>
          </a:p>
          <a:p>
            <a:pPr algn="ctr"/>
            <a:r>
              <a:rPr lang="en-US" sz="1200" dirty="0" smtClean="0">
                <a:solidFill>
                  <a:schemeClr val="tx1"/>
                </a:solidFill>
              </a:rPr>
              <a:t>hash </a:t>
            </a:r>
            <a:r>
              <a:rPr lang="en-US" sz="1200" dirty="0" smtClean="0">
                <a:solidFill>
                  <a:schemeClr val="tx1"/>
                </a:solidFill>
              </a:rPr>
              <a:t>last block</a:t>
            </a:r>
            <a:endParaRPr lang="en-US" sz="1200" dirty="0" smtClean="0">
              <a:solidFill>
                <a:schemeClr val="tx1"/>
              </a:solidFill>
            </a:endParaRPr>
          </a:p>
          <a:p>
            <a:pPr algn="ctr"/>
            <a:endParaRPr lang="en-US" sz="1200" dirty="0">
              <a:solidFill>
                <a:schemeClr val="tx1"/>
              </a:solidFill>
            </a:endParaRPr>
          </a:p>
        </p:txBody>
      </p:sp>
      <p:grpSp>
        <p:nvGrpSpPr>
          <p:cNvPr id="10" name="Gruppieren 9"/>
          <p:cNvGrpSpPr/>
          <p:nvPr/>
        </p:nvGrpSpPr>
        <p:grpSpPr>
          <a:xfrm>
            <a:off x="3771651" y="2714648"/>
            <a:ext cx="1800000" cy="363027"/>
            <a:chOff x="575776" y="2561917"/>
            <a:chExt cx="1800000" cy="363027"/>
          </a:xfrm>
        </p:grpSpPr>
        <p:sp>
          <p:nvSpPr>
            <p:cNvPr id="11" name="Pfeil nach oben 10"/>
            <p:cNvSpPr/>
            <p:nvPr/>
          </p:nvSpPr>
          <p:spPr bwMode="gray">
            <a:xfrm>
              <a:off x="1331729" y="2561917"/>
              <a:ext cx="288032" cy="216024"/>
            </a:xfrm>
            <a:prstGeom prst="upArrow">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chemeClr val="bg1"/>
                </a:solidFill>
              </a:endParaRPr>
            </a:p>
          </p:txBody>
        </p:sp>
        <p:sp>
          <p:nvSpPr>
            <p:cNvPr id="12" name="Abgerundetes Rechteck 11"/>
            <p:cNvSpPr/>
            <p:nvPr/>
          </p:nvSpPr>
          <p:spPr bwMode="gray">
            <a:xfrm>
              <a:off x="575776" y="2708821"/>
              <a:ext cx="1800000" cy="216123"/>
            </a:xfrm>
            <a:prstGeom prst="roundRect">
              <a:avLst>
                <a:gd name="adj" fmla="val 24501"/>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b="1" dirty="0" smtClean="0">
                  <a:solidFill>
                    <a:schemeClr val="bg1"/>
                  </a:solidFill>
                </a:rPr>
                <a:t>Transactions</a:t>
              </a:r>
              <a:endParaRPr lang="en-US" sz="1100" b="1" dirty="0">
                <a:solidFill>
                  <a:schemeClr val="bg1"/>
                </a:solidFill>
              </a:endParaRPr>
            </a:p>
          </p:txBody>
        </p:sp>
      </p:grpSp>
      <p:sp>
        <p:nvSpPr>
          <p:cNvPr id="13" name="Abgerundetes Rechteck 12"/>
          <p:cNvSpPr/>
          <p:nvPr/>
        </p:nvSpPr>
        <p:spPr bwMode="gray">
          <a:xfrm>
            <a:off x="3663651" y="3243471"/>
            <a:ext cx="2016000" cy="1080120"/>
          </a:xfrm>
          <a:prstGeom prst="roundRect">
            <a:avLst>
              <a:gd name="adj" fmla="val 112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chemeClr val="tx1"/>
                </a:solidFill>
              </a:rPr>
              <a:t>Block n</a:t>
            </a:r>
          </a:p>
          <a:p>
            <a:pPr algn="ctr"/>
            <a:r>
              <a:rPr lang="en-US" sz="1200" dirty="0" smtClean="0">
                <a:solidFill>
                  <a:schemeClr val="tx1"/>
                </a:solidFill>
              </a:rPr>
              <a:t>hash last block</a:t>
            </a:r>
            <a:endParaRPr lang="en-US" sz="1200" dirty="0">
              <a:solidFill>
                <a:schemeClr val="tx1"/>
              </a:solidFill>
            </a:endParaRPr>
          </a:p>
        </p:txBody>
      </p:sp>
      <p:grpSp>
        <p:nvGrpSpPr>
          <p:cNvPr id="16" name="Gruppieren 15"/>
          <p:cNvGrpSpPr/>
          <p:nvPr/>
        </p:nvGrpSpPr>
        <p:grpSpPr>
          <a:xfrm>
            <a:off x="3771651" y="3888556"/>
            <a:ext cx="1800000" cy="363027"/>
            <a:chOff x="575776" y="2561917"/>
            <a:chExt cx="1800000" cy="363027"/>
          </a:xfrm>
        </p:grpSpPr>
        <p:sp>
          <p:nvSpPr>
            <p:cNvPr id="17" name="Pfeil nach oben 16"/>
            <p:cNvSpPr/>
            <p:nvPr/>
          </p:nvSpPr>
          <p:spPr bwMode="gray">
            <a:xfrm>
              <a:off x="1331729" y="2561917"/>
              <a:ext cx="288032" cy="216024"/>
            </a:xfrm>
            <a:prstGeom prst="upArrow">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chemeClr val="bg1"/>
                </a:solidFill>
              </a:endParaRPr>
            </a:p>
          </p:txBody>
        </p:sp>
        <p:sp>
          <p:nvSpPr>
            <p:cNvPr id="18" name="Abgerundetes Rechteck 17"/>
            <p:cNvSpPr/>
            <p:nvPr/>
          </p:nvSpPr>
          <p:spPr bwMode="gray">
            <a:xfrm>
              <a:off x="575776" y="2708821"/>
              <a:ext cx="1800000" cy="216123"/>
            </a:xfrm>
            <a:prstGeom prst="roundRect">
              <a:avLst>
                <a:gd name="adj" fmla="val 21563"/>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b="1" dirty="0" err="1" smtClean="0">
                  <a:solidFill>
                    <a:schemeClr val="bg1"/>
                  </a:solidFill>
                </a:rPr>
                <a:t>Transaktionen</a:t>
              </a:r>
              <a:endParaRPr lang="en-US" sz="1100" b="1" dirty="0">
                <a:solidFill>
                  <a:schemeClr val="bg1"/>
                </a:solidFill>
              </a:endParaRPr>
            </a:p>
          </p:txBody>
        </p:sp>
      </p:grpSp>
      <p:sp>
        <p:nvSpPr>
          <p:cNvPr id="19" name="Abgerundetes Rechteck 18"/>
          <p:cNvSpPr/>
          <p:nvPr/>
        </p:nvSpPr>
        <p:spPr bwMode="gray">
          <a:xfrm>
            <a:off x="3663585" y="4445827"/>
            <a:ext cx="2016000" cy="1080120"/>
          </a:xfrm>
          <a:prstGeom prst="roundRect">
            <a:avLst>
              <a:gd name="adj" fmla="val 112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smtClean="0">
                <a:solidFill>
                  <a:schemeClr val="tx1"/>
                </a:solidFill>
              </a:rPr>
              <a:t>Block n-1</a:t>
            </a:r>
          </a:p>
          <a:p>
            <a:pPr algn="ctr"/>
            <a:r>
              <a:rPr lang="en-US" sz="1200" dirty="0" smtClean="0">
                <a:solidFill>
                  <a:schemeClr val="tx1"/>
                </a:solidFill>
              </a:rPr>
              <a:t>hash last block</a:t>
            </a:r>
            <a:endParaRPr lang="en-US" sz="1200" dirty="0" smtClean="0">
              <a:solidFill>
                <a:schemeClr val="tx1"/>
              </a:solidFill>
            </a:endParaRPr>
          </a:p>
        </p:txBody>
      </p:sp>
      <p:grpSp>
        <p:nvGrpSpPr>
          <p:cNvPr id="20" name="Gruppieren 19"/>
          <p:cNvGrpSpPr/>
          <p:nvPr/>
        </p:nvGrpSpPr>
        <p:grpSpPr>
          <a:xfrm>
            <a:off x="3771585" y="5090912"/>
            <a:ext cx="1800000" cy="363027"/>
            <a:chOff x="575776" y="2561917"/>
            <a:chExt cx="1800000" cy="363027"/>
          </a:xfrm>
        </p:grpSpPr>
        <p:sp>
          <p:nvSpPr>
            <p:cNvPr id="21" name="Pfeil nach oben 20"/>
            <p:cNvSpPr/>
            <p:nvPr/>
          </p:nvSpPr>
          <p:spPr bwMode="gray">
            <a:xfrm>
              <a:off x="1331729" y="2561917"/>
              <a:ext cx="288032" cy="216024"/>
            </a:xfrm>
            <a:prstGeom prst="upArrow">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b="1" dirty="0">
                <a:solidFill>
                  <a:schemeClr val="bg1"/>
                </a:solidFill>
              </a:endParaRPr>
            </a:p>
          </p:txBody>
        </p:sp>
        <p:sp>
          <p:nvSpPr>
            <p:cNvPr id="22" name="Abgerundetes Rechteck 21"/>
            <p:cNvSpPr/>
            <p:nvPr/>
          </p:nvSpPr>
          <p:spPr bwMode="gray">
            <a:xfrm>
              <a:off x="575776" y="2708821"/>
              <a:ext cx="1800000" cy="216123"/>
            </a:xfrm>
            <a:prstGeom prst="roundRect">
              <a:avLst>
                <a:gd name="adj" fmla="val 24501"/>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b="1" dirty="0" err="1" smtClean="0">
                  <a:solidFill>
                    <a:schemeClr val="bg1"/>
                  </a:solidFill>
                </a:rPr>
                <a:t>Transaktionen</a:t>
              </a:r>
              <a:endParaRPr lang="en-US" sz="1100" b="1" dirty="0">
                <a:solidFill>
                  <a:schemeClr val="bg1"/>
                </a:solidFill>
              </a:endParaRPr>
            </a:p>
          </p:txBody>
        </p:sp>
      </p:grpSp>
      <p:sp>
        <p:nvSpPr>
          <p:cNvPr id="29" name="Abgerundetes Rechteck 28"/>
          <p:cNvSpPr/>
          <p:nvPr/>
        </p:nvSpPr>
        <p:spPr bwMode="gray">
          <a:xfrm>
            <a:off x="3663585" y="5633979"/>
            <a:ext cx="2016000" cy="180000"/>
          </a:xfrm>
          <a:prstGeom prst="roundRect">
            <a:avLst>
              <a:gd name="adj" fmla="val 32447"/>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t" anchorCtr="0" forceAA="0" compatLnSpc="1">
            <a:prstTxWarp prst="textNoShape">
              <a:avLst/>
            </a:prstTxWarp>
            <a:noAutofit/>
          </a:bodyPr>
          <a:lstStyle/>
          <a:p>
            <a:pPr algn="ctr"/>
            <a:r>
              <a:rPr lang="en-US" sz="1200" b="1" dirty="0" smtClean="0">
                <a:solidFill>
                  <a:schemeClr val="tx1"/>
                </a:solidFill>
              </a:rPr>
              <a:t>…</a:t>
            </a:r>
            <a:endParaRPr lang="en-US" sz="1200" b="1" dirty="0" smtClean="0">
              <a:solidFill>
                <a:schemeClr val="tx1"/>
              </a:solidFill>
            </a:endParaRPr>
          </a:p>
        </p:txBody>
      </p:sp>
      <p:cxnSp>
        <p:nvCxnSpPr>
          <p:cNvPr id="33" name="Gerade Verbindung mit Pfeil 32"/>
          <p:cNvCxnSpPr/>
          <p:nvPr/>
        </p:nvCxnSpPr>
        <p:spPr bwMode="gray">
          <a:xfrm flipH="1">
            <a:off x="6519016" y="3191742"/>
            <a:ext cx="556274" cy="1442702"/>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4" name="Gruppieren 33"/>
          <p:cNvGrpSpPr/>
          <p:nvPr/>
        </p:nvGrpSpPr>
        <p:grpSpPr>
          <a:xfrm>
            <a:off x="6519016" y="1997555"/>
            <a:ext cx="1152128" cy="1045401"/>
            <a:chOff x="539665" y="2407834"/>
            <a:chExt cx="1152128" cy="1045401"/>
          </a:xfrm>
        </p:grpSpPr>
        <p:pic>
          <p:nvPicPr>
            <p:cNvPr id="35" name="Grafik 34"/>
            <p:cNvPicPr>
              <a:picLocks noChangeAspect="1"/>
            </p:cNvPicPr>
            <p:nvPr/>
          </p:nvPicPr>
          <p:blipFill>
            <a:blip r:embed="rId3"/>
            <a:stretch>
              <a:fillRect/>
            </a:stretch>
          </p:blipFill>
          <p:spPr>
            <a:xfrm>
              <a:off x="539665" y="2564904"/>
              <a:ext cx="329967" cy="832350"/>
            </a:xfrm>
            <a:prstGeom prst="rect">
              <a:avLst/>
            </a:prstGeom>
          </p:spPr>
        </p:pic>
        <p:pic>
          <p:nvPicPr>
            <p:cNvPr id="36"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392"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Gruppieren 36"/>
          <p:cNvGrpSpPr/>
          <p:nvPr/>
        </p:nvGrpSpPr>
        <p:grpSpPr>
          <a:xfrm>
            <a:off x="7453942" y="3645024"/>
            <a:ext cx="1221820" cy="1045401"/>
            <a:chOff x="830013" y="2407834"/>
            <a:chExt cx="1221820" cy="1045401"/>
          </a:xfrm>
        </p:grpSpPr>
        <p:pic>
          <p:nvPicPr>
            <p:cNvPr id="38" name="Grafik 37"/>
            <p:cNvPicPr>
              <a:picLocks noChangeAspect="1"/>
            </p:cNvPicPr>
            <p:nvPr/>
          </p:nvPicPr>
          <p:blipFill>
            <a:blip r:embed="rId3"/>
            <a:stretch>
              <a:fillRect/>
            </a:stretch>
          </p:blipFill>
          <p:spPr>
            <a:xfrm>
              <a:off x="1721866" y="2564904"/>
              <a:ext cx="329967" cy="832350"/>
            </a:xfrm>
            <a:prstGeom prst="rect">
              <a:avLst/>
            </a:prstGeom>
          </p:spPr>
        </p:pic>
        <p:pic>
          <p:nvPicPr>
            <p:cNvPr id="39"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uppieren 39"/>
          <p:cNvGrpSpPr/>
          <p:nvPr/>
        </p:nvGrpSpPr>
        <p:grpSpPr>
          <a:xfrm>
            <a:off x="7525950" y="5119903"/>
            <a:ext cx="1221820" cy="1045401"/>
            <a:chOff x="830013" y="2407834"/>
            <a:chExt cx="1221820" cy="1045401"/>
          </a:xfrm>
        </p:grpSpPr>
        <p:pic>
          <p:nvPicPr>
            <p:cNvPr id="41" name="Grafik 40"/>
            <p:cNvPicPr>
              <a:picLocks noChangeAspect="1"/>
            </p:cNvPicPr>
            <p:nvPr/>
          </p:nvPicPr>
          <p:blipFill>
            <a:blip r:embed="rId3"/>
            <a:stretch>
              <a:fillRect/>
            </a:stretch>
          </p:blipFill>
          <p:spPr>
            <a:xfrm>
              <a:off x="1721866" y="2564904"/>
              <a:ext cx="329967" cy="832350"/>
            </a:xfrm>
            <a:prstGeom prst="rect">
              <a:avLst/>
            </a:prstGeom>
          </p:spPr>
        </p:pic>
        <p:pic>
          <p:nvPicPr>
            <p:cNvPr id="42"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uppieren 43"/>
          <p:cNvGrpSpPr/>
          <p:nvPr/>
        </p:nvGrpSpPr>
        <p:grpSpPr>
          <a:xfrm>
            <a:off x="5798936" y="4853846"/>
            <a:ext cx="1221820" cy="1045401"/>
            <a:chOff x="830013" y="2407834"/>
            <a:chExt cx="1221820" cy="1045401"/>
          </a:xfrm>
        </p:grpSpPr>
        <p:pic>
          <p:nvPicPr>
            <p:cNvPr id="45" name="Grafik 44"/>
            <p:cNvPicPr>
              <a:picLocks noChangeAspect="1"/>
            </p:cNvPicPr>
            <p:nvPr/>
          </p:nvPicPr>
          <p:blipFill>
            <a:blip r:embed="rId3"/>
            <a:stretch>
              <a:fillRect/>
            </a:stretch>
          </p:blipFill>
          <p:spPr>
            <a:xfrm>
              <a:off x="1721866" y="2564904"/>
              <a:ext cx="329967" cy="832350"/>
            </a:xfrm>
            <a:prstGeom prst="rect">
              <a:avLst/>
            </a:prstGeom>
          </p:spPr>
        </p:pic>
        <p:pic>
          <p:nvPicPr>
            <p:cNvPr id="46" name="Picture 8" descr="http://www.iconsdownload.net/icons/512/10201-frontal-standing-man-silhouette-vect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13" y="2407834"/>
              <a:ext cx="1045401" cy="104540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7" name="Gerade Verbindung mit Pfeil 46"/>
          <p:cNvCxnSpPr/>
          <p:nvPr/>
        </p:nvCxnSpPr>
        <p:spPr bwMode="gray">
          <a:xfrm>
            <a:off x="7330658" y="3135761"/>
            <a:ext cx="341032" cy="666333"/>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p:nvPr/>
        </p:nvCxnSpPr>
        <p:spPr bwMode="gray">
          <a:xfrm>
            <a:off x="8061826" y="4725058"/>
            <a:ext cx="283969" cy="551915"/>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p:nvPr/>
        </p:nvCxnSpPr>
        <p:spPr bwMode="gray">
          <a:xfrm flipH="1" flipV="1">
            <a:off x="7330658" y="5529247"/>
            <a:ext cx="558683" cy="111992"/>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itel 3"/>
          <p:cNvSpPr>
            <a:spLocks noGrp="1"/>
          </p:cNvSpPr>
          <p:nvPr>
            <p:ph type="title"/>
          </p:nvPr>
        </p:nvSpPr>
        <p:spPr>
          <a:xfrm>
            <a:off x="684213" y="908650"/>
            <a:ext cx="8208387" cy="504225"/>
          </a:xfrm>
        </p:spPr>
        <p:txBody>
          <a:bodyPr/>
          <a:lstStyle/>
          <a:p>
            <a:r>
              <a:rPr lang="en-US" sz="2000" dirty="0" smtClean="0">
                <a:solidFill>
                  <a:schemeClr val="bg1"/>
                </a:solidFill>
              </a:rPr>
              <a:t>Blocks and chains</a:t>
            </a:r>
            <a:endParaRPr lang="en-US" sz="2000" dirty="0">
              <a:solidFill>
                <a:schemeClr val="bg1"/>
              </a:solidFill>
            </a:endParaRPr>
          </a:p>
        </p:txBody>
      </p:sp>
      <p:sp>
        <p:nvSpPr>
          <p:cNvPr id="54" name="Textfeld 53"/>
          <p:cNvSpPr txBox="1"/>
          <p:nvPr/>
        </p:nvSpPr>
        <p:spPr bwMode="gray">
          <a:xfrm>
            <a:off x="689943" y="1700808"/>
            <a:ext cx="2766692" cy="2903359"/>
          </a:xfrm>
          <a:prstGeom prst="rect">
            <a:avLst/>
          </a:prstGeom>
          <a:noFill/>
        </p:spPr>
        <p:txBody>
          <a:bodyPr wrap="square" lIns="0" tIns="0" rIns="0" bIns="0" rtlCol="0">
            <a:spAutoFit/>
          </a:bodyPr>
          <a:lstStyle/>
          <a:p>
            <a:pPr marL="285750" indent="-285750">
              <a:spcBef>
                <a:spcPts val="400"/>
              </a:spcBef>
              <a:spcAft>
                <a:spcPts val="400"/>
              </a:spcAft>
              <a:buClr>
                <a:schemeClr val="bg1"/>
              </a:buClr>
              <a:buFontTx/>
              <a:buChar char="-"/>
              <a:tabLst>
                <a:tab pos="180975" algn="l"/>
              </a:tabLst>
            </a:pPr>
            <a:r>
              <a:rPr lang="en-US" dirty="0" smtClean="0">
                <a:solidFill>
                  <a:schemeClr val="bg1"/>
                </a:solidFill>
              </a:rPr>
              <a:t>Collect transactions</a:t>
            </a:r>
          </a:p>
          <a:p>
            <a:pPr marL="285750" indent="-285750">
              <a:spcBef>
                <a:spcPts val="400"/>
              </a:spcBef>
              <a:spcAft>
                <a:spcPts val="400"/>
              </a:spcAft>
              <a:buClr>
                <a:schemeClr val="bg1"/>
              </a:buClr>
              <a:buFontTx/>
              <a:buChar char="-"/>
              <a:tabLst>
                <a:tab pos="180975" algn="l"/>
              </a:tabLst>
            </a:pPr>
            <a:r>
              <a:rPr lang="en-US" dirty="0" smtClean="0">
                <a:solidFill>
                  <a:schemeClr val="bg1"/>
                </a:solidFill>
              </a:rPr>
              <a:t>Combine them to build a new block</a:t>
            </a:r>
          </a:p>
          <a:p>
            <a:pPr marL="285750" indent="-285750">
              <a:spcBef>
                <a:spcPts val="400"/>
              </a:spcBef>
              <a:spcAft>
                <a:spcPts val="400"/>
              </a:spcAft>
              <a:buClr>
                <a:schemeClr val="bg1"/>
              </a:buClr>
              <a:buFontTx/>
              <a:buChar char="-"/>
              <a:tabLst>
                <a:tab pos="180975" algn="l"/>
              </a:tabLst>
            </a:pPr>
            <a:r>
              <a:rPr lang="en-US" dirty="0" smtClean="0">
                <a:solidFill>
                  <a:schemeClr val="bg1"/>
                </a:solidFill>
              </a:rPr>
              <a:t>Add hash of the last block in the chain</a:t>
            </a:r>
          </a:p>
          <a:p>
            <a:pPr marL="285750" indent="-285750">
              <a:spcBef>
                <a:spcPts val="400"/>
              </a:spcBef>
              <a:spcAft>
                <a:spcPts val="400"/>
              </a:spcAft>
              <a:buClr>
                <a:schemeClr val="bg1"/>
              </a:buClr>
              <a:buFontTx/>
              <a:buChar char="-"/>
              <a:tabLst>
                <a:tab pos="180975" algn="l"/>
              </a:tabLst>
            </a:pPr>
            <a:r>
              <a:rPr lang="en-US" dirty="0" smtClean="0">
                <a:solidFill>
                  <a:schemeClr val="bg1"/>
                </a:solidFill>
              </a:rPr>
              <a:t>Append new block to the end of the chain</a:t>
            </a:r>
          </a:p>
          <a:p>
            <a:pPr marL="285750" indent="-285750">
              <a:spcBef>
                <a:spcPts val="400"/>
              </a:spcBef>
              <a:spcAft>
                <a:spcPts val="400"/>
              </a:spcAft>
              <a:buClr>
                <a:schemeClr val="bg1"/>
              </a:buClr>
              <a:buFontTx/>
              <a:buChar char="-"/>
              <a:tabLst>
                <a:tab pos="180975" algn="l"/>
              </a:tabLst>
            </a:pPr>
            <a:r>
              <a:rPr lang="en-US" dirty="0" smtClean="0">
                <a:solidFill>
                  <a:schemeClr val="bg1"/>
                </a:solidFill>
              </a:rPr>
              <a:t>Distribute new block in the network</a:t>
            </a:r>
            <a:endParaRPr lang="en-US" dirty="0">
              <a:solidFill>
                <a:schemeClr val="bg1"/>
              </a:solidFill>
            </a:endParaRPr>
          </a:p>
        </p:txBody>
      </p:sp>
      <p:sp>
        <p:nvSpPr>
          <p:cNvPr id="57" name="Foliennummernplatzhalter 2"/>
          <p:cNvSpPr>
            <a:spLocks noGrp="1"/>
          </p:cNvSpPr>
          <p:nvPr>
            <p:ph type="sldNum" sz="quarter" idx="20"/>
          </p:nvPr>
        </p:nvSpPr>
        <p:spPr>
          <a:xfrm>
            <a:off x="8244510" y="6525430"/>
            <a:ext cx="648664" cy="331526"/>
          </a:xfrm>
        </p:spPr>
        <p:txBody>
          <a:bodyPr/>
          <a:lstStyle/>
          <a:p>
            <a:r>
              <a:rPr lang="en-US" dirty="0" smtClean="0">
                <a:solidFill>
                  <a:srgbClr val="5F5F5F"/>
                </a:solidFill>
              </a:rPr>
              <a:t>8</a:t>
            </a:r>
            <a:endParaRPr lang="en-US" dirty="0">
              <a:solidFill>
                <a:srgbClr val="5F5F5F"/>
              </a:solidFill>
            </a:endParaRPr>
          </a:p>
        </p:txBody>
      </p:sp>
    </p:spTree>
    <p:extLst>
      <p:ext uri="{BB962C8B-B14F-4D97-AF65-F5344CB8AC3E}">
        <p14:creationId xmlns:p14="http://schemas.microsoft.com/office/powerpoint/2010/main" val="266729178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en-US" smtClean="0">
                <a:solidFill>
                  <a:srgbClr val="5F5F5F"/>
                </a:solidFill>
              </a:rPr>
              <a:pPr/>
              <a:t>26.10.2016</a:t>
            </a:fld>
            <a:endParaRPr lang="en-US" dirty="0">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lang="en-US" smtClean="0">
                <a:solidFill>
                  <a:srgbClr val="5F5F5F"/>
                </a:solidFill>
              </a:rPr>
              <a:pPr/>
              <a:t>7</a:t>
            </a:fld>
            <a:endParaRPr lang="en-US" dirty="0">
              <a:solidFill>
                <a:srgbClr val="5F5F5F"/>
              </a:solidFill>
            </a:endParaRPr>
          </a:p>
        </p:txBody>
      </p:sp>
      <p:grpSp>
        <p:nvGrpSpPr>
          <p:cNvPr id="4" name="Gruppieren 3"/>
          <p:cNvGrpSpPr>
            <a:grpSpLocks noChangeAspect="1"/>
          </p:cNvGrpSpPr>
          <p:nvPr/>
        </p:nvGrpSpPr>
        <p:grpSpPr>
          <a:xfrm>
            <a:off x="2328513" y="2847223"/>
            <a:ext cx="1174995" cy="3240000"/>
            <a:chOff x="1218820" y="1507206"/>
            <a:chExt cx="1608989" cy="4436721"/>
          </a:xfrm>
        </p:grpSpPr>
        <p:pic>
          <p:nvPicPr>
            <p:cNvPr id="5" name="Grafik 4"/>
            <p:cNvPicPr>
              <a:picLocks noChangeAspect="1"/>
            </p:cNvPicPr>
            <p:nvPr/>
          </p:nvPicPr>
          <p:blipFill>
            <a:blip r:embed="rId3"/>
            <a:stretch>
              <a:fillRect/>
            </a:stretch>
          </p:blipFill>
          <p:spPr>
            <a:xfrm>
              <a:off x="1228185" y="2948289"/>
              <a:ext cx="1193268" cy="2995638"/>
            </a:xfrm>
            <a:prstGeom prst="rect">
              <a:avLst/>
            </a:prstGeom>
          </p:spPr>
        </p:pic>
        <p:sp>
          <p:nvSpPr>
            <p:cNvPr id="6" name="Rechteck 5"/>
            <p:cNvSpPr/>
            <p:nvPr/>
          </p:nvSpPr>
          <p:spPr bwMode="gray">
            <a:xfrm>
              <a:off x="1507668" y="1968567"/>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pic>
          <p:nvPicPr>
            <p:cNvPr id="7" name="Picture 2" descr="https://pixabay.com/static/uploads/photo/2013/07/13/10/29/icon-157356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610" y="3493185"/>
              <a:ext cx="688199" cy="94354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pieren 7"/>
            <p:cNvGrpSpPr/>
            <p:nvPr/>
          </p:nvGrpSpPr>
          <p:grpSpPr>
            <a:xfrm>
              <a:off x="1218820" y="1507206"/>
              <a:ext cx="1211998" cy="1415938"/>
              <a:chOff x="1218820" y="1507206"/>
              <a:chExt cx="1211998" cy="1415938"/>
            </a:xfrm>
          </p:grpSpPr>
          <p:pic>
            <p:nvPicPr>
              <p:cNvPr id="9"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bwMode="gray">
              <a:xfrm>
                <a:off x="1392771" y="2670270"/>
                <a:ext cx="864096" cy="252874"/>
              </a:xfrm>
              <a:prstGeom prst="rect">
                <a:avLst/>
              </a:prstGeom>
              <a:noFill/>
            </p:spPr>
            <p:txBody>
              <a:bodyPr wrap="square" lIns="0" tIns="0" rIns="0" bIns="0" rtlCol="0">
                <a:spAutoFit/>
              </a:bodyPr>
              <a:lstStyle/>
              <a:p>
                <a:pPr algn="ctr">
                  <a:buClr>
                    <a:schemeClr val="accent3"/>
                  </a:buClr>
                </a:pPr>
                <a:r>
                  <a:rPr lang="en-US" sz="1200" b="1" dirty="0" smtClean="0"/>
                  <a:t>Miner</a:t>
                </a:r>
                <a:endParaRPr lang="en-US" sz="1200" b="1" dirty="0" smtClean="0"/>
              </a:p>
            </p:txBody>
          </p:sp>
        </p:grpSp>
      </p:grpSp>
      <p:grpSp>
        <p:nvGrpSpPr>
          <p:cNvPr id="11" name="Gruppieren 10"/>
          <p:cNvGrpSpPr>
            <a:grpSpLocks noChangeAspect="1"/>
          </p:cNvGrpSpPr>
          <p:nvPr/>
        </p:nvGrpSpPr>
        <p:grpSpPr>
          <a:xfrm>
            <a:off x="4128655" y="2853296"/>
            <a:ext cx="1174995" cy="3240000"/>
            <a:chOff x="1218820" y="1507206"/>
            <a:chExt cx="1608989" cy="4436721"/>
          </a:xfrm>
        </p:grpSpPr>
        <p:pic>
          <p:nvPicPr>
            <p:cNvPr id="12" name="Grafik 11"/>
            <p:cNvPicPr>
              <a:picLocks noChangeAspect="1"/>
            </p:cNvPicPr>
            <p:nvPr/>
          </p:nvPicPr>
          <p:blipFill>
            <a:blip r:embed="rId3"/>
            <a:stretch>
              <a:fillRect/>
            </a:stretch>
          </p:blipFill>
          <p:spPr>
            <a:xfrm>
              <a:off x="1228185" y="2948289"/>
              <a:ext cx="1193268" cy="2995638"/>
            </a:xfrm>
            <a:prstGeom prst="rect">
              <a:avLst/>
            </a:prstGeom>
          </p:spPr>
        </p:pic>
        <p:sp>
          <p:nvSpPr>
            <p:cNvPr id="13" name="Rechteck 12"/>
            <p:cNvSpPr/>
            <p:nvPr/>
          </p:nvSpPr>
          <p:spPr bwMode="gray">
            <a:xfrm>
              <a:off x="1507668" y="1968567"/>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pic>
          <p:nvPicPr>
            <p:cNvPr id="14" name="Picture 2" descr="https://pixabay.com/static/uploads/photo/2013/07/13/10/29/icon-157356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610" y="3493185"/>
              <a:ext cx="688199" cy="943543"/>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uppieren 14"/>
            <p:cNvGrpSpPr/>
            <p:nvPr/>
          </p:nvGrpSpPr>
          <p:grpSpPr>
            <a:xfrm>
              <a:off x="1218820" y="1507206"/>
              <a:ext cx="1211998" cy="1415938"/>
              <a:chOff x="1218820" y="1507206"/>
              <a:chExt cx="1211998" cy="1415938"/>
            </a:xfrm>
          </p:grpSpPr>
          <p:pic>
            <p:nvPicPr>
              <p:cNvPr id="16"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feld 16"/>
              <p:cNvSpPr txBox="1"/>
              <p:nvPr/>
            </p:nvSpPr>
            <p:spPr bwMode="gray">
              <a:xfrm>
                <a:off x="1392771" y="2670270"/>
                <a:ext cx="864096" cy="252874"/>
              </a:xfrm>
              <a:prstGeom prst="rect">
                <a:avLst/>
              </a:prstGeom>
              <a:noFill/>
            </p:spPr>
            <p:txBody>
              <a:bodyPr wrap="square" lIns="0" tIns="0" rIns="0" bIns="0" rtlCol="0">
                <a:spAutoFit/>
              </a:bodyPr>
              <a:lstStyle/>
              <a:p>
                <a:pPr algn="ctr">
                  <a:buClr>
                    <a:schemeClr val="accent3"/>
                  </a:buClr>
                </a:pPr>
                <a:r>
                  <a:rPr lang="en-US" sz="1200" b="1" dirty="0" smtClean="0"/>
                  <a:t>Miner</a:t>
                </a:r>
                <a:endParaRPr lang="en-US" sz="1200" b="1" dirty="0" smtClean="0"/>
              </a:p>
            </p:txBody>
          </p:sp>
        </p:grpSp>
      </p:grpSp>
      <p:sp>
        <p:nvSpPr>
          <p:cNvPr id="21" name="Textplatzhalter 4"/>
          <p:cNvSpPr>
            <a:spLocks noGrp="1"/>
          </p:cNvSpPr>
          <p:nvPr>
            <p:ph type="body" sz="quarter" idx="16"/>
          </p:nvPr>
        </p:nvSpPr>
        <p:spPr>
          <a:xfrm>
            <a:off x="684213" y="1628751"/>
            <a:ext cx="8208962" cy="4537099"/>
          </a:xfrm>
        </p:spPr>
        <p:txBody>
          <a:bodyPr/>
          <a:lstStyle/>
          <a:p>
            <a:pPr marL="285750" lvl="1" indent="-285750">
              <a:buClr>
                <a:schemeClr val="bg1"/>
              </a:buClr>
              <a:buFontTx/>
              <a:buChar char="-"/>
              <a:tabLst>
                <a:tab pos="180975" algn="l"/>
              </a:tabLst>
            </a:pPr>
            <a:r>
              <a:rPr lang="en-US" sz="1800" dirty="0" smtClean="0">
                <a:solidFill>
                  <a:schemeClr val="bg1"/>
                </a:solidFill>
              </a:rPr>
              <a:t>Consensus over the state of the chain required</a:t>
            </a:r>
          </a:p>
          <a:p>
            <a:pPr marL="285750" lvl="1" indent="-285750">
              <a:buClr>
                <a:schemeClr val="bg1"/>
              </a:buClr>
              <a:buFontTx/>
              <a:buChar char="-"/>
              <a:tabLst>
                <a:tab pos="180975" algn="l"/>
              </a:tabLst>
            </a:pPr>
            <a:r>
              <a:rPr lang="en-US" sz="1800" dirty="0" smtClean="0">
                <a:solidFill>
                  <a:schemeClr val="bg1"/>
                </a:solidFill>
              </a:rPr>
              <a:t>Mechanism based on Proof of Work (</a:t>
            </a:r>
            <a:r>
              <a:rPr lang="en-US" sz="1800" dirty="0" err="1" smtClean="0">
                <a:solidFill>
                  <a:schemeClr val="bg1"/>
                </a:solidFill>
              </a:rPr>
              <a:t>PoW</a:t>
            </a:r>
            <a:r>
              <a:rPr lang="en-US" sz="1800" dirty="0" smtClean="0">
                <a:solidFill>
                  <a:schemeClr val="bg1"/>
                </a:solidFill>
              </a:rPr>
              <a:t>)</a:t>
            </a:r>
            <a:endParaRPr lang="en-US" sz="1800" dirty="0">
              <a:solidFill>
                <a:schemeClr val="bg1"/>
              </a:solidFill>
            </a:endParaRPr>
          </a:p>
        </p:txBody>
      </p:sp>
      <p:grpSp>
        <p:nvGrpSpPr>
          <p:cNvPr id="22" name="Gruppieren 21"/>
          <p:cNvGrpSpPr>
            <a:grpSpLocks noChangeAspect="1"/>
          </p:cNvGrpSpPr>
          <p:nvPr/>
        </p:nvGrpSpPr>
        <p:grpSpPr>
          <a:xfrm>
            <a:off x="5928797" y="2847223"/>
            <a:ext cx="1091475" cy="3240000"/>
            <a:chOff x="6101728" y="1543155"/>
            <a:chExt cx="1494608" cy="4436720"/>
          </a:xfrm>
        </p:grpSpPr>
        <p:pic>
          <p:nvPicPr>
            <p:cNvPr id="23" name="Grafik 22"/>
            <p:cNvPicPr>
              <a:picLocks noChangeAspect="1"/>
            </p:cNvPicPr>
            <p:nvPr/>
          </p:nvPicPr>
          <p:blipFill>
            <a:blip r:embed="rId6"/>
            <a:stretch>
              <a:fillRect/>
            </a:stretch>
          </p:blipFill>
          <p:spPr>
            <a:xfrm>
              <a:off x="6111094" y="2984238"/>
              <a:ext cx="1193268" cy="2995637"/>
            </a:xfrm>
            <a:prstGeom prst="rect">
              <a:avLst/>
            </a:prstGeom>
          </p:spPr>
        </p:pic>
        <p:sp>
          <p:nvSpPr>
            <p:cNvPr id="24" name="Rechteck 23"/>
            <p:cNvSpPr/>
            <p:nvPr/>
          </p:nvSpPr>
          <p:spPr bwMode="gray">
            <a:xfrm>
              <a:off x="6390576" y="2004516"/>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grpSp>
          <p:nvGrpSpPr>
            <p:cNvPr id="25" name="Gruppieren 24"/>
            <p:cNvGrpSpPr/>
            <p:nvPr/>
          </p:nvGrpSpPr>
          <p:grpSpPr>
            <a:xfrm>
              <a:off x="6101728" y="1543155"/>
              <a:ext cx="1211998" cy="1415938"/>
              <a:chOff x="1218820" y="1507206"/>
              <a:chExt cx="1211998" cy="1415938"/>
            </a:xfrm>
          </p:grpSpPr>
          <p:pic>
            <p:nvPicPr>
              <p:cNvPr id="27"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bwMode="gray">
              <a:xfrm>
                <a:off x="1392771" y="2670270"/>
                <a:ext cx="864096" cy="252874"/>
              </a:xfrm>
              <a:prstGeom prst="rect">
                <a:avLst/>
              </a:prstGeom>
              <a:noFill/>
            </p:spPr>
            <p:txBody>
              <a:bodyPr wrap="square" lIns="0" tIns="0" rIns="0" bIns="0" rtlCol="0">
                <a:spAutoFit/>
              </a:bodyPr>
              <a:lstStyle/>
              <a:p>
                <a:pPr algn="ctr">
                  <a:buClr>
                    <a:schemeClr val="accent3"/>
                  </a:buClr>
                </a:pPr>
                <a:r>
                  <a:rPr lang="en-US" sz="1200" b="1" dirty="0" smtClean="0"/>
                  <a:t>Miner</a:t>
                </a:r>
                <a:endParaRPr lang="en-US" sz="1200" b="1" dirty="0" smtClean="0"/>
              </a:p>
            </p:txBody>
          </p:sp>
        </p:grpSp>
        <p:pic>
          <p:nvPicPr>
            <p:cNvPr id="26" name="Picture 8" descr="https://pixabay.com/static/uploads/photo/2016/09/20/03/44/light-bulb-1681747_960_72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7970" y="3597168"/>
              <a:ext cx="418366" cy="73187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itel 3"/>
          <p:cNvSpPr>
            <a:spLocks noGrp="1"/>
          </p:cNvSpPr>
          <p:nvPr>
            <p:ph type="title"/>
          </p:nvPr>
        </p:nvSpPr>
        <p:spPr>
          <a:xfrm>
            <a:off x="684213" y="908650"/>
            <a:ext cx="8208387" cy="504225"/>
          </a:xfrm>
        </p:spPr>
        <p:txBody>
          <a:bodyPr/>
          <a:lstStyle/>
          <a:p>
            <a:r>
              <a:rPr lang="en-US" sz="2000" dirty="0" smtClean="0">
                <a:solidFill>
                  <a:schemeClr val="bg1"/>
                </a:solidFill>
              </a:rPr>
              <a:t>Creating new blocks</a:t>
            </a:r>
            <a:endParaRPr lang="en-US" sz="2000" dirty="0">
              <a:solidFill>
                <a:schemeClr val="bg1"/>
              </a:solidFill>
            </a:endParaRPr>
          </a:p>
        </p:txBody>
      </p:sp>
    </p:spTree>
    <p:extLst>
      <p:ext uri="{BB962C8B-B14F-4D97-AF65-F5344CB8AC3E}">
        <p14:creationId xmlns:p14="http://schemas.microsoft.com/office/powerpoint/2010/main" val="21249389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de-DE" smtClean="0">
                <a:solidFill>
                  <a:srgbClr val="5F5F5F"/>
                </a:solidFill>
              </a:rPr>
              <a:pPr/>
              <a:t>26.10.2016</a:t>
            </a:fld>
            <a:endParaRPr lang="de-DE">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a:solidFill>
                  <a:srgbClr val="5F5F5F"/>
                </a:solidFill>
              </a:rPr>
              <a:pPr/>
              <a:t>8</a:t>
            </a:fld>
            <a:endParaRPr>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de-DE" sz="2000" dirty="0" err="1" smtClean="0">
                <a:solidFill>
                  <a:schemeClr val="bg1"/>
                </a:solidFill>
              </a:rPr>
              <a:t>Creating</a:t>
            </a:r>
            <a:r>
              <a:rPr lang="de-DE" sz="2000" dirty="0" smtClean="0">
                <a:solidFill>
                  <a:schemeClr val="bg1"/>
                </a:solidFill>
              </a:rPr>
              <a:t> </a:t>
            </a:r>
            <a:r>
              <a:rPr lang="de-DE" sz="2000" dirty="0" err="1" smtClean="0">
                <a:solidFill>
                  <a:schemeClr val="bg1"/>
                </a:solidFill>
              </a:rPr>
              <a:t>new</a:t>
            </a:r>
            <a:r>
              <a:rPr lang="de-DE" sz="2000" dirty="0" smtClean="0">
                <a:solidFill>
                  <a:schemeClr val="bg1"/>
                </a:solidFill>
              </a:rPr>
              <a:t> </a:t>
            </a:r>
            <a:r>
              <a:rPr lang="de-DE" sz="2000" dirty="0" err="1" smtClean="0">
                <a:solidFill>
                  <a:schemeClr val="bg1"/>
                </a:solidFill>
              </a:rPr>
              <a:t>blocks</a:t>
            </a:r>
            <a:endParaRPr lang="de-DE" sz="2000" dirty="0">
              <a:solidFill>
                <a:schemeClr val="bg1"/>
              </a:solidFill>
            </a:endParaRPr>
          </a:p>
        </p:txBody>
      </p:sp>
      <p:grpSp>
        <p:nvGrpSpPr>
          <p:cNvPr id="30" name="Gruppieren 29"/>
          <p:cNvGrpSpPr/>
          <p:nvPr/>
        </p:nvGrpSpPr>
        <p:grpSpPr>
          <a:xfrm>
            <a:off x="4361130" y="1507206"/>
            <a:ext cx="1608989" cy="4436721"/>
            <a:chOff x="1218820" y="1507206"/>
            <a:chExt cx="1608989" cy="4436721"/>
          </a:xfrm>
        </p:grpSpPr>
        <p:pic>
          <p:nvPicPr>
            <p:cNvPr id="31" name="Grafik 30"/>
            <p:cNvPicPr>
              <a:picLocks noChangeAspect="1"/>
            </p:cNvPicPr>
            <p:nvPr/>
          </p:nvPicPr>
          <p:blipFill>
            <a:blip r:embed="rId3"/>
            <a:stretch>
              <a:fillRect/>
            </a:stretch>
          </p:blipFill>
          <p:spPr>
            <a:xfrm>
              <a:off x="1228185" y="2948289"/>
              <a:ext cx="1193268" cy="2995638"/>
            </a:xfrm>
            <a:prstGeom prst="rect">
              <a:avLst/>
            </a:prstGeom>
          </p:spPr>
        </p:pic>
        <p:sp>
          <p:nvSpPr>
            <p:cNvPr id="32" name="Rechteck 31"/>
            <p:cNvSpPr/>
            <p:nvPr/>
          </p:nvSpPr>
          <p:spPr bwMode="gray">
            <a:xfrm>
              <a:off x="1507668" y="1968567"/>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pic>
          <p:nvPicPr>
            <p:cNvPr id="33" name="Picture 2" descr="https://pixabay.com/static/uploads/photo/2013/07/13/10/29/icon-157356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610" y="3493185"/>
              <a:ext cx="688199" cy="943543"/>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uppieren 33"/>
            <p:cNvGrpSpPr/>
            <p:nvPr/>
          </p:nvGrpSpPr>
          <p:grpSpPr>
            <a:xfrm>
              <a:off x="1218820" y="1507206"/>
              <a:ext cx="1211998" cy="1347730"/>
              <a:chOff x="1218820" y="1507206"/>
              <a:chExt cx="1211998" cy="1347730"/>
            </a:xfrm>
          </p:grpSpPr>
          <p:pic>
            <p:nvPicPr>
              <p:cNvPr id="35"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bwMode="gray">
              <a:xfrm>
                <a:off x="1392771" y="2670270"/>
                <a:ext cx="864096" cy="184666"/>
              </a:xfrm>
              <a:prstGeom prst="rect">
                <a:avLst/>
              </a:prstGeom>
              <a:noFill/>
            </p:spPr>
            <p:txBody>
              <a:bodyPr wrap="square" lIns="0" tIns="0" rIns="0" bIns="0" rtlCol="0">
                <a:spAutoFit/>
              </a:bodyPr>
              <a:lstStyle/>
              <a:p>
                <a:pPr algn="ctr">
                  <a:buClr>
                    <a:schemeClr val="accent3"/>
                  </a:buClr>
                </a:pPr>
                <a:r>
                  <a:rPr lang="de-DE" sz="1200" b="1" dirty="0" err="1" smtClean="0"/>
                  <a:t>Miner</a:t>
                </a:r>
                <a:endParaRPr lang="de-DE" sz="1200" b="1" dirty="0" smtClean="0"/>
              </a:p>
            </p:txBody>
          </p:sp>
        </p:grpSp>
      </p:grpSp>
      <p:grpSp>
        <p:nvGrpSpPr>
          <p:cNvPr id="37" name="Gruppieren 36"/>
          <p:cNvGrpSpPr/>
          <p:nvPr/>
        </p:nvGrpSpPr>
        <p:grpSpPr>
          <a:xfrm>
            <a:off x="6389760" y="1507207"/>
            <a:ext cx="1494608" cy="4436720"/>
            <a:chOff x="6101728" y="1543155"/>
            <a:chExt cx="1494608" cy="4436720"/>
          </a:xfrm>
        </p:grpSpPr>
        <p:pic>
          <p:nvPicPr>
            <p:cNvPr id="38" name="Grafik 37"/>
            <p:cNvPicPr>
              <a:picLocks noChangeAspect="1"/>
            </p:cNvPicPr>
            <p:nvPr/>
          </p:nvPicPr>
          <p:blipFill>
            <a:blip r:embed="rId6"/>
            <a:stretch>
              <a:fillRect/>
            </a:stretch>
          </p:blipFill>
          <p:spPr>
            <a:xfrm>
              <a:off x="6111094" y="2984238"/>
              <a:ext cx="1193268" cy="2995637"/>
            </a:xfrm>
            <a:prstGeom prst="rect">
              <a:avLst/>
            </a:prstGeom>
          </p:spPr>
        </p:pic>
        <p:sp>
          <p:nvSpPr>
            <p:cNvPr id="39" name="Rechteck 38"/>
            <p:cNvSpPr/>
            <p:nvPr/>
          </p:nvSpPr>
          <p:spPr bwMode="gray">
            <a:xfrm>
              <a:off x="6390576" y="2004516"/>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grpSp>
          <p:nvGrpSpPr>
            <p:cNvPr id="40" name="Gruppieren 39"/>
            <p:cNvGrpSpPr/>
            <p:nvPr/>
          </p:nvGrpSpPr>
          <p:grpSpPr>
            <a:xfrm>
              <a:off x="6101728" y="1543155"/>
              <a:ext cx="1211998" cy="1347730"/>
              <a:chOff x="1218820" y="1507206"/>
              <a:chExt cx="1211998" cy="1347730"/>
            </a:xfrm>
          </p:grpSpPr>
          <p:pic>
            <p:nvPicPr>
              <p:cNvPr id="42"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43" name="Textfeld 42"/>
              <p:cNvSpPr txBox="1"/>
              <p:nvPr/>
            </p:nvSpPr>
            <p:spPr bwMode="gray">
              <a:xfrm>
                <a:off x="1392771" y="2670270"/>
                <a:ext cx="864096" cy="184666"/>
              </a:xfrm>
              <a:prstGeom prst="rect">
                <a:avLst/>
              </a:prstGeom>
              <a:noFill/>
            </p:spPr>
            <p:txBody>
              <a:bodyPr wrap="square" lIns="0" tIns="0" rIns="0" bIns="0" rtlCol="0">
                <a:spAutoFit/>
              </a:bodyPr>
              <a:lstStyle/>
              <a:p>
                <a:pPr algn="ctr">
                  <a:buClr>
                    <a:schemeClr val="accent3"/>
                  </a:buClr>
                </a:pPr>
                <a:r>
                  <a:rPr lang="de-DE" sz="1200" b="1" dirty="0" err="1" smtClean="0"/>
                  <a:t>Miner</a:t>
                </a:r>
                <a:endParaRPr lang="de-DE" sz="1200" b="1" dirty="0" smtClean="0"/>
              </a:p>
            </p:txBody>
          </p:sp>
        </p:grpSp>
        <p:pic>
          <p:nvPicPr>
            <p:cNvPr id="41" name="Picture 8" descr="https://pixabay.com/static/uploads/photo/2016/09/20/03/44/light-bulb-1681747_960_72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7970" y="3597168"/>
              <a:ext cx="418366" cy="731876"/>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Ellipse 43"/>
          <p:cNvSpPr/>
          <p:nvPr/>
        </p:nvSpPr>
        <p:spPr bwMode="gray">
          <a:xfrm>
            <a:off x="5711444" y="1951580"/>
            <a:ext cx="540000" cy="540000"/>
          </a:xfrm>
          <a:prstGeom prst="ellipse">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bg1"/>
                </a:solidFill>
              </a:rPr>
              <a:t>?</a:t>
            </a:r>
          </a:p>
        </p:txBody>
      </p:sp>
      <p:sp>
        <p:nvSpPr>
          <p:cNvPr id="45" name="Ellipse 44"/>
          <p:cNvSpPr/>
          <p:nvPr/>
        </p:nvSpPr>
        <p:spPr bwMode="gray">
          <a:xfrm>
            <a:off x="3682813" y="1947047"/>
            <a:ext cx="540000" cy="540000"/>
          </a:xfrm>
          <a:prstGeom prst="ellipse">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bg1"/>
                </a:solidFill>
              </a:rPr>
              <a:t>?</a:t>
            </a:r>
          </a:p>
        </p:txBody>
      </p:sp>
      <p:cxnSp>
        <p:nvCxnSpPr>
          <p:cNvPr id="46" name="Gewinkelte Verbindung 45"/>
          <p:cNvCxnSpPr>
            <a:stCxn id="38" idx="1"/>
            <a:endCxn id="44" idx="4"/>
          </p:cNvCxnSpPr>
          <p:nvPr/>
        </p:nvCxnSpPr>
        <p:spPr bwMode="gray">
          <a:xfrm rot="10800000">
            <a:off x="5981444" y="2491581"/>
            <a:ext cx="417682" cy="195452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Gewinkelte Verbindung 46"/>
          <p:cNvCxnSpPr>
            <a:stCxn id="38" idx="1"/>
            <a:endCxn id="45" idx="4"/>
          </p:cNvCxnSpPr>
          <p:nvPr/>
        </p:nvCxnSpPr>
        <p:spPr bwMode="gray">
          <a:xfrm rot="10800000">
            <a:off x="3952814" y="2487047"/>
            <a:ext cx="2446313" cy="195906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Gruppieren 47"/>
          <p:cNvGrpSpPr/>
          <p:nvPr/>
        </p:nvGrpSpPr>
        <p:grpSpPr>
          <a:xfrm>
            <a:off x="2332499" y="1507206"/>
            <a:ext cx="1608989" cy="4436721"/>
            <a:chOff x="1218820" y="1507206"/>
            <a:chExt cx="1608989" cy="4436721"/>
          </a:xfrm>
        </p:grpSpPr>
        <p:pic>
          <p:nvPicPr>
            <p:cNvPr id="49" name="Grafik 48"/>
            <p:cNvPicPr>
              <a:picLocks noChangeAspect="1"/>
            </p:cNvPicPr>
            <p:nvPr/>
          </p:nvPicPr>
          <p:blipFill>
            <a:blip r:embed="rId3"/>
            <a:stretch>
              <a:fillRect/>
            </a:stretch>
          </p:blipFill>
          <p:spPr>
            <a:xfrm>
              <a:off x="1228185" y="2948289"/>
              <a:ext cx="1193268" cy="2995638"/>
            </a:xfrm>
            <a:prstGeom prst="rect">
              <a:avLst/>
            </a:prstGeom>
          </p:spPr>
        </p:pic>
        <p:sp>
          <p:nvSpPr>
            <p:cNvPr id="50" name="Rechteck 49"/>
            <p:cNvSpPr/>
            <p:nvPr/>
          </p:nvSpPr>
          <p:spPr bwMode="gray">
            <a:xfrm>
              <a:off x="1507668" y="1968567"/>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pic>
          <p:nvPicPr>
            <p:cNvPr id="51" name="Picture 2" descr="https://pixabay.com/static/uploads/photo/2013/07/13/10/29/icon-157356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610" y="3493185"/>
              <a:ext cx="688199" cy="943543"/>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uppieren 51"/>
            <p:cNvGrpSpPr/>
            <p:nvPr/>
          </p:nvGrpSpPr>
          <p:grpSpPr>
            <a:xfrm>
              <a:off x="1218820" y="1507206"/>
              <a:ext cx="1211998" cy="1347730"/>
              <a:chOff x="1218820" y="1507206"/>
              <a:chExt cx="1211998" cy="1347730"/>
            </a:xfrm>
          </p:grpSpPr>
          <p:pic>
            <p:nvPicPr>
              <p:cNvPr id="53"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54" name="Textfeld 53"/>
              <p:cNvSpPr txBox="1"/>
              <p:nvPr/>
            </p:nvSpPr>
            <p:spPr bwMode="gray">
              <a:xfrm>
                <a:off x="1392771" y="2670270"/>
                <a:ext cx="864096" cy="184666"/>
              </a:xfrm>
              <a:prstGeom prst="rect">
                <a:avLst/>
              </a:prstGeom>
              <a:noFill/>
            </p:spPr>
            <p:txBody>
              <a:bodyPr wrap="square" lIns="0" tIns="0" rIns="0" bIns="0" rtlCol="0">
                <a:spAutoFit/>
              </a:bodyPr>
              <a:lstStyle/>
              <a:p>
                <a:pPr algn="ctr">
                  <a:buClr>
                    <a:schemeClr val="accent3"/>
                  </a:buClr>
                </a:pPr>
                <a:r>
                  <a:rPr lang="de-DE" sz="1200" b="1" dirty="0" err="1" smtClean="0"/>
                  <a:t>Miner</a:t>
                </a:r>
                <a:endParaRPr lang="de-DE" sz="1200" b="1" dirty="0" smtClean="0"/>
              </a:p>
            </p:txBody>
          </p:sp>
        </p:grpSp>
      </p:grpSp>
    </p:spTree>
    <p:extLst>
      <p:ext uri="{BB962C8B-B14F-4D97-AF65-F5344CB8AC3E}">
        <p14:creationId xmlns:p14="http://schemas.microsoft.com/office/powerpoint/2010/main" val="27320348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8"/>
          </p:nvPr>
        </p:nvSpPr>
        <p:spPr>
          <a:xfrm>
            <a:off x="1748410" y="6525430"/>
            <a:ext cx="735300" cy="333613"/>
          </a:xfrm>
        </p:spPr>
        <p:txBody>
          <a:bodyPr/>
          <a:lstStyle/>
          <a:p>
            <a:fld id="{7299ED31-B6BD-4CFC-8C77-58961B6150E5}" type="datetime1">
              <a:rPr lang="de-DE" smtClean="0">
                <a:solidFill>
                  <a:srgbClr val="5F5F5F"/>
                </a:solidFill>
              </a:rPr>
              <a:pPr/>
              <a:t>26.10.2016</a:t>
            </a:fld>
            <a:endParaRPr lang="de-DE">
              <a:solidFill>
                <a:srgbClr val="5F5F5F"/>
              </a:solidFill>
            </a:endParaRPr>
          </a:p>
        </p:txBody>
      </p:sp>
      <p:sp>
        <p:nvSpPr>
          <p:cNvPr id="3" name="Foliennummernplatzhalter 2"/>
          <p:cNvSpPr>
            <a:spLocks noGrp="1"/>
          </p:cNvSpPr>
          <p:nvPr>
            <p:ph type="sldNum" sz="quarter" idx="20"/>
          </p:nvPr>
        </p:nvSpPr>
        <p:spPr>
          <a:xfrm>
            <a:off x="8244510" y="6525430"/>
            <a:ext cx="648664" cy="331526"/>
          </a:xfrm>
        </p:spPr>
        <p:txBody>
          <a:bodyPr/>
          <a:lstStyle/>
          <a:p>
            <a:fld id="{ACC26C6A-0CF6-4B2A-95E7-F1C069A12223}" type="slidenum">
              <a:rPr>
                <a:solidFill>
                  <a:srgbClr val="5F5F5F"/>
                </a:solidFill>
              </a:rPr>
              <a:pPr/>
              <a:t>9</a:t>
            </a:fld>
            <a:endParaRPr>
              <a:solidFill>
                <a:srgbClr val="5F5F5F"/>
              </a:solidFill>
            </a:endParaRPr>
          </a:p>
        </p:txBody>
      </p:sp>
      <p:sp>
        <p:nvSpPr>
          <p:cNvPr id="29" name="Titel 3"/>
          <p:cNvSpPr>
            <a:spLocks noGrp="1"/>
          </p:cNvSpPr>
          <p:nvPr>
            <p:ph type="title"/>
          </p:nvPr>
        </p:nvSpPr>
        <p:spPr>
          <a:xfrm>
            <a:off x="684213" y="908650"/>
            <a:ext cx="8208387" cy="504225"/>
          </a:xfrm>
        </p:spPr>
        <p:txBody>
          <a:bodyPr/>
          <a:lstStyle/>
          <a:p>
            <a:r>
              <a:rPr lang="de-DE" sz="2000" dirty="0" err="1" smtClean="0">
                <a:solidFill>
                  <a:schemeClr val="bg1"/>
                </a:solidFill>
              </a:rPr>
              <a:t>Creating</a:t>
            </a:r>
            <a:r>
              <a:rPr lang="de-DE" sz="2000" dirty="0" smtClean="0">
                <a:solidFill>
                  <a:schemeClr val="bg1"/>
                </a:solidFill>
              </a:rPr>
              <a:t> </a:t>
            </a:r>
            <a:r>
              <a:rPr lang="de-DE" sz="2000" dirty="0" err="1" smtClean="0">
                <a:solidFill>
                  <a:schemeClr val="bg1"/>
                </a:solidFill>
              </a:rPr>
              <a:t>new</a:t>
            </a:r>
            <a:r>
              <a:rPr lang="de-DE" sz="2000" dirty="0" smtClean="0">
                <a:solidFill>
                  <a:schemeClr val="bg1"/>
                </a:solidFill>
              </a:rPr>
              <a:t> </a:t>
            </a:r>
            <a:r>
              <a:rPr lang="de-DE" sz="2000" dirty="0" err="1" smtClean="0">
                <a:solidFill>
                  <a:schemeClr val="bg1"/>
                </a:solidFill>
              </a:rPr>
              <a:t>blocks</a:t>
            </a:r>
            <a:endParaRPr lang="de-DE" sz="2000" dirty="0">
              <a:solidFill>
                <a:schemeClr val="bg1"/>
              </a:solidFill>
            </a:endParaRPr>
          </a:p>
        </p:txBody>
      </p:sp>
      <p:cxnSp>
        <p:nvCxnSpPr>
          <p:cNvPr id="55" name="Gewinkelte Verbindung 54"/>
          <p:cNvCxnSpPr/>
          <p:nvPr/>
        </p:nvCxnSpPr>
        <p:spPr bwMode="gray">
          <a:xfrm rot="10800000">
            <a:off x="3253292" y="2204867"/>
            <a:ext cx="3145835" cy="2241243"/>
          </a:xfrm>
          <a:prstGeom prst="bentConnector3">
            <a:avLst>
              <a:gd name="adj1" fmla="val 7753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Ellipse 55"/>
          <p:cNvSpPr/>
          <p:nvPr/>
        </p:nvSpPr>
        <p:spPr bwMode="gray">
          <a:xfrm>
            <a:off x="3682813" y="1947047"/>
            <a:ext cx="540000" cy="540000"/>
          </a:xfrm>
          <a:prstGeom prst="ellipse">
            <a:avLst/>
          </a:prstGeom>
          <a:solidFill>
            <a:srgbClr val="059E7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bg1"/>
                </a:solidFill>
              </a:rPr>
              <a:t>✔</a:t>
            </a:r>
            <a:endParaRPr lang="de-DE" sz="2400" b="1" dirty="0">
              <a:solidFill>
                <a:schemeClr val="bg1"/>
              </a:solidFill>
            </a:endParaRPr>
          </a:p>
        </p:txBody>
      </p:sp>
      <p:cxnSp>
        <p:nvCxnSpPr>
          <p:cNvPr id="57" name="Gewinkelte Verbindung 56"/>
          <p:cNvCxnSpPr>
            <a:endCxn id="63" idx="3"/>
          </p:cNvCxnSpPr>
          <p:nvPr/>
        </p:nvCxnSpPr>
        <p:spPr bwMode="gray">
          <a:xfrm rot="10800000">
            <a:off x="5194030" y="2217047"/>
            <a:ext cx="1205096" cy="2229062"/>
          </a:xfrm>
          <a:prstGeom prst="bentConnector3">
            <a:avLst>
              <a:gd name="adj1" fmla="val 3502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uppieren 57"/>
          <p:cNvGrpSpPr/>
          <p:nvPr/>
        </p:nvGrpSpPr>
        <p:grpSpPr>
          <a:xfrm>
            <a:off x="4361130" y="1507206"/>
            <a:ext cx="1608989" cy="4436283"/>
            <a:chOff x="4361130" y="1507206"/>
            <a:chExt cx="1608989" cy="4436283"/>
          </a:xfrm>
        </p:grpSpPr>
        <p:pic>
          <p:nvPicPr>
            <p:cNvPr id="59" name="Grafik 58"/>
            <p:cNvPicPr>
              <a:picLocks noChangeAspect="1"/>
            </p:cNvPicPr>
            <p:nvPr/>
          </p:nvPicPr>
          <p:blipFill>
            <a:blip r:embed="rId3"/>
            <a:stretch>
              <a:fillRect/>
            </a:stretch>
          </p:blipFill>
          <p:spPr>
            <a:xfrm>
              <a:off x="4370495" y="2948289"/>
              <a:ext cx="1182410" cy="2995200"/>
            </a:xfrm>
            <a:prstGeom prst="rect">
              <a:avLst/>
            </a:prstGeom>
          </p:spPr>
        </p:pic>
        <p:sp>
          <p:nvSpPr>
            <p:cNvPr id="60" name="Rechteck 59"/>
            <p:cNvSpPr/>
            <p:nvPr/>
          </p:nvSpPr>
          <p:spPr bwMode="gray">
            <a:xfrm>
              <a:off x="4649978" y="1968567"/>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pic>
          <p:nvPicPr>
            <p:cNvPr id="61" name="Picture 2" descr="https://pixabay.com/static/uploads/photo/2013/07/13/10/29/icon-157356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920" y="2773489"/>
              <a:ext cx="688199" cy="943543"/>
            </a:xfrm>
            <a:prstGeom prst="rect">
              <a:avLst/>
            </a:prstGeom>
            <a:noFill/>
            <a:extLst>
              <a:ext uri="{909E8E84-426E-40DD-AFC4-6F175D3DCCD1}">
                <a14:hiddenFill xmlns:a14="http://schemas.microsoft.com/office/drawing/2010/main">
                  <a:solidFill>
                    <a:srgbClr val="FFFFFF"/>
                  </a:solidFill>
                </a14:hiddenFill>
              </a:ext>
            </a:extLst>
          </p:spPr>
        </p:pic>
        <p:grpSp>
          <p:nvGrpSpPr>
            <p:cNvPr id="62" name="Gruppieren 61"/>
            <p:cNvGrpSpPr/>
            <p:nvPr/>
          </p:nvGrpSpPr>
          <p:grpSpPr>
            <a:xfrm>
              <a:off x="4361130" y="1507206"/>
              <a:ext cx="1211998" cy="1347730"/>
              <a:chOff x="1218820" y="1507206"/>
              <a:chExt cx="1211998" cy="1347730"/>
            </a:xfrm>
          </p:grpSpPr>
          <p:pic>
            <p:nvPicPr>
              <p:cNvPr id="64"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p:cNvSpPr txBox="1"/>
              <p:nvPr/>
            </p:nvSpPr>
            <p:spPr bwMode="gray">
              <a:xfrm>
                <a:off x="1392771" y="2670270"/>
                <a:ext cx="864096" cy="184666"/>
              </a:xfrm>
              <a:prstGeom prst="rect">
                <a:avLst/>
              </a:prstGeom>
              <a:noFill/>
            </p:spPr>
            <p:txBody>
              <a:bodyPr wrap="square" lIns="0" tIns="0" rIns="0" bIns="0" rtlCol="0">
                <a:spAutoFit/>
              </a:bodyPr>
              <a:lstStyle/>
              <a:p>
                <a:pPr algn="ctr">
                  <a:buClr>
                    <a:schemeClr val="accent3"/>
                  </a:buClr>
                </a:pPr>
                <a:r>
                  <a:rPr lang="de-DE" sz="1200" b="1" dirty="0" err="1" smtClean="0"/>
                  <a:t>Miner</a:t>
                </a:r>
                <a:endParaRPr lang="de-DE" sz="1200" b="1" dirty="0" smtClean="0"/>
              </a:p>
            </p:txBody>
          </p:sp>
        </p:grpSp>
        <p:sp>
          <p:nvSpPr>
            <p:cNvPr id="63" name="Rechteck 62"/>
            <p:cNvSpPr/>
            <p:nvPr/>
          </p:nvSpPr>
          <p:spPr bwMode="gray">
            <a:xfrm>
              <a:off x="4819224" y="2091867"/>
              <a:ext cx="374806" cy="25035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grpSp>
      <p:sp>
        <p:nvSpPr>
          <p:cNvPr id="66" name="Ellipse 65"/>
          <p:cNvSpPr/>
          <p:nvPr/>
        </p:nvSpPr>
        <p:spPr bwMode="gray">
          <a:xfrm>
            <a:off x="5711444" y="1951580"/>
            <a:ext cx="540000" cy="540000"/>
          </a:xfrm>
          <a:prstGeom prst="ellipse">
            <a:avLst/>
          </a:prstGeom>
          <a:solidFill>
            <a:srgbClr val="059E7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smtClean="0">
                <a:solidFill>
                  <a:schemeClr val="bg1"/>
                </a:solidFill>
              </a:rPr>
              <a:t>✔</a:t>
            </a:r>
            <a:endParaRPr lang="de-DE" sz="1400" b="1" dirty="0">
              <a:solidFill>
                <a:schemeClr val="bg1"/>
              </a:solidFill>
            </a:endParaRPr>
          </a:p>
        </p:txBody>
      </p:sp>
      <p:grpSp>
        <p:nvGrpSpPr>
          <p:cNvPr id="67" name="Gruppieren 66"/>
          <p:cNvGrpSpPr/>
          <p:nvPr/>
        </p:nvGrpSpPr>
        <p:grpSpPr>
          <a:xfrm>
            <a:off x="2332499" y="1507206"/>
            <a:ext cx="1608989" cy="4436283"/>
            <a:chOff x="2332499" y="1507206"/>
            <a:chExt cx="1608989" cy="4436283"/>
          </a:xfrm>
        </p:grpSpPr>
        <p:pic>
          <p:nvPicPr>
            <p:cNvPr id="68" name="Grafik 67"/>
            <p:cNvPicPr>
              <a:picLocks noChangeAspect="1"/>
            </p:cNvPicPr>
            <p:nvPr/>
          </p:nvPicPr>
          <p:blipFill>
            <a:blip r:embed="rId3"/>
            <a:stretch>
              <a:fillRect/>
            </a:stretch>
          </p:blipFill>
          <p:spPr>
            <a:xfrm>
              <a:off x="2341865" y="2948289"/>
              <a:ext cx="1182410" cy="2995200"/>
            </a:xfrm>
            <a:prstGeom prst="rect">
              <a:avLst/>
            </a:prstGeom>
          </p:spPr>
        </p:pic>
        <p:sp>
          <p:nvSpPr>
            <p:cNvPr id="69" name="Rechteck 68"/>
            <p:cNvSpPr/>
            <p:nvPr/>
          </p:nvSpPr>
          <p:spPr bwMode="gray">
            <a:xfrm>
              <a:off x="2621347" y="1968567"/>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grpSp>
          <p:nvGrpSpPr>
            <p:cNvPr id="70" name="Gruppieren 69"/>
            <p:cNvGrpSpPr/>
            <p:nvPr/>
          </p:nvGrpSpPr>
          <p:grpSpPr>
            <a:xfrm>
              <a:off x="2332499" y="1507206"/>
              <a:ext cx="1211998" cy="1347730"/>
              <a:chOff x="1218820" y="1507206"/>
              <a:chExt cx="1211998" cy="1347730"/>
            </a:xfrm>
          </p:grpSpPr>
          <p:pic>
            <p:nvPicPr>
              <p:cNvPr id="72"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73" name="Textfeld 72"/>
              <p:cNvSpPr txBox="1"/>
              <p:nvPr/>
            </p:nvSpPr>
            <p:spPr bwMode="gray">
              <a:xfrm>
                <a:off x="1392771" y="2670270"/>
                <a:ext cx="864096" cy="184666"/>
              </a:xfrm>
              <a:prstGeom prst="rect">
                <a:avLst/>
              </a:prstGeom>
              <a:noFill/>
            </p:spPr>
            <p:txBody>
              <a:bodyPr wrap="square" lIns="0" tIns="0" rIns="0" bIns="0" rtlCol="0">
                <a:spAutoFit/>
              </a:bodyPr>
              <a:lstStyle/>
              <a:p>
                <a:pPr algn="ctr">
                  <a:buClr>
                    <a:schemeClr val="accent3"/>
                  </a:buClr>
                </a:pPr>
                <a:r>
                  <a:rPr lang="de-DE" sz="1200" b="1" dirty="0" err="1" smtClean="0"/>
                  <a:t>Miner</a:t>
                </a:r>
                <a:endParaRPr lang="de-DE" sz="1200" b="1" dirty="0" smtClean="0"/>
              </a:p>
            </p:txBody>
          </p:sp>
        </p:grpSp>
        <p:pic>
          <p:nvPicPr>
            <p:cNvPr id="71" name="Picture 2" descr="https://pixabay.com/static/uploads/photo/2013/07/13/10/29/icon-157356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3289" y="2773489"/>
              <a:ext cx="688199" cy="9435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uppieren 73"/>
          <p:cNvGrpSpPr/>
          <p:nvPr/>
        </p:nvGrpSpPr>
        <p:grpSpPr>
          <a:xfrm>
            <a:off x="6389760" y="1507206"/>
            <a:ext cx="1608989" cy="4436283"/>
            <a:chOff x="4361130" y="1507206"/>
            <a:chExt cx="1608989" cy="4436283"/>
          </a:xfrm>
        </p:grpSpPr>
        <p:pic>
          <p:nvPicPr>
            <p:cNvPr id="75" name="Grafik 74"/>
            <p:cNvPicPr>
              <a:picLocks noChangeAspect="1"/>
            </p:cNvPicPr>
            <p:nvPr/>
          </p:nvPicPr>
          <p:blipFill>
            <a:blip r:embed="rId3"/>
            <a:stretch>
              <a:fillRect/>
            </a:stretch>
          </p:blipFill>
          <p:spPr>
            <a:xfrm>
              <a:off x="4370495" y="2948289"/>
              <a:ext cx="1182410" cy="2995200"/>
            </a:xfrm>
            <a:prstGeom prst="rect">
              <a:avLst/>
            </a:prstGeom>
          </p:spPr>
        </p:pic>
        <p:sp>
          <p:nvSpPr>
            <p:cNvPr id="76" name="Rechteck 75"/>
            <p:cNvSpPr/>
            <p:nvPr/>
          </p:nvSpPr>
          <p:spPr bwMode="gray">
            <a:xfrm>
              <a:off x="4649978" y="1968567"/>
              <a:ext cx="544052" cy="3083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pic>
          <p:nvPicPr>
            <p:cNvPr id="77" name="Picture 2" descr="https://pixabay.com/static/uploads/photo/2013/07/13/10/29/icon-157356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920" y="2773489"/>
              <a:ext cx="688199" cy="943543"/>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uppieren 77"/>
            <p:cNvGrpSpPr/>
            <p:nvPr/>
          </p:nvGrpSpPr>
          <p:grpSpPr>
            <a:xfrm>
              <a:off x="4361130" y="1507206"/>
              <a:ext cx="1211998" cy="1347730"/>
              <a:chOff x="1218820" y="1507206"/>
              <a:chExt cx="1211998" cy="1347730"/>
            </a:xfrm>
          </p:grpSpPr>
          <p:pic>
            <p:nvPicPr>
              <p:cNvPr id="80" name="Picture 8" descr="http://www.iconsdownload.net/icons/512/10201-frontal-standing-man-silhouette-vect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8820" y="1507206"/>
                <a:ext cx="1211998" cy="1211998"/>
              </a:xfrm>
              <a:prstGeom prst="rect">
                <a:avLst/>
              </a:prstGeom>
              <a:noFill/>
              <a:extLst>
                <a:ext uri="{909E8E84-426E-40DD-AFC4-6F175D3DCCD1}">
                  <a14:hiddenFill xmlns:a14="http://schemas.microsoft.com/office/drawing/2010/main">
                    <a:solidFill>
                      <a:srgbClr val="FFFFFF"/>
                    </a:solidFill>
                  </a14:hiddenFill>
                </a:ext>
              </a:extLst>
            </p:spPr>
          </p:pic>
          <p:sp>
            <p:nvSpPr>
              <p:cNvPr id="81" name="Textfeld 80"/>
              <p:cNvSpPr txBox="1"/>
              <p:nvPr/>
            </p:nvSpPr>
            <p:spPr bwMode="gray">
              <a:xfrm>
                <a:off x="1392771" y="2670270"/>
                <a:ext cx="864096" cy="184666"/>
              </a:xfrm>
              <a:prstGeom prst="rect">
                <a:avLst/>
              </a:prstGeom>
              <a:noFill/>
            </p:spPr>
            <p:txBody>
              <a:bodyPr wrap="square" lIns="0" tIns="0" rIns="0" bIns="0" rtlCol="0">
                <a:spAutoFit/>
              </a:bodyPr>
              <a:lstStyle/>
              <a:p>
                <a:pPr algn="ctr">
                  <a:buClr>
                    <a:schemeClr val="accent3"/>
                  </a:buClr>
                </a:pPr>
                <a:r>
                  <a:rPr lang="de-DE" sz="1200" b="1" dirty="0" err="1" smtClean="0"/>
                  <a:t>Miner</a:t>
                </a:r>
                <a:endParaRPr lang="de-DE" sz="1200" b="1" dirty="0" smtClean="0"/>
              </a:p>
            </p:txBody>
          </p:sp>
        </p:grpSp>
        <p:sp>
          <p:nvSpPr>
            <p:cNvPr id="79" name="Rechteck 78"/>
            <p:cNvSpPr/>
            <p:nvPr/>
          </p:nvSpPr>
          <p:spPr bwMode="gray">
            <a:xfrm>
              <a:off x="4819224" y="2091867"/>
              <a:ext cx="374806" cy="25035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smtClean="0">
                <a:solidFill>
                  <a:schemeClr val="tx1"/>
                </a:solidFill>
              </a:endParaRPr>
            </a:p>
          </p:txBody>
        </p:sp>
      </p:grpSp>
    </p:spTree>
    <p:extLst>
      <p:ext uri="{BB962C8B-B14F-4D97-AF65-F5344CB8AC3E}">
        <p14:creationId xmlns:p14="http://schemas.microsoft.com/office/powerpoint/2010/main" val="18032835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FUBahLAgUuE8QnWpYdj4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jP6uN6WXE.j0gAlZEVNu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uFUBahLAgUuE8QnWpYdj4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jP6uN6WXE.j0gAlZEVNu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uFUBahLAgUuE8QnWpYdj4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YxM.Skp3E6AEO9R1XMC7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WvJ5CRD.02ZfCuNTUsH4g"/>
  <p:tag name="VCT-BODYINDENTATION" val="0;0;0;14.17323;14.17323;28.34646;28.32677;42.5;42.51968;56.69291;42.51968;56.69291;42.51968;56.69291;42.51968;56.69291;42.51968;56.69291;"/>
  <p:tag name="VCT-BULLETVISIBILITY" val="G ********"/>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yz4NkEeO4ki.POJtroc4l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WioDt6AmGUKwy1eDrYzRGQ"/>
</p:tagLst>
</file>

<file path=ppt/tags/tag26.xml><?xml version="1.0" encoding="utf-8"?>
<p:tagLst xmlns:a="http://schemas.openxmlformats.org/drawingml/2006/main" xmlns:r="http://schemas.openxmlformats.org/officeDocument/2006/relationships" xmlns:p="http://schemas.openxmlformats.org/presentationml/2006/main">
  <p:tag name="STYLE" val="VCT_Marker"/>
  <p:tag name="DATE" val="29.04.2011 12:45:31"/>
  <p:tag name="VCT-TEMPLATE" val="Senacor Vorlage.potx"/>
  <p:tag name="VCTMASTER" val="Senacor Vorlage"/>
  <p:tag name="VCTORDER"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FUBahLAgUuE8QnWpYdj4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YxM.Skp3E6AEO9R1XMC7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jP6uN6WXE.j0gAlZEVNu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FUBahLAgUuE8QnWpYdj4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jP6uN6WXE.j0gAlZEVNu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uFUBahLAgUuE8QnWpYdj4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yz4NkEeO4ki.POJtroc4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WvJ5CRD.02ZfCuNTUsH4g"/>
  <p:tag name="VCT-BODYINDENTATION" val="0;0;0;14.17323;14.17323;28.34646;28.32677;42.5;42.51968;56.69291;42.51968;56.69291;42.51968;56.69291;42.51968;56.69291;42.51968;56.69291;"/>
  <p:tag name="VCT-BULLETVISIBILITY" val="G ********"/>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WioDt6AmGUKwy1eDrYzRG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yz4NkEeO4ki.POJtroc4l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ioDt6AmGUKwy1eDrYzRG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u8sr9tPyeECA3r_OW4fHT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7gJME2O.kqxgERZt3RXQ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2siwzWGBEef5_6h2kboo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iuxgyZowyE2H2dRrnky.r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B8jx.cRp0.35TfpLHv8f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vG2FkOheZEWkDmYnghO0E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2q3tZUAkjE633t2QNjWq7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2q3tZUAkjE633t2QNjWq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z4NkEeO4ki.POJtroc4l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9otuli9J9kir_PV8scCl8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ioDt6AmGUKwy1eDrYzRGQ"/>
</p:tagLst>
</file>

<file path=ppt/tags/tag8.xml><?xml version="1.0" encoding="utf-8"?>
<p:tagLst xmlns:a="http://schemas.openxmlformats.org/drawingml/2006/main" xmlns:r="http://schemas.openxmlformats.org/officeDocument/2006/relationships" xmlns:p="http://schemas.openxmlformats.org/presentationml/2006/main">
  <p:tag name="STYLE" val="VCT_Marker"/>
  <p:tag name="DATE" val="29.04.2011 12:45:31"/>
  <p:tag name="VCT-TEMPLATE" val="Senacor Vorlage.potx"/>
  <p:tag name="VCTMASTER" val="Senacor Vorlage"/>
  <p:tag name="VCTORDER"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0121107_Senacor Vorlage_neuesCICD">
  <a:themeElements>
    <a:clrScheme name="senacor">
      <a:dk1>
        <a:sysClr val="windowText" lastClr="000000"/>
      </a:dk1>
      <a:lt1>
        <a:sysClr val="window" lastClr="FFFFFF"/>
      </a:lt1>
      <a:dk2>
        <a:srgbClr val="9B9B9B"/>
      </a:dk2>
      <a:lt2>
        <a:srgbClr val="5F5F5F"/>
      </a:lt2>
      <a:accent1>
        <a:srgbClr val="BEBEBE"/>
      </a:accent1>
      <a:accent2>
        <a:srgbClr val="DCDCDC"/>
      </a:accent2>
      <a:accent3>
        <a:srgbClr val="0C4650"/>
      </a:accent3>
      <a:accent4>
        <a:srgbClr val="4D7178"/>
      </a:accent4>
      <a:accent5>
        <a:srgbClr val="8BA6AD"/>
      </a:accent5>
      <a:accent6>
        <a:srgbClr val="C2D1D3"/>
      </a:accent6>
      <a:hlink>
        <a:srgbClr val="961234"/>
      </a:hlink>
      <a:folHlink>
        <a:srgbClr val="961234"/>
      </a:folHlink>
    </a:clrScheme>
    <a:fontScheme name="Senacor">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marL="180975" indent="-180975">
          <a:buClr>
            <a:schemeClr val="accent3"/>
          </a:buClr>
          <a:buFont typeface="Wingdings" pitchFamily="2" charset="2"/>
          <a:buChar char="§"/>
          <a:defRPr sz="1400" dirty="0" err="1" smtClean="0"/>
        </a:defPPr>
      </a:lstStyle>
    </a:txDef>
  </a:objectDefaults>
  <a:extraClrSchemeLst/>
  <a:custClrLst>
    <a:custClr name="Akzent Rot">
      <a:srgbClr val="DF0917"/>
    </a:custClr>
    <a:custClr name="Ampel Gelb">
      <a:srgbClr val="FFD500"/>
    </a:custClr>
    <a:custClr name="Ampel Grün">
      <a:srgbClr val="059E7F"/>
    </a:custClr>
  </a:custClrLst>
</a:theme>
</file>

<file path=ppt/theme/theme2.xml><?xml version="1.0" encoding="utf-8"?>
<a:theme xmlns:a="http://schemas.openxmlformats.org/drawingml/2006/main" name="1_20121107_Senacor Vorlage_neuesCICD">
  <a:themeElements>
    <a:clrScheme name="senacor">
      <a:dk1>
        <a:sysClr val="windowText" lastClr="000000"/>
      </a:dk1>
      <a:lt1>
        <a:sysClr val="window" lastClr="FFFFFF"/>
      </a:lt1>
      <a:dk2>
        <a:srgbClr val="9B9B9B"/>
      </a:dk2>
      <a:lt2>
        <a:srgbClr val="5F5F5F"/>
      </a:lt2>
      <a:accent1>
        <a:srgbClr val="BEBEBE"/>
      </a:accent1>
      <a:accent2>
        <a:srgbClr val="DCDCDC"/>
      </a:accent2>
      <a:accent3>
        <a:srgbClr val="0C4650"/>
      </a:accent3>
      <a:accent4>
        <a:srgbClr val="4D7178"/>
      </a:accent4>
      <a:accent5>
        <a:srgbClr val="8BA6AD"/>
      </a:accent5>
      <a:accent6>
        <a:srgbClr val="C2D1D3"/>
      </a:accent6>
      <a:hlink>
        <a:srgbClr val="961234"/>
      </a:hlink>
      <a:folHlink>
        <a:srgbClr val="961234"/>
      </a:folHlink>
    </a:clrScheme>
    <a:fontScheme name="Senacor">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marL="180975" indent="-180975">
          <a:buClr>
            <a:schemeClr val="accent3"/>
          </a:buClr>
          <a:buFont typeface="Wingdings" pitchFamily="2" charset="2"/>
          <a:buChar char="§"/>
          <a:defRPr sz="1400" dirty="0" err="1" smtClean="0"/>
        </a:defPPr>
      </a:lstStyle>
    </a:txDef>
  </a:objectDefaults>
  <a:extraClrSchemeLst/>
  <a:custClrLst>
    <a:custClr name="Akzent Rot">
      <a:srgbClr val="DF0917"/>
    </a:custClr>
    <a:custClr name="Ampel Gelb">
      <a:srgbClr val="FFD500"/>
    </a:custClr>
    <a:custClr name="Ampel Grün">
      <a:srgbClr val="059E7F"/>
    </a:custClr>
  </a:custClrLst>
</a:theme>
</file>

<file path=ppt/theme/theme3.xml><?xml version="1.0" encoding="utf-8"?>
<a:theme xmlns:a="http://schemas.openxmlformats.org/drawingml/2006/main" name="Larissa-Design">
  <a:themeElements>
    <a:clrScheme name="senacor">
      <a:dk1>
        <a:sysClr val="windowText" lastClr="000000"/>
      </a:dk1>
      <a:lt1>
        <a:sysClr val="window" lastClr="FFFFFF"/>
      </a:lt1>
      <a:dk2>
        <a:srgbClr val="9B9B9B"/>
      </a:dk2>
      <a:lt2>
        <a:srgbClr val="5F5F5F"/>
      </a:lt2>
      <a:accent1>
        <a:srgbClr val="BEBEBE"/>
      </a:accent1>
      <a:accent2>
        <a:srgbClr val="DCDCDC"/>
      </a:accent2>
      <a:accent3>
        <a:srgbClr val="0C4650"/>
      </a:accent3>
      <a:accent4>
        <a:srgbClr val="4D7178"/>
      </a:accent4>
      <a:accent5>
        <a:srgbClr val="8BA6AD"/>
      </a:accent5>
      <a:accent6>
        <a:srgbClr val="C2D1D3"/>
      </a:accent6>
      <a:hlink>
        <a:srgbClr val="961234"/>
      </a:hlink>
      <a:folHlink>
        <a:srgbClr val="961234"/>
      </a:folHlink>
    </a:clrScheme>
    <a:fontScheme name="Senacor">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tlCol="0" anchor="ctr"/>
      <a:lstStyle>
        <a:defPPr algn="ctr">
          <a:defRPr dirty="0" err="1"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Larissa">
  <a:themeElements>
    <a:clrScheme name="senacor">
      <a:dk1>
        <a:sysClr val="windowText" lastClr="000000"/>
      </a:dk1>
      <a:lt1>
        <a:sysClr val="window" lastClr="FFFFFF"/>
      </a:lt1>
      <a:dk2>
        <a:srgbClr val="9B9B9B"/>
      </a:dk2>
      <a:lt2>
        <a:srgbClr val="5F5F5F"/>
      </a:lt2>
      <a:accent1>
        <a:srgbClr val="BEBEBE"/>
      </a:accent1>
      <a:accent2>
        <a:srgbClr val="DCDCDC"/>
      </a:accent2>
      <a:accent3>
        <a:srgbClr val="0C4650"/>
      </a:accent3>
      <a:accent4>
        <a:srgbClr val="4D7178"/>
      </a:accent4>
      <a:accent5>
        <a:srgbClr val="8BA6AD"/>
      </a:accent5>
      <a:accent6>
        <a:srgbClr val="C2D1D3"/>
      </a:accent6>
      <a:hlink>
        <a:srgbClr val="961234"/>
      </a:hlink>
      <a:folHlink>
        <a:srgbClr val="961234"/>
      </a:folHlink>
    </a:clrScheme>
    <a:fontScheme name="Senacor">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20121107_Senacor Vorlage_neuesCICD</Template>
  <TotalTime>0</TotalTime>
  <Words>872</Words>
  <Application>Microsoft Office PowerPoint</Application>
  <PresentationFormat>Bildschirmpräsentation (4:3)</PresentationFormat>
  <Paragraphs>274</Paragraphs>
  <Slides>20</Slides>
  <Notes>19</Notes>
  <HiddenSlides>0</HiddenSlides>
  <MMClips>0</MMClips>
  <ScaleCrop>false</ScaleCrop>
  <HeadingPairs>
    <vt:vector size="8" baseType="variant">
      <vt:variant>
        <vt:lpstr>Verwendete Schriftarten</vt:lpstr>
      </vt:variant>
      <vt:variant>
        <vt:i4>5</vt:i4>
      </vt:variant>
      <vt:variant>
        <vt:lpstr>Design</vt:lpstr>
      </vt:variant>
      <vt:variant>
        <vt:i4>2</vt:i4>
      </vt:variant>
      <vt:variant>
        <vt:lpstr>Eingebettete OLE-Server</vt:lpstr>
      </vt:variant>
      <vt:variant>
        <vt:i4>1</vt:i4>
      </vt:variant>
      <vt:variant>
        <vt:lpstr>Folientitel</vt:lpstr>
      </vt:variant>
      <vt:variant>
        <vt:i4>20</vt:i4>
      </vt:variant>
    </vt:vector>
  </HeadingPairs>
  <TitlesOfParts>
    <vt:vector size="28" baseType="lpstr">
      <vt:lpstr>ＭＳ Ｐゴシック</vt:lpstr>
      <vt:lpstr>Arial</vt:lpstr>
      <vt:lpstr>Symbol</vt:lpstr>
      <vt:lpstr>Verdana</vt:lpstr>
      <vt:lpstr>Wingdings</vt:lpstr>
      <vt:lpstr>20121107_Senacor Vorlage_neuesCICD</vt:lpstr>
      <vt:lpstr>1_20121107_Senacor Vorlage_neuesCICD</vt:lpstr>
      <vt:lpstr>think-cell Slide</vt:lpstr>
      <vt:lpstr>Smart Contracts</vt:lpstr>
      <vt:lpstr>Smart Contracts</vt:lpstr>
      <vt:lpstr>PowerPoint-Präsentation</vt:lpstr>
      <vt:lpstr>PowerPoint-Präsentation</vt:lpstr>
      <vt:lpstr>Blockchain</vt:lpstr>
      <vt:lpstr>Blocks and chains</vt:lpstr>
      <vt:lpstr>Creating new blocks</vt:lpstr>
      <vt:lpstr>Creating new blocks</vt:lpstr>
      <vt:lpstr>Creating new blocks</vt:lpstr>
      <vt:lpstr>Mining</vt:lpstr>
      <vt:lpstr>Cryptocurrencies</vt:lpstr>
      <vt:lpstr>Scaling the Blockchain is hard</vt:lpstr>
      <vt:lpstr>Core components of Smart Contracts</vt:lpstr>
      <vt:lpstr>Unique features with unique drawbacks</vt:lpstr>
      <vt:lpstr>Should I use it in the real world?</vt:lpstr>
      <vt:lpstr>Examples</vt:lpstr>
      <vt:lpstr>Examples</vt:lpstr>
      <vt:lpstr>Examples</vt:lpstr>
      <vt:lpstr>Examples</vt:lpstr>
      <vt:lpstr>Examples</vt:lpstr>
    </vt:vector>
  </TitlesOfParts>
  <Company>Senacor Technologies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[Untertitel der Präsentation]</dc:subject>
  <dc:creator>Bösch, Christoph</dc:creator>
  <dc:description>Optimiert für MS PowerPoint 2010/2011.</dc:description>
  <cp:lastModifiedBy>Bösch, Christoph</cp:lastModifiedBy>
  <cp:revision>220</cp:revision>
  <dcterms:created xsi:type="dcterms:W3CDTF">2016-10-11T21:21:32Z</dcterms:created>
  <dcterms:modified xsi:type="dcterms:W3CDTF">2016-10-26T19:31:45Z</dcterms:modified>
</cp:coreProperties>
</file>