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400" r:id="rId3"/>
  </p:sldIdLst>
  <p:sldSz cx="9144000" cy="6858000" type="screen4x3"/>
  <p:notesSz cx="6858000" cy="9144000"/>
  <p:custDataLst>
    <p:tags r:id="rId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164">
          <p15:clr>
            <a:srgbClr val="A4A3A4"/>
          </p15:clr>
        </p15:guide>
        <p15:guide id="7" pos="5602">
          <p15:clr>
            <a:srgbClr val="A4A3A4"/>
          </p15:clr>
        </p15:guide>
        <p15:guide id="8" pos="4604">
          <p15:clr>
            <a:srgbClr val="A4A3A4"/>
          </p15:clr>
        </p15:guide>
        <p15:guide id="9" pos="158">
          <p15:clr>
            <a:srgbClr val="A4A3A4"/>
          </p15:clr>
        </p15:guide>
        <p15:guide id="10" pos="4468">
          <p15:clr>
            <a:srgbClr val="A4A3A4"/>
          </p15:clr>
        </p15:guide>
        <p15:guide id="11" pos="2925">
          <p15:clr>
            <a:srgbClr val="A4A3A4"/>
          </p15:clr>
        </p15:guide>
        <p15:guide id="12" orient="horz" pos="1298" userDrawn="1">
          <p15:clr>
            <a:srgbClr val="A4A3A4"/>
          </p15:clr>
        </p15:guide>
        <p15:guide id="13" orient="horz" pos="27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64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2" autoAdjust="0"/>
    <p:restoredTop sz="84174" autoAdjust="0"/>
  </p:normalViewPr>
  <p:slideViewPr>
    <p:cSldViewPr showGuides="1">
      <p:cViewPr>
        <p:scale>
          <a:sx n="100" d="100"/>
          <a:sy n="100" d="100"/>
        </p:scale>
        <p:origin x="-2094" y="8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orient="horz" pos="1298"/>
        <p:guide orient="horz" pos="2750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56" y="-786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8.xml"/><Relationship Id="rId7" Type="http://schemas.openxmlformats.org/officeDocument/2006/relationships/image" Target="../media/image1.emf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Smart </a:t>
            </a:r>
            <a:r>
              <a:rPr lang="de-DE" dirty="0" err="1" smtClean="0"/>
              <a:t>Contracts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de-DE" dirty="0" err="1" smtClean="0"/>
              <a:t>Ethereum</a:t>
            </a:r>
            <a:r>
              <a:rPr lang="de-DE" dirty="0" smtClean="0"/>
              <a:t> Client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pPr indent="-180000"/>
            <a:r>
              <a:rPr lang="de-DE" dirty="0" err="1" smtClean="0"/>
              <a:t>Munich</a:t>
            </a:r>
            <a:r>
              <a:rPr lang="de-DE" dirty="0" smtClean="0"/>
              <a:t>, November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4891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 bwMode="gray">
          <a:xfrm>
            <a:off x="539552" y="1628800"/>
            <a:ext cx="4680520" cy="42484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Ethereum</a:t>
            </a:r>
            <a:r>
              <a:rPr lang="de-DE" b="1" dirty="0" smtClean="0">
                <a:solidFill>
                  <a:schemeClr val="tx1"/>
                </a:solidFill>
              </a:rPr>
              <a:t> Client</a:t>
            </a:r>
            <a:endParaRPr lang="en-US" b="1" dirty="0" err="1" smtClean="0">
              <a:solidFill>
                <a:schemeClr val="tx1"/>
              </a:solidFill>
            </a:endParaRP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Ethereum</a:t>
            </a:r>
            <a:r>
              <a:rPr lang="de-DE" dirty="0" smtClean="0"/>
              <a:t> Client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Ethereum</a:t>
            </a:r>
            <a:r>
              <a:rPr lang="de-DE" dirty="0" smtClean="0"/>
              <a:t> </a:t>
            </a:r>
            <a:r>
              <a:rPr lang="de-DE" dirty="0" err="1" smtClean="0"/>
              <a:t>blockchain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an </a:t>
            </a:r>
            <a:r>
              <a:rPr lang="de-DE" dirty="0" err="1" smtClean="0"/>
              <a:t>Ethereum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11.11.2016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gray">
          <a:xfrm>
            <a:off x="1043608" y="2492896"/>
            <a:ext cx="1836204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UI</a:t>
            </a: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 bwMode="gray">
          <a:xfrm>
            <a:off x="3059832" y="2492896"/>
            <a:ext cx="1656184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solidFill>
                  <a:schemeClr val="tx1"/>
                </a:solidFill>
              </a:rPr>
              <a:t>Command Line Tools</a:t>
            </a:r>
            <a:endParaRPr lang="en-US" sz="1400" b="1" dirty="0" err="1" smtClean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gray">
          <a:xfrm>
            <a:off x="1043608" y="3277369"/>
            <a:ext cx="3672408" cy="99672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Ethereum</a:t>
            </a:r>
            <a:r>
              <a:rPr lang="de-DE" sz="1400" b="1" dirty="0" smtClean="0">
                <a:solidFill>
                  <a:schemeClr val="bg1"/>
                </a:solidFill>
              </a:rPr>
              <a:t> Virtual </a:t>
            </a:r>
            <a:r>
              <a:rPr lang="de-DE" sz="1400" b="1" dirty="0" err="1" smtClean="0">
                <a:solidFill>
                  <a:schemeClr val="bg1"/>
                </a:solidFill>
              </a:rPr>
              <a:t>Machine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 bwMode="gray">
          <a:xfrm>
            <a:off x="1043608" y="4509120"/>
            <a:ext cx="3672408" cy="10081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bg1"/>
                </a:solidFill>
              </a:rPr>
              <a:t>Blockchain</a:t>
            </a:r>
            <a:endParaRPr lang="en-US" sz="1400" b="1" dirty="0" err="1" smtClean="0">
              <a:solidFill>
                <a:schemeClr val="bg1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04049" y="3284984"/>
            <a:ext cx="3456383" cy="98911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9" tIns="72009" rIns="72009" bIns="72009"/>
          <a:lstStyle>
            <a:defPPr>
              <a:defRPr lang="de-DE"/>
            </a:defPPr>
            <a:lvl2pPr marL="287322" lvl="1" indent="-285750">
              <a:spcBef>
                <a:spcPct val="30000"/>
              </a:spcBef>
              <a:buClr>
                <a:schemeClr val="accent3"/>
              </a:buClr>
              <a:buFont typeface="Wingdings" pitchFamily="2" charset="2"/>
              <a:buChar char="§"/>
              <a:defRPr sz="1400" b="1"/>
            </a:lvl2pPr>
            <a:lvl3pPr marL="744522" lvl="2" indent="-285750">
              <a:spcBef>
                <a:spcPct val="30000"/>
              </a:spcBef>
              <a:buClr>
                <a:schemeClr val="accent3"/>
              </a:buClr>
              <a:buFont typeface="Wingdings" pitchFamily="2" charset="2"/>
              <a:buChar char="§"/>
              <a:defRPr sz="1400"/>
            </a:lvl3pPr>
          </a:lstStyle>
          <a:p>
            <a:r>
              <a:rPr lang="de-DE" sz="1600" dirty="0" smtClean="0"/>
              <a:t>The EVM </a:t>
            </a:r>
            <a:r>
              <a:rPr lang="de-DE" sz="1600" dirty="0" err="1" smtClean="0"/>
              <a:t>holds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instance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contract</a:t>
            </a:r>
            <a:r>
              <a:rPr lang="de-DE" sz="1600" dirty="0" smtClean="0"/>
              <a:t> on all </a:t>
            </a:r>
            <a:r>
              <a:rPr lang="de-DE" sz="1600" dirty="0" err="1" smtClean="0"/>
              <a:t>nodes</a:t>
            </a:r>
            <a:r>
              <a:rPr lang="de-DE" sz="1600" dirty="0" smtClean="0"/>
              <a:t> (i.e.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contract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).</a:t>
            </a:r>
            <a:endParaRPr lang="de-DE" sz="1600" dirty="0"/>
          </a:p>
        </p:txBody>
      </p:sp>
      <p:sp>
        <p:nvSpPr>
          <p:cNvPr id="12" name="Textfeld 11"/>
          <p:cNvSpPr txBox="1"/>
          <p:nvPr/>
        </p:nvSpPr>
        <p:spPr>
          <a:xfrm>
            <a:off x="5004048" y="4509120"/>
            <a:ext cx="3456383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lIns="72009" tIns="72009" rIns="72009" bIns="72009"/>
          <a:lstStyle>
            <a:defPPr>
              <a:defRPr lang="de-DE"/>
            </a:defPPr>
            <a:lvl2pPr marL="287322" lvl="1" indent="-285750">
              <a:spcBef>
                <a:spcPct val="30000"/>
              </a:spcBef>
              <a:buClr>
                <a:schemeClr val="accent3"/>
              </a:buClr>
              <a:buFont typeface="Wingdings" pitchFamily="2" charset="2"/>
              <a:buChar char="§"/>
              <a:defRPr sz="1400" b="1"/>
            </a:lvl2pPr>
            <a:lvl3pPr marL="744522" lvl="2" indent="-285750">
              <a:spcBef>
                <a:spcPct val="30000"/>
              </a:spcBef>
              <a:buClr>
                <a:schemeClr val="accent3"/>
              </a:buClr>
              <a:buFont typeface="Wingdings" pitchFamily="2" charset="2"/>
              <a:buChar char="§"/>
              <a:defRPr sz="1400"/>
            </a:lvl3pPr>
          </a:lstStyle>
          <a:p>
            <a:r>
              <a:rPr lang="de-DE" sz="1600" dirty="0" smtClean="0"/>
              <a:t>The </a:t>
            </a:r>
            <a:r>
              <a:rPr lang="de-DE" sz="1600" dirty="0" err="1" smtClean="0"/>
              <a:t>blockchain</a:t>
            </a:r>
            <a:r>
              <a:rPr lang="de-DE" sz="1600" dirty="0" smtClean="0"/>
              <a:t> </a:t>
            </a:r>
            <a:r>
              <a:rPr lang="de-DE" sz="1600" dirty="0" err="1" smtClean="0"/>
              <a:t>holds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state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contract</a:t>
            </a:r>
            <a:r>
              <a:rPr lang="de-DE" sz="1600" dirty="0" smtClean="0"/>
              <a:t>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99661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20121107_Senacor Vorlage_neuesCICD</Template>
  <TotalTime>0</TotalTime>
  <Words>61</Words>
  <Application>Microsoft Office PowerPoint</Application>
  <PresentationFormat>Bildschirmpräsentation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20121107_Senacor Vorlage_neuesCICD</vt:lpstr>
      <vt:lpstr>think-cell Slide</vt:lpstr>
      <vt:lpstr>Smart Contracts</vt:lpstr>
      <vt:lpstr>To participate on the Ethereum blockchain you need an Ethereum client: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Bösch, Christoph</dc:creator>
  <dc:description>Optimiert für MS PowerPoint 2010/2011.</dc:description>
  <cp:lastModifiedBy>Daniel Karzel</cp:lastModifiedBy>
  <cp:revision>306</cp:revision>
  <dcterms:created xsi:type="dcterms:W3CDTF">2016-10-11T21:21:32Z</dcterms:created>
  <dcterms:modified xsi:type="dcterms:W3CDTF">2016-11-11T13:15:25Z</dcterms:modified>
</cp:coreProperties>
</file>