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51" r:id="rId5"/>
  </p:sldMasterIdLst>
  <p:notesMasterIdLst>
    <p:notesMasterId r:id="rId13"/>
  </p:notesMasterIdLst>
  <p:handoutMasterIdLst>
    <p:handoutMasterId r:id="rId14"/>
  </p:handoutMasterIdLst>
  <p:sldIdLst>
    <p:sldId id="342" r:id="rId6"/>
    <p:sldId id="345" r:id="rId7"/>
    <p:sldId id="347" r:id="rId8"/>
    <p:sldId id="323" r:id="rId9"/>
    <p:sldId id="349" r:id="rId10"/>
    <p:sldId id="350" r:id="rId11"/>
    <p:sldId id="318"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FDE93-F819-479A-8957-ABCC84B7CE8D}" v="14" dt="2021-12-08T15:34:39.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567" autoAdjust="0"/>
  </p:normalViewPr>
  <p:slideViewPr>
    <p:cSldViewPr snapToGrid="0" showGuides="1">
      <p:cViewPr varScale="1">
        <p:scale>
          <a:sx n="114" d="100"/>
          <a:sy n="114" d="100"/>
        </p:scale>
        <p:origin x="474" y="102"/>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231483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3BA8B-4FD1-491D-AA77-84F4609CAD44}"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80957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dividual Project">
  <p:cSld name="Individual Project">
    <p:spTree>
      <p:nvGrpSpPr>
        <p:cNvPr id="1" name="Shape 35"/>
        <p:cNvGrpSpPr/>
        <p:nvPr/>
      </p:nvGrpSpPr>
      <p:grpSpPr>
        <a:xfrm>
          <a:off x="0" y="0"/>
          <a:ext cx="0" cy="0"/>
          <a:chOff x="0" y="0"/>
          <a:chExt cx="0" cy="0"/>
        </a:xfrm>
      </p:grpSpPr>
      <p:sp>
        <p:nvSpPr>
          <p:cNvPr id="36" name="Google Shape;36;p18"/>
          <p:cNvSpPr>
            <a:spLocks noGrp="1"/>
          </p:cNvSpPr>
          <p:nvPr>
            <p:ph type="pic" idx="2"/>
          </p:nvPr>
        </p:nvSpPr>
        <p:spPr>
          <a:xfrm>
            <a:off x="861107" y="1595445"/>
            <a:ext cx="4741884"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 name="Picture 9" descr="ridge4.png">
            <a:extLst>
              <a:ext uri="{FF2B5EF4-FFF2-40B4-BE49-F238E27FC236}">
                <a16:creationId xmlns:a16="http://schemas.microsoft.com/office/drawing/2014/main" id="{B7039B87-E3D5-4EC9-B591-74AD07065D8F}"/>
              </a:ext>
            </a:extLst>
          </p:cNvPr>
          <p:cNvPicPr>
            <a:picLocks noChangeAspect="1"/>
          </p:cNvPicPr>
          <p:nvPr userDrawn="1"/>
        </p:nvPicPr>
        <p:blipFill>
          <a:blip r:embed="rId2"/>
          <a:stretch>
            <a:fillRect/>
          </a:stretch>
        </p:blipFill>
        <p:spPr bwMode="ltGray">
          <a:xfrm>
            <a:off x="2118" y="1"/>
            <a:ext cx="2054410" cy="747058"/>
          </a:xfrm>
          <a:prstGeom prst="rect">
            <a:avLst/>
          </a:prstGeom>
        </p:spPr>
      </p:pic>
      <p:pic>
        <p:nvPicPr>
          <p:cNvPr id="5" name="Picture 11" descr="Mahindra Logo.png">
            <a:extLst>
              <a:ext uri="{FF2B5EF4-FFF2-40B4-BE49-F238E27FC236}">
                <a16:creationId xmlns:a16="http://schemas.microsoft.com/office/drawing/2014/main" id="{5CB2064D-D9AC-4402-977C-A7B475CC3952}"/>
              </a:ext>
            </a:extLst>
          </p:cNvPr>
          <p:cNvPicPr>
            <a:picLocks noChangeAspect="1"/>
          </p:cNvPicPr>
          <p:nvPr userDrawn="1"/>
        </p:nvPicPr>
        <p:blipFill>
          <a:blip r:embed="rId3"/>
          <a:stretch>
            <a:fillRect/>
          </a:stretch>
        </p:blipFill>
        <p:spPr bwMode="gray">
          <a:xfrm>
            <a:off x="9974562" y="467287"/>
            <a:ext cx="1683805" cy="464980"/>
          </a:xfrm>
          <a:prstGeom prst="rect">
            <a:avLst/>
          </a:prstGeom>
        </p:spPr>
      </p:pic>
      <p:pic>
        <p:nvPicPr>
          <p:cNvPr id="3" name="Picture 2">
            <a:extLst>
              <a:ext uri="{FF2B5EF4-FFF2-40B4-BE49-F238E27FC236}">
                <a16:creationId xmlns:a16="http://schemas.microsoft.com/office/drawing/2014/main" id="{0D762462-1F6F-4095-8D71-979D2A097B85}"/>
              </a:ext>
            </a:extLst>
          </p:cNvPr>
          <p:cNvPicPr>
            <a:picLocks noChangeAspect="1"/>
          </p:cNvPicPr>
          <p:nvPr userDrawn="1"/>
        </p:nvPicPr>
        <p:blipFill>
          <a:blip r:embed="rId4"/>
          <a:stretch>
            <a:fillRect/>
          </a:stretch>
        </p:blipFill>
        <p:spPr>
          <a:xfrm>
            <a:off x="138206" y="6329956"/>
            <a:ext cx="2993465" cy="451844"/>
          </a:xfrm>
          <a:prstGeom prst="rect">
            <a:avLst/>
          </a:prstGeom>
        </p:spPr>
      </p:pic>
    </p:spTree>
    <p:extLst>
      <p:ext uri="{BB962C8B-B14F-4D97-AF65-F5344CB8AC3E}">
        <p14:creationId xmlns:p14="http://schemas.microsoft.com/office/powerpoint/2010/main" val="4180088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989797"/>
              </a:buClr>
              <a:buSzPts val="2400"/>
              <a:buNone/>
              <a:defRPr sz="2400">
                <a:solidFill>
                  <a:srgbClr val="989797"/>
                </a:solidFill>
              </a:defRPr>
            </a:lvl1pPr>
            <a:lvl2pPr marL="914400" lvl="1" indent="-228600" algn="l">
              <a:lnSpc>
                <a:spcPct val="90000"/>
              </a:lnSpc>
              <a:spcBef>
                <a:spcPts val="500"/>
              </a:spcBef>
              <a:spcAft>
                <a:spcPts val="0"/>
              </a:spcAft>
              <a:buClr>
                <a:srgbClr val="989797"/>
              </a:buClr>
              <a:buSzPts val="2000"/>
              <a:buNone/>
              <a:defRPr sz="2000">
                <a:solidFill>
                  <a:srgbClr val="989797"/>
                </a:solidFill>
              </a:defRPr>
            </a:lvl2pPr>
            <a:lvl3pPr marL="1371600" lvl="2" indent="-228600" algn="l">
              <a:lnSpc>
                <a:spcPct val="90000"/>
              </a:lnSpc>
              <a:spcBef>
                <a:spcPts val="500"/>
              </a:spcBef>
              <a:spcAft>
                <a:spcPts val="0"/>
              </a:spcAft>
              <a:buClr>
                <a:srgbClr val="989797"/>
              </a:buClr>
              <a:buSzPts val="1800"/>
              <a:buNone/>
              <a:defRPr sz="1800">
                <a:solidFill>
                  <a:srgbClr val="989797"/>
                </a:solidFill>
              </a:defRPr>
            </a:lvl3pPr>
            <a:lvl4pPr marL="1828800" lvl="3" indent="-228600" algn="l">
              <a:lnSpc>
                <a:spcPct val="90000"/>
              </a:lnSpc>
              <a:spcBef>
                <a:spcPts val="500"/>
              </a:spcBef>
              <a:spcAft>
                <a:spcPts val="0"/>
              </a:spcAft>
              <a:buClr>
                <a:srgbClr val="989797"/>
              </a:buClr>
              <a:buSzPts val="1600"/>
              <a:buNone/>
              <a:defRPr sz="1600">
                <a:solidFill>
                  <a:srgbClr val="989797"/>
                </a:solidFill>
              </a:defRPr>
            </a:lvl4pPr>
            <a:lvl5pPr marL="2286000" lvl="4" indent="-228600" algn="l">
              <a:lnSpc>
                <a:spcPct val="90000"/>
              </a:lnSpc>
              <a:spcBef>
                <a:spcPts val="500"/>
              </a:spcBef>
              <a:spcAft>
                <a:spcPts val="0"/>
              </a:spcAft>
              <a:buClr>
                <a:srgbClr val="989797"/>
              </a:buClr>
              <a:buSzPts val="1600"/>
              <a:buNone/>
              <a:defRPr sz="1600">
                <a:solidFill>
                  <a:srgbClr val="989797"/>
                </a:solidFill>
              </a:defRPr>
            </a:lvl5pPr>
            <a:lvl6pPr marL="2743200" lvl="5" indent="-228600" algn="l">
              <a:lnSpc>
                <a:spcPct val="90000"/>
              </a:lnSpc>
              <a:spcBef>
                <a:spcPts val="500"/>
              </a:spcBef>
              <a:spcAft>
                <a:spcPts val="0"/>
              </a:spcAft>
              <a:buClr>
                <a:srgbClr val="989797"/>
              </a:buClr>
              <a:buSzPts val="1600"/>
              <a:buNone/>
              <a:defRPr sz="1600">
                <a:solidFill>
                  <a:srgbClr val="989797"/>
                </a:solidFill>
              </a:defRPr>
            </a:lvl6pPr>
            <a:lvl7pPr marL="3200400" lvl="6" indent="-228600" algn="l">
              <a:lnSpc>
                <a:spcPct val="90000"/>
              </a:lnSpc>
              <a:spcBef>
                <a:spcPts val="500"/>
              </a:spcBef>
              <a:spcAft>
                <a:spcPts val="0"/>
              </a:spcAft>
              <a:buClr>
                <a:srgbClr val="989797"/>
              </a:buClr>
              <a:buSzPts val="1600"/>
              <a:buNone/>
              <a:defRPr sz="1600">
                <a:solidFill>
                  <a:srgbClr val="989797"/>
                </a:solidFill>
              </a:defRPr>
            </a:lvl7pPr>
            <a:lvl8pPr marL="3657600" lvl="7" indent="-228600" algn="l">
              <a:lnSpc>
                <a:spcPct val="90000"/>
              </a:lnSpc>
              <a:spcBef>
                <a:spcPts val="500"/>
              </a:spcBef>
              <a:spcAft>
                <a:spcPts val="0"/>
              </a:spcAft>
              <a:buClr>
                <a:srgbClr val="989797"/>
              </a:buClr>
              <a:buSzPts val="1600"/>
              <a:buNone/>
              <a:defRPr sz="1600">
                <a:solidFill>
                  <a:srgbClr val="989797"/>
                </a:solidFill>
              </a:defRPr>
            </a:lvl8pPr>
            <a:lvl9pPr marL="4114800" lvl="8" indent="-228600" algn="l">
              <a:lnSpc>
                <a:spcPct val="90000"/>
              </a:lnSpc>
              <a:spcBef>
                <a:spcPts val="500"/>
              </a:spcBef>
              <a:spcAft>
                <a:spcPts val="0"/>
              </a:spcAft>
              <a:buClr>
                <a:srgbClr val="989797"/>
              </a:buClr>
              <a:buSzPts val="1600"/>
              <a:buNone/>
              <a:defRPr sz="1600">
                <a:solidFill>
                  <a:srgbClr val="989797"/>
                </a:solidFill>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85957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0820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0"/>
        <p:cNvGrpSpPr/>
        <p:nvPr/>
      </p:nvGrpSpPr>
      <p:grpSpPr>
        <a:xfrm>
          <a:off x="0" y="0"/>
          <a:ext cx="0" cy="0"/>
          <a:chOff x="0" y="0"/>
          <a:chExt cx="0" cy="0"/>
        </a:xfrm>
      </p:grpSpPr>
      <p:sp>
        <p:nvSpPr>
          <p:cNvPr id="61" name="Google Shape;6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37677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98172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7" name="Google Shape;7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043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81"/>
        <p:cNvGrpSpPr/>
        <p:nvPr/>
      </p:nvGrpSpPr>
      <p:grpSpPr>
        <a:xfrm>
          <a:off x="0" y="0"/>
          <a:ext cx="0" cy="0"/>
          <a:chOff x="0" y="0"/>
          <a:chExt cx="0" cy="0"/>
        </a:xfrm>
      </p:grpSpPr>
      <p:sp>
        <p:nvSpPr>
          <p:cNvPr id="82" name="Google Shape;8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4" name="Google Shape;8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34206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8"/>
        <p:cNvGrpSpPr/>
        <p:nvPr/>
      </p:nvGrpSpPr>
      <p:grpSpPr>
        <a:xfrm>
          <a:off x="0" y="0"/>
          <a:ext cx="0" cy="0"/>
          <a:chOff x="0" y="0"/>
          <a:chExt cx="0" cy="0"/>
        </a:xfrm>
      </p:grpSpPr>
      <p:sp>
        <p:nvSpPr>
          <p:cNvPr id="89" name="Google Shape;8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11967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94"/>
        <p:cNvGrpSpPr/>
        <p:nvPr/>
      </p:nvGrpSpPr>
      <p:grpSpPr>
        <a:xfrm>
          <a:off x="0" y="0"/>
          <a:ext cx="0" cy="0"/>
          <a:chOff x="0" y="0"/>
          <a:chExt cx="0" cy="0"/>
        </a:xfrm>
      </p:grpSpPr>
      <p:sp>
        <p:nvSpPr>
          <p:cNvPr id="95" name="Google Shape;9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05406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Sta_clients">
  <p:cSld name="2_Sta_clients">
    <p:spTree>
      <p:nvGrpSpPr>
        <p:cNvPr id="1" name="Shape 100"/>
        <p:cNvGrpSpPr/>
        <p:nvPr/>
      </p:nvGrpSpPr>
      <p:grpSpPr>
        <a:xfrm>
          <a:off x="0" y="0"/>
          <a:ext cx="0" cy="0"/>
          <a:chOff x="0" y="0"/>
          <a:chExt cx="0" cy="0"/>
        </a:xfrm>
      </p:grpSpPr>
      <p:sp>
        <p:nvSpPr>
          <p:cNvPr id="101" name="Google Shape;101;p31"/>
          <p:cNvSpPr>
            <a:spLocks noGrp="1"/>
          </p:cNvSpPr>
          <p:nvPr>
            <p:ph type="pic" idx="2"/>
          </p:nvPr>
        </p:nvSpPr>
        <p:spPr>
          <a:xfrm>
            <a:off x="847152" y="1758950"/>
            <a:ext cx="4940892" cy="33401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01971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02"/>
        <p:cNvGrpSpPr/>
        <p:nvPr/>
      </p:nvGrpSpPr>
      <p:grpSpPr>
        <a:xfrm>
          <a:off x="0" y="0"/>
          <a:ext cx="0" cy="0"/>
          <a:chOff x="0" y="0"/>
          <a:chExt cx="0" cy="0"/>
        </a:xfrm>
      </p:grpSpPr>
    </p:spTree>
    <p:extLst>
      <p:ext uri="{BB962C8B-B14F-4D97-AF65-F5344CB8AC3E}">
        <p14:creationId xmlns:p14="http://schemas.microsoft.com/office/powerpoint/2010/main" val="857426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Image Placeholder">
  <p:cSld name="Big Image Placeholder">
    <p:spTree>
      <p:nvGrpSpPr>
        <p:cNvPr id="1" name="Shape 103"/>
        <p:cNvGrpSpPr/>
        <p:nvPr/>
      </p:nvGrpSpPr>
      <p:grpSpPr>
        <a:xfrm>
          <a:off x="0" y="0"/>
          <a:ext cx="0" cy="0"/>
          <a:chOff x="0" y="0"/>
          <a:chExt cx="0" cy="0"/>
        </a:xfrm>
      </p:grpSpPr>
      <p:sp>
        <p:nvSpPr>
          <p:cNvPr id="104" name="Google Shape;104;p33"/>
          <p:cNvSpPr>
            <a:spLocks noGrp="1"/>
          </p:cNvSpPr>
          <p:nvPr>
            <p:ph type="pic" idx="2"/>
          </p:nvPr>
        </p:nvSpPr>
        <p:spPr>
          <a:xfrm>
            <a:off x="-1588" y="0"/>
            <a:ext cx="12192000"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D8D8D8"/>
              </a:buClr>
              <a:buSzPts val="2100"/>
              <a:buFont typeface="Arial"/>
              <a:buNone/>
              <a:defRPr sz="2100" b="0" i="0" u="none" strike="noStrike" cap="none">
                <a:solidFill>
                  <a:srgbClr val="D8D8D8"/>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174318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Big Image Placeholder">
  <p:cSld name="1_Big Image Placeholder">
    <p:spTree>
      <p:nvGrpSpPr>
        <p:cNvPr id="1" name="Shape 105"/>
        <p:cNvGrpSpPr/>
        <p:nvPr/>
      </p:nvGrpSpPr>
      <p:grpSpPr>
        <a:xfrm>
          <a:off x="0" y="0"/>
          <a:ext cx="0" cy="0"/>
          <a:chOff x="0" y="0"/>
          <a:chExt cx="0" cy="0"/>
        </a:xfrm>
      </p:grpSpPr>
      <p:sp>
        <p:nvSpPr>
          <p:cNvPr id="106" name="Google Shape;106;p34"/>
          <p:cNvSpPr>
            <a:spLocks noGrp="1"/>
          </p:cNvSpPr>
          <p:nvPr>
            <p:ph type="pic" idx="2"/>
          </p:nvPr>
        </p:nvSpPr>
        <p:spPr>
          <a:xfrm>
            <a:off x="1075851"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34"/>
          <p:cNvSpPr>
            <a:spLocks noGrp="1"/>
          </p:cNvSpPr>
          <p:nvPr>
            <p:ph type="pic" idx="3"/>
          </p:nvPr>
        </p:nvSpPr>
        <p:spPr>
          <a:xfrm>
            <a:off x="3359647"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 name="Google Shape;108;p34"/>
          <p:cNvSpPr>
            <a:spLocks noGrp="1"/>
          </p:cNvSpPr>
          <p:nvPr>
            <p:ph type="pic" idx="4"/>
          </p:nvPr>
        </p:nvSpPr>
        <p:spPr>
          <a:xfrm>
            <a:off x="5643442"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34"/>
          <p:cNvSpPr>
            <a:spLocks noGrp="1"/>
          </p:cNvSpPr>
          <p:nvPr>
            <p:ph type="pic" idx="5"/>
          </p:nvPr>
        </p:nvSpPr>
        <p:spPr>
          <a:xfrm>
            <a:off x="7927238"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992878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_Big Image Placeholder">
  <p:cSld name="2_Big Image Placeholder">
    <p:spTree>
      <p:nvGrpSpPr>
        <p:cNvPr id="1" name="Shape 110"/>
        <p:cNvGrpSpPr/>
        <p:nvPr/>
      </p:nvGrpSpPr>
      <p:grpSpPr>
        <a:xfrm>
          <a:off x="0" y="0"/>
          <a:ext cx="0" cy="0"/>
          <a:chOff x="0" y="0"/>
          <a:chExt cx="0" cy="0"/>
        </a:xfrm>
      </p:grpSpPr>
      <p:sp>
        <p:nvSpPr>
          <p:cNvPr id="111" name="Google Shape;111;p35"/>
          <p:cNvSpPr>
            <a:spLocks noGrp="1"/>
          </p:cNvSpPr>
          <p:nvPr>
            <p:ph type="pic" idx="2"/>
          </p:nvPr>
        </p:nvSpPr>
        <p:spPr>
          <a:xfrm>
            <a:off x="2760469"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35"/>
          <p:cNvSpPr>
            <a:spLocks noGrp="1"/>
          </p:cNvSpPr>
          <p:nvPr>
            <p:ph type="pic" idx="3"/>
          </p:nvPr>
        </p:nvSpPr>
        <p:spPr>
          <a:xfrm>
            <a:off x="9905405"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35"/>
          <p:cNvSpPr>
            <a:spLocks noGrp="1"/>
          </p:cNvSpPr>
          <p:nvPr>
            <p:ph type="pic" idx="4"/>
          </p:nvPr>
        </p:nvSpPr>
        <p:spPr>
          <a:xfrm>
            <a:off x="7510957"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35"/>
          <p:cNvSpPr>
            <a:spLocks noGrp="1"/>
          </p:cNvSpPr>
          <p:nvPr>
            <p:ph type="pic" idx="5"/>
          </p:nvPr>
        </p:nvSpPr>
        <p:spPr>
          <a:xfrm>
            <a:off x="9905405"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35"/>
          <p:cNvSpPr>
            <a:spLocks noGrp="1"/>
          </p:cNvSpPr>
          <p:nvPr>
            <p:ph type="pic" idx="6"/>
          </p:nvPr>
        </p:nvSpPr>
        <p:spPr>
          <a:xfrm>
            <a:off x="5128492"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35"/>
          <p:cNvSpPr>
            <a:spLocks noGrp="1"/>
          </p:cNvSpPr>
          <p:nvPr>
            <p:ph type="pic" idx="7"/>
          </p:nvPr>
        </p:nvSpPr>
        <p:spPr>
          <a:xfrm>
            <a:off x="5128492"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89763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_Big Image Placeholder">
  <p:cSld name="3_Big Image Placeholder">
    <p:spTree>
      <p:nvGrpSpPr>
        <p:cNvPr id="1" name="Shape 117"/>
        <p:cNvGrpSpPr/>
        <p:nvPr/>
      </p:nvGrpSpPr>
      <p:grpSpPr>
        <a:xfrm>
          <a:off x="0" y="0"/>
          <a:ext cx="0" cy="0"/>
          <a:chOff x="0" y="0"/>
          <a:chExt cx="0" cy="0"/>
        </a:xfrm>
      </p:grpSpPr>
      <p:sp>
        <p:nvSpPr>
          <p:cNvPr id="118" name="Google Shape;118;p36"/>
          <p:cNvSpPr>
            <a:spLocks noGrp="1"/>
          </p:cNvSpPr>
          <p:nvPr>
            <p:ph type="pic" idx="2"/>
          </p:nvPr>
        </p:nvSpPr>
        <p:spPr>
          <a:xfrm>
            <a:off x="8039" y="0"/>
            <a:ext cx="6086373"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36"/>
          <p:cNvSpPr>
            <a:spLocks noGrp="1"/>
          </p:cNvSpPr>
          <p:nvPr>
            <p:ph type="pic" idx="3"/>
          </p:nvPr>
        </p:nvSpPr>
        <p:spPr>
          <a:xfrm>
            <a:off x="6094412" y="0"/>
            <a:ext cx="6086373"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308721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4_Big Image Placeholder">
  <p:cSld name="4_Big Image Placeholder">
    <p:spTree>
      <p:nvGrpSpPr>
        <p:cNvPr id="1" name="Shape 120"/>
        <p:cNvGrpSpPr/>
        <p:nvPr/>
      </p:nvGrpSpPr>
      <p:grpSpPr>
        <a:xfrm>
          <a:off x="0" y="0"/>
          <a:ext cx="0" cy="0"/>
          <a:chOff x="0" y="0"/>
          <a:chExt cx="0" cy="0"/>
        </a:xfrm>
      </p:grpSpPr>
      <p:sp>
        <p:nvSpPr>
          <p:cNvPr id="121" name="Google Shape;121;p37"/>
          <p:cNvSpPr>
            <a:spLocks noGrp="1"/>
          </p:cNvSpPr>
          <p:nvPr>
            <p:ph type="pic" idx="2"/>
          </p:nvPr>
        </p:nvSpPr>
        <p:spPr>
          <a:xfrm>
            <a:off x="874539"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2" name="Google Shape;122;p37"/>
          <p:cNvSpPr>
            <a:spLocks noGrp="1"/>
          </p:cNvSpPr>
          <p:nvPr>
            <p:ph type="pic" idx="3"/>
          </p:nvPr>
        </p:nvSpPr>
        <p:spPr>
          <a:xfrm>
            <a:off x="4467876"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3" name="Google Shape;123;p37"/>
          <p:cNvSpPr>
            <a:spLocks noGrp="1"/>
          </p:cNvSpPr>
          <p:nvPr>
            <p:ph type="pic" idx="4"/>
          </p:nvPr>
        </p:nvSpPr>
        <p:spPr>
          <a:xfrm>
            <a:off x="8059715"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7169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5_Big Image Placeholder">
  <p:cSld name="5_Big Image Placeholder">
    <p:spTree>
      <p:nvGrpSpPr>
        <p:cNvPr id="1" name="Shape 124"/>
        <p:cNvGrpSpPr/>
        <p:nvPr/>
      </p:nvGrpSpPr>
      <p:grpSpPr>
        <a:xfrm>
          <a:off x="0" y="0"/>
          <a:ext cx="0" cy="0"/>
          <a:chOff x="0" y="0"/>
          <a:chExt cx="0" cy="0"/>
        </a:xfrm>
      </p:grpSpPr>
      <p:sp>
        <p:nvSpPr>
          <p:cNvPr id="125" name="Google Shape;125;p38"/>
          <p:cNvSpPr>
            <a:spLocks noGrp="1"/>
          </p:cNvSpPr>
          <p:nvPr>
            <p:ph type="pic" idx="2"/>
          </p:nvPr>
        </p:nvSpPr>
        <p:spPr>
          <a:xfrm>
            <a:off x="770932"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6" name="Google Shape;126;p38"/>
          <p:cNvSpPr>
            <a:spLocks noGrp="1"/>
          </p:cNvSpPr>
          <p:nvPr>
            <p:ph type="pic" idx="3"/>
          </p:nvPr>
        </p:nvSpPr>
        <p:spPr>
          <a:xfrm>
            <a:off x="3460511"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38"/>
          <p:cNvSpPr>
            <a:spLocks noGrp="1"/>
          </p:cNvSpPr>
          <p:nvPr>
            <p:ph type="pic" idx="4"/>
          </p:nvPr>
        </p:nvSpPr>
        <p:spPr>
          <a:xfrm>
            <a:off x="6152495"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8" name="Google Shape;128;p38"/>
          <p:cNvSpPr>
            <a:spLocks noGrp="1"/>
          </p:cNvSpPr>
          <p:nvPr>
            <p:ph type="pic" idx="5"/>
          </p:nvPr>
        </p:nvSpPr>
        <p:spPr>
          <a:xfrm>
            <a:off x="8842074"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602479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Contact Us">
  <p:cSld name="1_Contact Us">
    <p:spTree>
      <p:nvGrpSpPr>
        <p:cNvPr id="1" name="Shape 129"/>
        <p:cNvGrpSpPr/>
        <p:nvPr/>
      </p:nvGrpSpPr>
      <p:grpSpPr>
        <a:xfrm>
          <a:off x="0" y="0"/>
          <a:ext cx="0" cy="0"/>
          <a:chOff x="0" y="0"/>
          <a:chExt cx="0" cy="0"/>
        </a:xfrm>
      </p:grpSpPr>
      <p:sp>
        <p:nvSpPr>
          <p:cNvPr id="130" name="Google Shape;130;p39"/>
          <p:cNvSpPr>
            <a:spLocks noGrp="1"/>
          </p:cNvSpPr>
          <p:nvPr>
            <p:ph type="pic" idx="2"/>
          </p:nvPr>
        </p:nvSpPr>
        <p:spPr>
          <a:xfrm>
            <a:off x="0" y="1051720"/>
            <a:ext cx="12192000" cy="36298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669623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Portfolio One">
  <p:cSld name="1_Portfolio One">
    <p:spTree>
      <p:nvGrpSpPr>
        <p:cNvPr id="1" name="Shape 131"/>
        <p:cNvGrpSpPr/>
        <p:nvPr/>
      </p:nvGrpSpPr>
      <p:grpSpPr>
        <a:xfrm>
          <a:off x="0" y="0"/>
          <a:ext cx="0" cy="0"/>
          <a:chOff x="0" y="0"/>
          <a:chExt cx="0" cy="0"/>
        </a:xfrm>
      </p:grpSpPr>
      <p:sp>
        <p:nvSpPr>
          <p:cNvPr id="132" name="Google Shape;132;p40"/>
          <p:cNvSpPr>
            <a:spLocks noGrp="1"/>
          </p:cNvSpPr>
          <p:nvPr>
            <p:ph type="pic" idx="2"/>
          </p:nvPr>
        </p:nvSpPr>
        <p:spPr>
          <a:xfrm>
            <a:off x="770932"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40"/>
          <p:cNvSpPr>
            <a:spLocks noGrp="1"/>
          </p:cNvSpPr>
          <p:nvPr>
            <p:ph type="pic" idx="3"/>
          </p:nvPr>
        </p:nvSpPr>
        <p:spPr>
          <a:xfrm>
            <a:off x="2511028"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 name="Google Shape;134;p40"/>
          <p:cNvSpPr>
            <a:spLocks noGrp="1"/>
          </p:cNvSpPr>
          <p:nvPr>
            <p:ph type="pic" idx="4"/>
          </p:nvPr>
        </p:nvSpPr>
        <p:spPr>
          <a:xfrm>
            <a:off x="770932"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5" name="Google Shape;135;p40"/>
          <p:cNvSpPr>
            <a:spLocks noGrp="1"/>
          </p:cNvSpPr>
          <p:nvPr>
            <p:ph type="pic" idx="5"/>
          </p:nvPr>
        </p:nvSpPr>
        <p:spPr>
          <a:xfrm>
            <a:off x="2511028"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40"/>
          <p:cNvSpPr>
            <a:spLocks noGrp="1"/>
          </p:cNvSpPr>
          <p:nvPr>
            <p:ph type="pic" idx="6"/>
          </p:nvPr>
        </p:nvSpPr>
        <p:spPr>
          <a:xfrm>
            <a:off x="8106090"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40"/>
          <p:cNvSpPr>
            <a:spLocks noGrp="1"/>
          </p:cNvSpPr>
          <p:nvPr>
            <p:ph type="pic" idx="7"/>
          </p:nvPr>
        </p:nvSpPr>
        <p:spPr>
          <a:xfrm>
            <a:off x="9846185"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8" name="Google Shape;138;p40"/>
          <p:cNvSpPr>
            <a:spLocks noGrp="1"/>
          </p:cNvSpPr>
          <p:nvPr>
            <p:ph type="pic" idx="8"/>
          </p:nvPr>
        </p:nvSpPr>
        <p:spPr>
          <a:xfrm>
            <a:off x="8106090"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 name="Google Shape;139;p40"/>
          <p:cNvSpPr>
            <a:spLocks noGrp="1"/>
          </p:cNvSpPr>
          <p:nvPr>
            <p:ph type="pic" idx="9"/>
          </p:nvPr>
        </p:nvSpPr>
        <p:spPr>
          <a:xfrm>
            <a:off x="9846185"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11882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ull Image BG">
  <p:cSld name="Full Image BG">
    <p:spTree>
      <p:nvGrpSpPr>
        <p:cNvPr id="1" name="Shape 140"/>
        <p:cNvGrpSpPr/>
        <p:nvPr/>
      </p:nvGrpSpPr>
      <p:grpSpPr>
        <a:xfrm>
          <a:off x="0" y="0"/>
          <a:ext cx="0" cy="0"/>
          <a:chOff x="0" y="0"/>
          <a:chExt cx="0" cy="0"/>
        </a:xfrm>
      </p:grpSpPr>
      <p:sp>
        <p:nvSpPr>
          <p:cNvPr id="141" name="Google Shape;141;p41"/>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942039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42"/>
        <p:cNvGrpSpPr/>
        <p:nvPr/>
      </p:nvGrpSpPr>
      <p:grpSpPr>
        <a:xfrm>
          <a:off x="0" y="0"/>
          <a:ext cx="0" cy="0"/>
          <a:chOff x="0" y="0"/>
          <a:chExt cx="0" cy="0"/>
        </a:xfrm>
      </p:grpSpPr>
      <p:sp>
        <p:nvSpPr>
          <p:cNvPr id="143" name="Google Shape;143;p42"/>
          <p:cNvSpPr txBox="1">
            <a:spLocks noGrp="1"/>
          </p:cNvSpPr>
          <p:nvPr>
            <p:ph type="body" idx="1"/>
          </p:nvPr>
        </p:nvSpPr>
        <p:spPr>
          <a:xfrm>
            <a:off x="637882" y="625852"/>
            <a:ext cx="10905239" cy="304623"/>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000"/>
              <a:buNone/>
              <a:defRPr sz="2000">
                <a:solidFill>
                  <a:schemeClr val="dk2"/>
                </a:solidFill>
                <a:latin typeface="Roboto Medium"/>
                <a:ea typeface="Roboto Medium"/>
                <a:cs typeface="Roboto Medium"/>
                <a:sym typeface="Roboto Medium"/>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42"/>
          <p:cNvSpPr/>
          <p:nvPr/>
        </p:nvSpPr>
        <p:spPr>
          <a:xfrm>
            <a:off x="11515583" y="6303058"/>
            <a:ext cx="343044" cy="298739"/>
          </a:xfrm>
          <a:prstGeom prst="roundRect">
            <a:avLst>
              <a:gd name="adj" fmla="val 50000"/>
            </a:avLst>
          </a:prstGeom>
          <a:noFill/>
          <a:ln w="12700" cap="flat" cmpd="sng">
            <a:solidFill>
              <a:srgbClr val="E5E5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rgbClr val="7F7F7F"/>
              </a:solidFill>
              <a:latin typeface="Calibri"/>
              <a:ea typeface="Calibri"/>
              <a:cs typeface="Calibri"/>
              <a:sym typeface="Calibri"/>
            </a:endParaRPr>
          </a:p>
        </p:txBody>
      </p:sp>
      <p:sp>
        <p:nvSpPr>
          <p:cNvPr id="145" name="Google Shape;145;p42"/>
          <p:cNvSpPr txBox="1">
            <a:spLocks noGrp="1"/>
          </p:cNvSpPr>
          <p:nvPr>
            <p:ph type="sldNum" idx="12"/>
          </p:nvPr>
        </p:nvSpPr>
        <p:spPr>
          <a:xfrm>
            <a:off x="11471567" y="6257743"/>
            <a:ext cx="431079" cy="389083"/>
          </a:xfrm>
          <a:prstGeom prst="rect">
            <a:avLst/>
          </a:prstGeom>
          <a:noFill/>
          <a:ln>
            <a:noFill/>
          </a:ln>
        </p:spPr>
        <p:txBody>
          <a:bodyPr spcFirstLastPara="1" wrap="square" lIns="0" tIns="0" rIns="0" bIns="0" anchor="ctr" anchorCtr="0">
            <a:noAutofit/>
          </a:bodyPr>
          <a:lstStyle>
            <a:lvl1pPr marL="0" lvl="0" indent="0" algn="ctr">
              <a:spcBef>
                <a:spcPts val="0"/>
              </a:spcBef>
              <a:buNone/>
              <a:defRPr sz="1000">
                <a:solidFill>
                  <a:srgbClr val="7F7F7F"/>
                </a:solidFill>
                <a:latin typeface="Roboto Light"/>
                <a:ea typeface="Roboto Light"/>
                <a:cs typeface="Roboto Light"/>
                <a:sym typeface="Roboto Light"/>
              </a:defRPr>
            </a:lvl1pPr>
            <a:lvl2pPr marL="0" lvl="1" indent="0" algn="ctr">
              <a:spcBef>
                <a:spcPts val="0"/>
              </a:spcBef>
              <a:buNone/>
              <a:defRPr sz="1000">
                <a:solidFill>
                  <a:srgbClr val="7F7F7F"/>
                </a:solidFill>
                <a:latin typeface="Roboto Light"/>
                <a:ea typeface="Roboto Light"/>
                <a:cs typeface="Roboto Light"/>
                <a:sym typeface="Roboto Light"/>
              </a:defRPr>
            </a:lvl2pPr>
            <a:lvl3pPr marL="0" lvl="2" indent="0" algn="ctr">
              <a:spcBef>
                <a:spcPts val="0"/>
              </a:spcBef>
              <a:buNone/>
              <a:defRPr sz="1000">
                <a:solidFill>
                  <a:srgbClr val="7F7F7F"/>
                </a:solidFill>
                <a:latin typeface="Roboto Light"/>
                <a:ea typeface="Roboto Light"/>
                <a:cs typeface="Roboto Light"/>
                <a:sym typeface="Roboto Light"/>
              </a:defRPr>
            </a:lvl3pPr>
            <a:lvl4pPr marL="0" lvl="3" indent="0" algn="ctr">
              <a:spcBef>
                <a:spcPts val="0"/>
              </a:spcBef>
              <a:buNone/>
              <a:defRPr sz="1000">
                <a:solidFill>
                  <a:srgbClr val="7F7F7F"/>
                </a:solidFill>
                <a:latin typeface="Roboto Light"/>
                <a:ea typeface="Roboto Light"/>
                <a:cs typeface="Roboto Light"/>
                <a:sym typeface="Roboto Light"/>
              </a:defRPr>
            </a:lvl4pPr>
            <a:lvl5pPr marL="0" lvl="4" indent="0" algn="ctr">
              <a:spcBef>
                <a:spcPts val="0"/>
              </a:spcBef>
              <a:buNone/>
              <a:defRPr sz="1000">
                <a:solidFill>
                  <a:srgbClr val="7F7F7F"/>
                </a:solidFill>
                <a:latin typeface="Roboto Light"/>
                <a:ea typeface="Roboto Light"/>
                <a:cs typeface="Roboto Light"/>
                <a:sym typeface="Roboto Light"/>
              </a:defRPr>
            </a:lvl5pPr>
            <a:lvl6pPr marL="0" lvl="5" indent="0" algn="ctr">
              <a:spcBef>
                <a:spcPts val="0"/>
              </a:spcBef>
              <a:buNone/>
              <a:defRPr sz="1000">
                <a:solidFill>
                  <a:srgbClr val="7F7F7F"/>
                </a:solidFill>
                <a:latin typeface="Roboto Light"/>
                <a:ea typeface="Roboto Light"/>
                <a:cs typeface="Roboto Light"/>
                <a:sym typeface="Roboto Light"/>
              </a:defRPr>
            </a:lvl6pPr>
            <a:lvl7pPr marL="0" lvl="6" indent="0" algn="ctr">
              <a:spcBef>
                <a:spcPts val="0"/>
              </a:spcBef>
              <a:buNone/>
              <a:defRPr sz="1000">
                <a:solidFill>
                  <a:srgbClr val="7F7F7F"/>
                </a:solidFill>
                <a:latin typeface="Roboto Light"/>
                <a:ea typeface="Roboto Light"/>
                <a:cs typeface="Roboto Light"/>
                <a:sym typeface="Roboto Light"/>
              </a:defRPr>
            </a:lvl7pPr>
            <a:lvl8pPr marL="0" lvl="7" indent="0" algn="ctr">
              <a:spcBef>
                <a:spcPts val="0"/>
              </a:spcBef>
              <a:buNone/>
              <a:defRPr sz="1000">
                <a:solidFill>
                  <a:srgbClr val="7F7F7F"/>
                </a:solidFill>
                <a:latin typeface="Roboto Light"/>
                <a:ea typeface="Roboto Light"/>
                <a:cs typeface="Roboto Light"/>
                <a:sym typeface="Roboto Light"/>
              </a:defRPr>
            </a:lvl8pPr>
            <a:lvl9pPr marL="0" lvl="8" indent="0" algn="ctr">
              <a:spcBef>
                <a:spcPts val="0"/>
              </a:spcBef>
              <a:buNone/>
              <a:defRPr sz="1000">
                <a:solidFill>
                  <a:srgbClr val="7F7F7F"/>
                </a:solidFill>
                <a:latin typeface="Roboto Light"/>
                <a:ea typeface="Roboto Light"/>
                <a:cs typeface="Roboto Light"/>
                <a:sym typeface="Roboto Light"/>
              </a:defRPr>
            </a:lvl9pPr>
          </a:lstStyle>
          <a:p>
            <a:pPr marL="0" lvl="0" indent="0" algn="ctr" rtl="0">
              <a:spcBef>
                <a:spcPts val="0"/>
              </a:spcBef>
              <a:spcAft>
                <a:spcPts val="0"/>
              </a:spcAft>
              <a:buNone/>
            </a:pPr>
            <a:fld id="{00000000-1234-1234-1234-123412341234}" type="slidenum">
              <a:rPr lang="en-US"/>
              <a:t>‹#›</a:t>
            </a:fld>
            <a:endParaRPr/>
          </a:p>
        </p:txBody>
      </p:sp>
      <p:sp>
        <p:nvSpPr>
          <p:cNvPr id="146" name="Google Shape;146;p42"/>
          <p:cNvSpPr txBox="1"/>
          <p:nvPr/>
        </p:nvSpPr>
        <p:spPr>
          <a:xfrm>
            <a:off x="279769" y="6329173"/>
            <a:ext cx="142218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7F7F7F"/>
                </a:solidFill>
                <a:latin typeface="Roboto Light"/>
                <a:ea typeface="Roboto Light"/>
                <a:cs typeface="Roboto Light"/>
                <a:sym typeface="Roboto Light"/>
              </a:rPr>
              <a:t>www.</a:t>
            </a:r>
            <a:r>
              <a:rPr lang="en-US" sz="1000" b="0">
                <a:solidFill>
                  <a:srgbClr val="3F3F3F"/>
                </a:solidFill>
                <a:latin typeface="Roboto Black"/>
                <a:ea typeface="Roboto Black"/>
                <a:cs typeface="Roboto Black"/>
                <a:sym typeface="Roboto Black"/>
              </a:rPr>
              <a:t>slideproject</a:t>
            </a:r>
            <a:r>
              <a:rPr lang="en-US" sz="1000">
                <a:solidFill>
                  <a:srgbClr val="7F7F7F"/>
                </a:solidFill>
                <a:latin typeface="Roboto Light"/>
                <a:ea typeface="Roboto Light"/>
                <a:cs typeface="Roboto Light"/>
                <a:sym typeface="Roboto Light"/>
              </a:rPr>
              <a:t>.com</a:t>
            </a:r>
            <a:endParaRPr sz="1000">
              <a:solidFill>
                <a:srgbClr val="7F7F7F"/>
              </a:solidFill>
              <a:latin typeface="Roboto Light"/>
              <a:ea typeface="Roboto Light"/>
              <a:cs typeface="Roboto Light"/>
              <a:sym typeface="Roboto Light"/>
            </a:endParaRPr>
          </a:p>
        </p:txBody>
      </p:sp>
      <p:sp>
        <p:nvSpPr>
          <p:cNvPr id="147" name="Google Shape;147;p42"/>
          <p:cNvSpPr txBox="1">
            <a:spLocks noGrp="1"/>
          </p:cNvSpPr>
          <p:nvPr>
            <p:ph type="body" idx="2"/>
          </p:nvPr>
        </p:nvSpPr>
        <p:spPr>
          <a:xfrm>
            <a:off x="650581" y="415428"/>
            <a:ext cx="10905239" cy="156073"/>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rgbClr val="BFBFBF"/>
              </a:buClr>
              <a:buSzPts val="1000"/>
              <a:buNone/>
              <a:defRPr sz="1000">
                <a:solidFill>
                  <a:srgbClr val="BFBFBF"/>
                </a:solidFill>
                <a:latin typeface="Roboto Light"/>
                <a:ea typeface="Roboto Light"/>
                <a:cs typeface="Roboto Light"/>
                <a:sym typeface="Roboto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42"/>
          <p:cNvSpPr/>
          <p:nvPr/>
        </p:nvSpPr>
        <p:spPr>
          <a:xfrm>
            <a:off x="650581" y="1016001"/>
            <a:ext cx="639758" cy="45719"/>
          </a:xfrm>
          <a:prstGeom prst="rect">
            <a:avLst/>
          </a:prstGeom>
          <a:solidFill>
            <a:schemeClr val="accent6"/>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1351">
              <a:solidFill>
                <a:srgbClr val="118CE7"/>
              </a:solidFill>
              <a:latin typeface="Calibri"/>
              <a:ea typeface="Calibri"/>
              <a:cs typeface="Calibri"/>
              <a:sym typeface="Calibri"/>
            </a:endParaRPr>
          </a:p>
        </p:txBody>
      </p:sp>
    </p:spTree>
    <p:extLst>
      <p:ext uri="{BB962C8B-B14F-4D97-AF65-F5344CB8AC3E}">
        <p14:creationId xmlns:p14="http://schemas.microsoft.com/office/powerpoint/2010/main" val="28802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fade">
                                      <p:cBhvr>
                                        <p:cTn id="7" dur="500"/>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xEl>
                                              <p:charRg st="1" end="1"/>
                                            </p:txEl>
                                          </p:spTgt>
                                        </p:tgtEl>
                                        <p:attrNameLst>
                                          <p:attrName>style.visibility</p:attrName>
                                        </p:attrNameLst>
                                      </p:cBhvr>
                                      <p:to>
                                        <p:strVal val="visible"/>
                                      </p:to>
                                    </p:set>
                                    <p:animEffect transition="in" filter="fade">
                                      <p:cBhvr>
                                        <p:cTn id="12" dur="500"/>
                                        <p:tgtEl>
                                          <p:spTgt spid="143">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
                                            <p:txEl>
                                              <p:charRg st="1" end="1"/>
                                            </p:txEl>
                                          </p:spTgt>
                                        </p:tgtEl>
                                        <p:attrNameLst>
                                          <p:attrName>style.visibility</p:attrName>
                                        </p:attrNameLst>
                                      </p:cBhvr>
                                      <p:to>
                                        <p:strVal val="visible"/>
                                      </p:to>
                                    </p:set>
                                    <p:animEffect transition="in" filter="fade">
                                      <p:cBhvr>
                                        <p:cTn id="17" dur="500"/>
                                        <p:tgtEl>
                                          <p:spTgt spid="143">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
                                            <p:txEl>
                                              <p:charRg st="1" end="1"/>
                                            </p:txEl>
                                          </p:spTgt>
                                        </p:tgtEl>
                                        <p:attrNameLst>
                                          <p:attrName>style.visibility</p:attrName>
                                        </p:attrNameLst>
                                      </p:cBhvr>
                                      <p:to>
                                        <p:strVal val="visible"/>
                                      </p:to>
                                    </p:set>
                                    <p:animEffect transition="in" filter="fade">
                                      <p:cBhvr>
                                        <p:cTn id="22" dur="500"/>
                                        <p:tgtEl>
                                          <p:spTgt spid="143">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xEl>
                                              <p:charRg st="1" end="1"/>
                                            </p:txEl>
                                          </p:spTgt>
                                        </p:tgtEl>
                                        <p:attrNameLst>
                                          <p:attrName>style.visibility</p:attrName>
                                        </p:attrNameLst>
                                      </p:cBhvr>
                                      <p:to>
                                        <p:strVal val="visible"/>
                                      </p:to>
                                    </p:set>
                                    <p:animEffect transition="in" filter="fade">
                                      <p:cBhvr>
                                        <p:cTn id="27" dur="500"/>
                                        <p:tgtEl>
                                          <p:spTgt spid="143">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
                                            <p:txEl>
                                              <p:charRg st="1" end="1"/>
                                            </p:txEl>
                                          </p:spTgt>
                                        </p:tgtEl>
                                        <p:attrNameLst>
                                          <p:attrName>style.visibility</p:attrName>
                                        </p:attrNameLst>
                                      </p:cBhvr>
                                      <p:to>
                                        <p:strVal val="visible"/>
                                      </p:to>
                                    </p:set>
                                    <p:animEffect transition="in" filter="fade">
                                      <p:cBhvr>
                                        <p:cTn id="32" dur="500"/>
                                        <p:tgtEl>
                                          <p:spTgt spid="143">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
                                            <p:txEl>
                                              <p:charRg st="1" end="1"/>
                                            </p:txEl>
                                          </p:spTgt>
                                        </p:tgtEl>
                                        <p:attrNameLst>
                                          <p:attrName>style.visibility</p:attrName>
                                        </p:attrNameLst>
                                      </p:cBhvr>
                                      <p:to>
                                        <p:strVal val="visible"/>
                                      </p:to>
                                    </p:set>
                                    <p:animEffect transition="in" filter="fade">
                                      <p:cBhvr>
                                        <p:cTn id="37" dur="500"/>
                                        <p:tgtEl>
                                          <p:spTgt spid="143">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3">
                                            <p:txEl>
                                              <p:charRg st="1" end="1"/>
                                            </p:txEl>
                                          </p:spTgt>
                                        </p:tgtEl>
                                        <p:attrNameLst>
                                          <p:attrName>style.visibility</p:attrName>
                                        </p:attrNameLst>
                                      </p:cBhvr>
                                      <p:to>
                                        <p:strVal val="visible"/>
                                      </p:to>
                                    </p:set>
                                    <p:animEffect transition="in" filter="fade">
                                      <p:cBhvr>
                                        <p:cTn id="42" dur="500"/>
                                        <p:tgtEl>
                                          <p:spTgt spid="143">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3">
                                            <p:txEl>
                                              <p:charRg st="1" end="1"/>
                                            </p:txEl>
                                          </p:spTgt>
                                        </p:tgtEl>
                                        <p:attrNameLst>
                                          <p:attrName>style.visibility</p:attrName>
                                        </p:attrNameLst>
                                      </p:cBhvr>
                                      <p:to>
                                        <p:strVal val="visible"/>
                                      </p:to>
                                    </p:set>
                                    <p:animEffect transition="in" filter="fade">
                                      <p:cBhvr>
                                        <p:cTn id="47" dur="500"/>
                                        <p:tgtEl>
                                          <p:spTgt spid="143">
                                            <p:txEl>
                                              <p:char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7">
                                            <p:txEl>
                                              <p:pRg st="0" end="0"/>
                                            </p:txEl>
                                          </p:spTgt>
                                        </p:tgtEl>
                                        <p:attrNameLst>
                                          <p:attrName>style.visibility</p:attrName>
                                        </p:attrNameLst>
                                      </p:cBhvr>
                                      <p:to>
                                        <p:strVal val="visible"/>
                                      </p:to>
                                    </p:set>
                                    <p:animEffect transition="in" filter="fade">
                                      <p:cBhvr>
                                        <p:cTn id="52" dur="500"/>
                                        <p:tgtEl>
                                          <p:spTgt spid="14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7">
                                            <p:txEl>
                                              <p:charRg st="1" end="1"/>
                                            </p:txEl>
                                          </p:spTgt>
                                        </p:tgtEl>
                                        <p:attrNameLst>
                                          <p:attrName>style.visibility</p:attrName>
                                        </p:attrNameLst>
                                      </p:cBhvr>
                                      <p:to>
                                        <p:strVal val="visible"/>
                                      </p:to>
                                    </p:set>
                                    <p:animEffect transition="in" filter="fade">
                                      <p:cBhvr>
                                        <p:cTn id="57" dur="500"/>
                                        <p:tgtEl>
                                          <p:spTgt spid="147">
                                            <p:txEl>
                                              <p:char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7">
                                            <p:txEl>
                                              <p:charRg st="1" end="1"/>
                                            </p:txEl>
                                          </p:spTgt>
                                        </p:tgtEl>
                                        <p:attrNameLst>
                                          <p:attrName>style.visibility</p:attrName>
                                        </p:attrNameLst>
                                      </p:cBhvr>
                                      <p:to>
                                        <p:strVal val="visible"/>
                                      </p:to>
                                    </p:set>
                                    <p:animEffect transition="in" filter="fade">
                                      <p:cBhvr>
                                        <p:cTn id="62" dur="500"/>
                                        <p:tgtEl>
                                          <p:spTgt spid="147">
                                            <p:txEl>
                                              <p:char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7">
                                            <p:txEl>
                                              <p:charRg st="1" end="1"/>
                                            </p:txEl>
                                          </p:spTgt>
                                        </p:tgtEl>
                                        <p:attrNameLst>
                                          <p:attrName>style.visibility</p:attrName>
                                        </p:attrNameLst>
                                      </p:cBhvr>
                                      <p:to>
                                        <p:strVal val="visible"/>
                                      </p:to>
                                    </p:set>
                                    <p:animEffect transition="in" filter="fade">
                                      <p:cBhvr>
                                        <p:cTn id="67" dur="500"/>
                                        <p:tgtEl>
                                          <p:spTgt spid="147">
                                            <p:txEl>
                                              <p:char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7">
                                            <p:txEl>
                                              <p:charRg st="1" end="1"/>
                                            </p:txEl>
                                          </p:spTgt>
                                        </p:tgtEl>
                                        <p:attrNameLst>
                                          <p:attrName>style.visibility</p:attrName>
                                        </p:attrNameLst>
                                      </p:cBhvr>
                                      <p:to>
                                        <p:strVal val="visible"/>
                                      </p:to>
                                    </p:set>
                                    <p:animEffect transition="in" filter="fade">
                                      <p:cBhvr>
                                        <p:cTn id="72" dur="500"/>
                                        <p:tgtEl>
                                          <p:spTgt spid="147">
                                            <p:txEl>
                                              <p:char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47">
                                            <p:txEl>
                                              <p:charRg st="1" end="1"/>
                                            </p:txEl>
                                          </p:spTgt>
                                        </p:tgtEl>
                                        <p:attrNameLst>
                                          <p:attrName>style.visibility</p:attrName>
                                        </p:attrNameLst>
                                      </p:cBhvr>
                                      <p:to>
                                        <p:strVal val="visible"/>
                                      </p:to>
                                    </p:set>
                                    <p:animEffect transition="in" filter="fade">
                                      <p:cBhvr>
                                        <p:cTn id="77" dur="500"/>
                                        <p:tgtEl>
                                          <p:spTgt spid="147">
                                            <p:txEl>
                                              <p:char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47">
                                            <p:txEl>
                                              <p:charRg st="1" end="1"/>
                                            </p:txEl>
                                          </p:spTgt>
                                        </p:tgtEl>
                                        <p:attrNameLst>
                                          <p:attrName>style.visibility</p:attrName>
                                        </p:attrNameLst>
                                      </p:cBhvr>
                                      <p:to>
                                        <p:strVal val="visible"/>
                                      </p:to>
                                    </p:set>
                                    <p:animEffect transition="in" filter="fade">
                                      <p:cBhvr>
                                        <p:cTn id="82" dur="500"/>
                                        <p:tgtEl>
                                          <p:spTgt spid="147">
                                            <p:txEl>
                                              <p:char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47">
                                            <p:txEl>
                                              <p:charRg st="1" end="1"/>
                                            </p:txEl>
                                          </p:spTgt>
                                        </p:tgtEl>
                                        <p:attrNameLst>
                                          <p:attrName>style.visibility</p:attrName>
                                        </p:attrNameLst>
                                      </p:cBhvr>
                                      <p:to>
                                        <p:strVal val="visible"/>
                                      </p:to>
                                    </p:set>
                                    <p:animEffect transition="in" filter="fade">
                                      <p:cBhvr>
                                        <p:cTn id="87" dur="500"/>
                                        <p:tgtEl>
                                          <p:spTgt spid="147">
                                            <p:txEl>
                                              <p:char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47">
                                            <p:txEl>
                                              <p:charRg st="1" end="1"/>
                                            </p:txEl>
                                          </p:spTgt>
                                        </p:tgtEl>
                                        <p:attrNameLst>
                                          <p:attrName>style.visibility</p:attrName>
                                        </p:attrNameLst>
                                      </p:cBhvr>
                                      <p:to>
                                        <p:strVal val="visible"/>
                                      </p:to>
                                    </p:set>
                                    <p:animEffect transition="in" filter="fade">
                                      <p:cBhvr>
                                        <p:cTn id="92" dur="500"/>
                                        <p:tgtEl>
                                          <p:spTgt spid="147">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welcome message 4">
    <p:spTree>
      <p:nvGrpSpPr>
        <p:cNvPr id="1" name=""/>
        <p:cNvGrpSpPr/>
        <p:nvPr/>
      </p:nvGrpSpPr>
      <p:grpSpPr>
        <a:xfrm>
          <a:off x="0" y="0"/>
          <a:ext cx="0" cy="0"/>
          <a:chOff x="0" y="0"/>
          <a:chExt cx="0" cy="0"/>
        </a:xfrm>
      </p:grpSpPr>
      <p:sp>
        <p:nvSpPr>
          <p:cNvPr id="4" name="Picture Placeholder 13"/>
          <p:cNvSpPr>
            <a:spLocks noGrp="1"/>
          </p:cNvSpPr>
          <p:nvPr>
            <p:ph type="pic" sz="quarter" idx="60"/>
          </p:nvPr>
        </p:nvSpPr>
        <p:spPr>
          <a:xfrm>
            <a:off x="-4509" y="0"/>
            <a:ext cx="7511233" cy="6858000"/>
          </a:xfrm>
          <a:prstGeom prst="rect">
            <a:avLst/>
          </a:prstGeom>
          <a:effectLst/>
        </p:spPr>
        <p:txBody>
          <a:bodyPr>
            <a:normAutofit/>
          </a:bodyPr>
          <a:lstStyle>
            <a:lvl1pPr marL="0" indent="0">
              <a:buNone/>
              <a:defRPr sz="1300">
                <a:ln>
                  <a:noFill/>
                </a:ln>
                <a:solidFill>
                  <a:schemeClr val="bg1">
                    <a:lumMod val="85000"/>
                  </a:schemeClr>
                </a:solidFill>
                <a:latin typeface="Lato"/>
              </a:defRPr>
            </a:lvl1pPr>
          </a:lstStyle>
          <a:p>
            <a:endParaRPr lang="en-US"/>
          </a:p>
        </p:txBody>
      </p:sp>
      <p:sp>
        <p:nvSpPr>
          <p:cNvPr id="2" name="Rectangle 1"/>
          <p:cNvSpPr/>
          <p:nvPr userDrawn="1"/>
        </p:nvSpPr>
        <p:spPr>
          <a:xfrm>
            <a:off x="4338955" y="6289288"/>
            <a:ext cx="3480087" cy="3679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8928985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2" y="1758950"/>
            <a:ext cx="11429010" cy="3340100"/>
          </a:xfrm>
        </p:spPr>
        <p:txBody>
          <a:bodyPr rtlCol="0">
            <a:normAutofit/>
          </a:bodyPr>
          <a:lstStyle>
            <a:lvl1pPr marL="0" indent="0">
              <a:buNone/>
              <a:defRPr sz="1000">
                <a:latin typeface="Calibri Light"/>
                <a:cs typeface="Calibri Light"/>
              </a:defRPr>
            </a:lvl1pPr>
          </a:lstStyle>
          <a:p>
            <a:pPr lvl="0"/>
            <a:endParaRPr lang="en-US" noProof="0"/>
          </a:p>
        </p:txBody>
      </p:sp>
    </p:spTree>
    <p:extLst>
      <p:ext uri="{BB962C8B-B14F-4D97-AF65-F5344CB8AC3E}">
        <p14:creationId xmlns:p14="http://schemas.microsoft.com/office/powerpoint/2010/main" val="36370738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E6FF06-DADD-4C7E-ADB1-5CD236A661E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0FEC4-43D7-48AB-88C7-D62A09901FD8}" type="slidenum">
              <a:rPr lang="en-US" smtClean="0"/>
              <a:t>‹#›</a:t>
            </a:fld>
            <a:endParaRPr lang="en-US"/>
          </a:p>
        </p:txBody>
      </p:sp>
      <p:pic>
        <p:nvPicPr>
          <p:cNvPr id="8" name="Picture 9" descr="ridge4.png">
            <a:extLst>
              <a:ext uri="{FF2B5EF4-FFF2-40B4-BE49-F238E27FC236}">
                <a16:creationId xmlns:a16="http://schemas.microsoft.com/office/drawing/2014/main" id="{C52ADEE1-B0CE-43EF-880B-9A404B98965D}"/>
              </a:ext>
            </a:extLst>
          </p:cNvPr>
          <p:cNvPicPr>
            <a:picLocks noChangeAspect="1"/>
          </p:cNvPicPr>
          <p:nvPr userDrawn="1"/>
        </p:nvPicPr>
        <p:blipFill>
          <a:blip r:embed="rId2"/>
          <a:stretch>
            <a:fillRect/>
          </a:stretch>
        </p:blipFill>
        <p:spPr bwMode="ltGray">
          <a:xfrm>
            <a:off x="2118" y="1"/>
            <a:ext cx="2054410" cy="747058"/>
          </a:xfrm>
          <a:prstGeom prst="rect">
            <a:avLst/>
          </a:prstGeom>
        </p:spPr>
      </p:pic>
      <p:pic>
        <p:nvPicPr>
          <p:cNvPr id="10" name="Picture 11" descr="Mahindra Logo.png">
            <a:extLst>
              <a:ext uri="{FF2B5EF4-FFF2-40B4-BE49-F238E27FC236}">
                <a16:creationId xmlns:a16="http://schemas.microsoft.com/office/drawing/2014/main" id="{DFABA06D-F559-4D2F-BEAF-B7CD22B6BFFF}"/>
              </a:ext>
            </a:extLst>
          </p:cNvPr>
          <p:cNvPicPr>
            <a:picLocks noChangeAspect="1"/>
          </p:cNvPicPr>
          <p:nvPr userDrawn="1"/>
        </p:nvPicPr>
        <p:blipFill>
          <a:blip r:embed="rId3"/>
          <a:stretch>
            <a:fillRect/>
          </a:stretch>
        </p:blipFill>
        <p:spPr bwMode="gray">
          <a:xfrm>
            <a:off x="9974562" y="467287"/>
            <a:ext cx="1683805" cy="464980"/>
          </a:xfrm>
          <a:prstGeom prst="rect">
            <a:avLst/>
          </a:prstGeom>
        </p:spPr>
      </p:pic>
      <p:pic>
        <p:nvPicPr>
          <p:cNvPr id="11" name="Picture 10">
            <a:extLst>
              <a:ext uri="{FF2B5EF4-FFF2-40B4-BE49-F238E27FC236}">
                <a16:creationId xmlns:a16="http://schemas.microsoft.com/office/drawing/2014/main" id="{1CCE3FB6-D09F-41DC-96FB-E345DFEBBEF6}"/>
              </a:ext>
            </a:extLst>
          </p:cNvPr>
          <p:cNvPicPr>
            <a:picLocks noChangeAspect="1"/>
          </p:cNvPicPr>
          <p:nvPr userDrawn="1"/>
        </p:nvPicPr>
        <p:blipFill>
          <a:blip r:embed="rId4"/>
          <a:stretch>
            <a:fillRect/>
          </a:stretch>
        </p:blipFill>
        <p:spPr>
          <a:xfrm>
            <a:off x="138206" y="6329956"/>
            <a:ext cx="2993465" cy="451844"/>
          </a:xfrm>
          <a:prstGeom prst="rect">
            <a:avLst/>
          </a:prstGeom>
        </p:spPr>
      </p:pic>
    </p:spTree>
    <p:extLst>
      <p:ext uri="{BB962C8B-B14F-4D97-AF65-F5344CB8AC3E}">
        <p14:creationId xmlns:p14="http://schemas.microsoft.com/office/powerpoint/2010/main" val="344748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2021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897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897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89797"/>
                </a:solidFill>
                <a:latin typeface="Calibri"/>
                <a:ea typeface="Calibri"/>
                <a:cs typeface="Calibri"/>
                <a:sym typeface="Calibri"/>
              </a:defRPr>
            </a:lvl1pPr>
            <a:lvl2pPr marL="0" marR="0" lvl="1" indent="0" algn="r" rtl="0">
              <a:spcBef>
                <a:spcPts val="0"/>
              </a:spcBef>
              <a:buNone/>
              <a:defRPr sz="1200" b="0" i="0" u="none" strike="noStrike" cap="none">
                <a:solidFill>
                  <a:srgbClr val="989797"/>
                </a:solidFill>
                <a:latin typeface="Calibri"/>
                <a:ea typeface="Calibri"/>
                <a:cs typeface="Calibri"/>
                <a:sym typeface="Calibri"/>
              </a:defRPr>
            </a:lvl2pPr>
            <a:lvl3pPr marL="0" marR="0" lvl="2" indent="0" algn="r" rtl="0">
              <a:spcBef>
                <a:spcPts val="0"/>
              </a:spcBef>
              <a:buNone/>
              <a:defRPr sz="1200" b="0" i="0" u="none" strike="noStrike" cap="none">
                <a:solidFill>
                  <a:srgbClr val="989797"/>
                </a:solidFill>
                <a:latin typeface="Calibri"/>
                <a:ea typeface="Calibri"/>
                <a:cs typeface="Calibri"/>
                <a:sym typeface="Calibri"/>
              </a:defRPr>
            </a:lvl3pPr>
            <a:lvl4pPr marL="0" marR="0" lvl="3" indent="0" algn="r" rtl="0">
              <a:spcBef>
                <a:spcPts val="0"/>
              </a:spcBef>
              <a:buNone/>
              <a:defRPr sz="1200" b="0" i="0" u="none" strike="noStrike" cap="none">
                <a:solidFill>
                  <a:srgbClr val="989797"/>
                </a:solidFill>
                <a:latin typeface="Calibri"/>
                <a:ea typeface="Calibri"/>
                <a:cs typeface="Calibri"/>
                <a:sym typeface="Calibri"/>
              </a:defRPr>
            </a:lvl4pPr>
            <a:lvl5pPr marL="0" marR="0" lvl="4" indent="0" algn="r" rtl="0">
              <a:spcBef>
                <a:spcPts val="0"/>
              </a:spcBef>
              <a:buNone/>
              <a:defRPr sz="1200" b="0" i="0" u="none" strike="noStrike" cap="none">
                <a:solidFill>
                  <a:srgbClr val="989797"/>
                </a:solidFill>
                <a:latin typeface="Calibri"/>
                <a:ea typeface="Calibri"/>
                <a:cs typeface="Calibri"/>
                <a:sym typeface="Calibri"/>
              </a:defRPr>
            </a:lvl5pPr>
            <a:lvl6pPr marL="0" marR="0" lvl="5" indent="0" algn="r" rtl="0">
              <a:spcBef>
                <a:spcPts val="0"/>
              </a:spcBef>
              <a:buNone/>
              <a:defRPr sz="1200" b="0" i="0" u="none" strike="noStrike" cap="none">
                <a:solidFill>
                  <a:srgbClr val="989797"/>
                </a:solidFill>
                <a:latin typeface="Calibri"/>
                <a:ea typeface="Calibri"/>
                <a:cs typeface="Calibri"/>
                <a:sym typeface="Calibri"/>
              </a:defRPr>
            </a:lvl6pPr>
            <a:lvl7pPr marL="0" marR="0" lvl="6" indent="0" algn="r" rtl="0">
              <a:spcBef>
                <a:spcPts val="0"/>
              </a:spcBef>
              <a:buNone/>
              <a:defRPr sz="1200" b="0" i="0" u="none" strike="noStrike" cap="none">
                <a:solidFill>
                  <a:srgbClr val="989797"/>
                </a:solidFill>
                <a:latin typeface="Calibri"/>
                <a:ea typeface="Calibri"/>
                <a:cs typeface="Calibri"/>
                <a:sym typeface="Calibri"/>
              </a:defRPr>
            </a:lvl7pPr>
            <a:lvl8pPr marL="0" marR="0" lvl="7" indent="0" algn="r" rtl="0">
              <a:spcBef>
                <a:spcPts val="0"/>
              </a:spcBef>
              <a:buNone/>
              <a:defRPr sz="1200" b="0" i="0" u="none" strike="noStrike" cap="none">
                <a:solidFill>
                  <a:srgbClr val="989797"/>
                </a:solidFill>
                <a:latin typeface="Calibri"/>
                <a:ea typeface="Calibri"/>
                <a:cs typeface="Calibri"/>
                <a:sym typeface="Calibri"/>
              </a:defRPr>
            </a:lvl8pPr>
            <a:lvl9pPr marL="0" marR="0" lvl="8" indent="0" algn="r" rtl="0">
              <a:spcBef>
                <a:spcPts val="0"/>
              </a:spcBef>
              <a:buNone/>
              <a:defRPr sz="1200" b="0" i="0" u="none" strike="noStrike" cap="none">
                <a:solidFill>
                  <a:srgbClr val="989797"/>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6125186"/>
      </p:ext>
    </p:extLst>
  </p:cSld>
  <p:clrMap bg1="lt1" tx1="dk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88"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AHC - Academy</a:t>
            </a:r>
            <a:endParaRPr lang="en-US" sz="6000" dirty="0">
              <a:latin typeface="Abadi"/>
            </a:endParaRPr>
          </a:p>
        </p:txBody>
      </p:sp>
    </p:spTree>
    <p:extLst>
      <p:ext uri="{BB962C8B-B14F-4D97-AF65-F5344CB8AC3E}">
        <p14:creationId xmlns:p14="http://schemas.microsoft.com/office/powerpoint/2010/main" val="18187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523080" y="2967335"/>
            <a:ext cx="9145840"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Routing</a:t>
            </a:r>
            <a:endParaRPr lang="en-US" sz="60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127840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b="0" i="0" dirty="0">
                <a:solidFill>
                  <a:srgbClr val="797979"/>
                </a:solidFill>
                <a:effectLst/>
                <a:latin typeface="Arial" panose="020B0604020202020204" pitchFamily="34" charset="0"/>
              </a:rPr>
              <a:t>ASP.NET Core - Routing</a:t>
            </a:r>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423237" y="3028689"/>
            <a:ext cx="10549564" cy="861774"/>
          </a:xfrm>
        </p:spPr>
        <p:txBody>
          <a:bodyPr/>
          <a:lstStyle/>
          <a:p>
            <a:pPr algn="l"/>
            <a:r>
              <a:rPr lang="en-US" sz="2800" b="0" i="0" dirty="0">
                <a:solidFill>
                  <a:srgbClr val="000000"/>
                </a:solidFill>
                <a:effectLst/>
                <a:latin typeface="Arial" panose="020B0604020202020204" pitchFamily="34" charset="0"/>
              </a:rPr>
              <a:t>Routing is the process of directing an HTTP request to a controller.</a:t>
            </a:r>
            <a:endParaRPr lang="en-US" sz="2800" b="0" i="0" dirty="0">
              <a:solidFill>
                <a:srgbClr val="24292F"/>
              </a:solidFill>
              <a:effectLst/>
              <a:latin typeface="-apple-system"/>
            </a:endParaRPr>
          </a:p>
        </p:txBody>
      </p:sp>
    </p:spTree>
    <p:extLst>
      <p:ext uri="{BB962C8B-B14F-4D97-AF65-F5344CB8AC3E}">
        <p14:creationId xmlns:p14="http://schemas.microsoft.com/office/powerpoint/2010/main" val="338121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125"/>
          </a:xfrm>
        </p:spPr>
        <p:txBody>
          <a:bodyPr/>
          <a:lstStyle/>
          <a:p>
            <a:r>
              <a:rPr lang="en-US" dirty="0">
                <a:latin typeface="Arial"/>
                <a:cs typeface="Arial"/>
              </a:rPr>
              <a:t>How it works</a:t>
            </a:r>
            <a:endParaRPr dirty="0"/>
          </a:p>
        </p:txBody>
      </p:sp>
      <p:sp>
        <p:nvSpPr>
          <p:cNvPr id="8" name="Text Placeholder 2">
            <a:extLst>
              <a:ext uri="{FF2B5EF4-FFF2-40B4-BE49-F238E27FC236}">
                <a16:creationId xmlns:a16="http://schemas.microsoft.com/office/drawing/2014/main" id="{9BFD0C3C-8C6B-4EF5-8712-28B44B5836A5}"/>
              </a:ext>
            </a:extLst>
          </p:cNvPr>
          <p:cNvSpPr txBox="1">
            <a:spLocks/>
          </p:cNvSpPr>
          <p:nvPr/>
        </p:nvSpPr>
        <p:spPr bwMode="gray">
          <a:xfrm>
            <a:off x="641349" y="1971675"/>
            <a:ext cx="10966451" cy="1081917"/>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spcBef>
                <a:spcPct val="0"/>
              </a:spcBef>
              <a:spcAft>
                <a:spcPct val="0"/>
              </a:spcAft>
              <a:buClr>
                <a:schemeClr val="bg2"/>
              </a:buClr>
              <a:buSzPct val="120000"/>
              <a:buFont typeface="Wingdings" pitchFamily="2" charset="2"/>
              <a:buNone/>
              <a:defRPr lang="en-US" kern="120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Arial" panose="020B0604020202020204" pitchFamily="34" charset="0"/>
              <a:buChar char="•"/>
            </a:pPr>
            <a:r>
              <a:rPr lang="en-US" sz="2400" b="0" i="0" dirty="0">
                <a:solidFill>
                  <a:srgbClr val="000000"/>
                </a:solidFill>
                <a:effectLst/>
                <a:latin typeface="Arial" panose="020B0604020202020204" pitchFamily="34" charset="0"/>
              </a:rPr>
              <a:t>The ASP.NET Core middleware needs a way to determine if a given HTTP request should go to a controller for processing or not.</a:t>
            </a:r>
          </a:p>
          <a:p>
            <a:pPr algn="just">
              <a:buFont typeface="Arial" panose="020B0604020202020204" pitchFamily="34" charset="0"/>
              <a:buChar char="•"/>
            </a:pPr>
            <a:r>
              <a:rPr lang="en-US" sz="2400" b="0" i="0" dirty="0">
                <a:solidFill>
                  <a:srgbClr val="000000"/>
                </a:solidFill>
                <a:effectLst/>
                <a:latin typeface="Arial" panose="020B0604020202020204" pitchFamily="34" charset="0"/>
              </a:rPr>
              <a:t>The MVC middleware will make this decision based on the URL and some configuration information we provide. In this chapter, we will define this configuration information, or you can say routing information inside </a:t>
            </a:r>
            <a:r>
              <a:rPr lang="en-US" sz="2400" b="0" i="0" dirty="0" err="1">
                <a:solidFill>
                  <a:srgbClr val="000000"/>
                </a:solidFill>
                <a:effectLst/>
                <a:latin typeface="Arial" panose="020B0604020202020204" pitchFamily="34" charset="0"/>
              </a:rPr>
              <a:t>Startup.cs</a:t>
            </a:r>
            <a:r>
              <a:rPr lang="en-US" sz="2400" b="0" i="0" dirty="0">
                <a:solidFill>
                  <a:srgbClr val="000000"/>
                </a:solidFill>
                <a:effectLst/>
                <a:latin typeface="Arial" panose="020B0604020202020204" pitchFamily="34" charset="0"/>
              </a:rPr>
              <a:t> when we add the MVC middleware.</a:t>
            </a:r>
          </a:p>
          <a:p>
            <a:pPr algn="just">
              <a:buFont typeface="Arial" panose="020B0604020202020204" pitchFamily="34" charset="0"/>
              <a:buChar char="•"/>
            </a:pPr>
            <a:r>
              <a:rPr lang="en-US" sz="2400" b="0" i="0" dirty="0">
                <a:solidFill>
                  <a:srgbClr val="000000"/>
                </a:solidFill>
                <a:effectLst/>
                <a:latin typeface="Arial" panose="020B0604020202020204" pitchFamily="34" charset="0"/>
              </a:rPr>
              <a:t>This approach is often referred to as the convention-based routing.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How to map an action</a:t>
            </a:r>
            <a:endParaRPr lang="en-US" dirty="0"/>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540682" y="1812750"/>
            <a:ext cx="10549564" cy="1107996"/>
          </a:xfrm>
        </p:spPr>
        <p:txBody>
          <a:bodyPr/>
          <a:lstStyle/>
          <a:p>
            <a:pPr algn="l"/>
            <a:r>
              <a:rPr lang="en-US" sz="2400" b="0" i="0" dirty="0">
                <a:solidFill>
                  <a:srgbClr val="24292F"/>
                </a:solidFill>
                <a:effectLst/>
                <a:latin typeface="-apple-system"/>
              </a:rPr>
              <a:t>In this approach, we define templates that defines how to look at a URL and find a controller name and an action name where a controller is a C# class and an action is a public method on that class.</a:t>
            </a:r>
          </a:p>
        </p:txBody>
      </p:sp>
      <p:sp>
        <p:nvSpPr>
          <p:cNvPr id="5" name="Text Placeholder 2">
            <a:extLst>
              <a:ext uri="{FF2B5EF4-FFF2-40B4-BE49-F238E27FC236}">
                <a16:creationId xmlns:a16="http://schemas.microsoft.com/office/drawing/2014/main" id="{14620199-95D1-4D27-8048-6F5E9F57062F}"/>
              </a:ext>
            </a:extLst>
          </p:cNvPr>
          <p:cNvSpPr txBox="1">
            <a:spLocks/>
          </p:cNvSpPr>
          <p:nvPr/>
        </p:nvSpPr>
        <p:spPr bwMode="gray">
          <a:xfrm>
            <a:off x="641350" y="4271157"/>
            <a:ext cx="10549564"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rtl="0" eaLnBrk="1" fontAlgn="base" latinLnBrk="0" hangingPunct="1">
              <a:spcBef>
                <a:spcPts val="0"/>
              </a:spcBef>
              <a:spcAft>
                <a:spcPts val="0"/>
              </a:spcAft>
              <a:buClr>
                <a:schemeClr val="bg2"/>
              </a:buClr>
              <a:buSzPct val="90000"/>
              <a:buFont typeface="Arial" charset="0"/>
              <a:buChar char="–"/>
              <a:defRPr lang="en-US" sz="1800" b="0" kern="1200" baseline="0" dirty="0" smtClean="0">
                <a:solidFill>
                  <a:schemeClr val="tx1"/>
                </a:solidFill>
                <a:latin typeface="Arial" pitchFamily="34" charset="0"/>
                <a:ea typeface="+mn-ea"/>
                <a:cs typeface="Arial" pitchFamily="34" charset="0"/>
              </a:defRPr>
            </a:lvl3pPr>
            <a:lvl4pPr marL="850900" indent="-279400" algn="l"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None/>
            </a:pPr>
            <a:r>
              <a:rPr lang="en-US" sz="2400" dirty="0" err="1">
                <a:solidFill>
                  <a:srgbClr val="24292F"/>
                </a:solidFill>
                <a:latin typeface="-apple-system"/>
              </a:rPr>
              <a:t>routeBuilder.MapRoute</a:t>
            </a:r>
            <a:r>
              <a:rPr lang="en-US" sz="2400" dirty="0">
                <a:solidFill>
                  <a:srgbClr val="24292F"/>
                </a:solidFill>
                <a:latin typeface="-apple-system"/>
              </a:rPr>
              <a:t>("Default", "{controller=Home}/{action=Index}/{id?}"); </a:t>
            </a:r>
          </a:p>
        </p:txBody>
      </p:sp>
    </p:spTree>
    <p:extLst>
      <p:ext uri="{BB962C8B-B14F-4D97-AF65-F5344CB8AC3E}">
        <p14:creationId xmlns:p14="http://schemas.microsoft.com/office/powerpoint/2010/main" val="73837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Attributes</a:t>
            </a:r>
            <a:endParaRPr lang="en-US" dirty="0"/>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540682" y="1812750"/>
            <a:ext cx="10549564" cy="738664"/>
          </a:xfrm>
        </p:spPr>
        <p:txBody>
          <a:bodyPr/>
          <a:lstStyle/>
          <a:p>
            <a:pPr algn="l"/>
            <a:r>
              <a:rPr lang="en-US" sz="2400" b="0" i="0" dirty="0">
                <a:solidFill>
                  <a:srgbClr val="24292F"/>
                </a:solidFill>
                <a:effectLst/>
                <a:latin typeface="-apple-system"/>
              </a:rPr>
              <a:t>Net Core Data Attributes help us to define which verb has to be used for an specific method and if we need to follow a certain rule to be acceded.</a:t>
            </a:r>
          </a:p>
        </p:txBody>
      </p:sp>
      <p:sp>
        <p:nvSpPr>
          <p:cNvPr id="5" name="Text Placeholder 2">
            <a:extLst>
              <a:ext uri="{FF2B5EF4-FFF2-40B4-BE49-F238E27FC236}">
                <a16:creationId xmlns:a16="http://schemas.microsoft.com/office/drawing/2014/main" id="{14620199-95D1-4D27-8048-6F5E9F57062F}"/>
              </a:ext>
            </a:extLst>
          </p:cNvPr>
          <p:cNvSpPr txBox="1">
            <a:spLocks/>
          </p:cNvSpPr>
          <p:nvPr/>
        </p:nvSpPr>
        <p:spPr bwMode="gray">
          <a:xfrm>
            <a:off x="521108" y="3541315"/>
            <a:ext cx="10703362"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rtl="0" eaLnBrk="1" fontAlgn="base" latinLnBrk="0" hangingPunct="1">
              <a:spcBef>
                <a:spcPts val="0"/>
              </a:spcBef>
              <a:spcAft>
                <a:spcPts val="0"/>
              </a:spcAft>
              <a:buClr>
                <a:schemeClr val="bg2"/>
              </a:buClr>
              <a:buSzPct val="90000"/>
              <a:buFont typeface="Arial" charset="0"/>
              <a:buChar char="–"/>
              <a:defRPr lang="en-US" sz="1800" b="0" kern="1200" baseline="0" dirty="0" smtClean="0">
                <a:solidFill>
                  <a:schemeClr val="tx1"/>
                </a:solidFill>
                <a:latin typeface="Arial" pitchFamily="34" charset="0"/>
                <a:ea typeface="+mn-ea"/>
                <a:cs typeface="Arial" pitchFamily="34" charset="0"/>
              </a:defRPr>
            </a:lvl3pPr>
            <a:lvl4pPr marL="850900" indent="-279400" algn="l"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None/>
            </a:pPr>
            <a:r>
              <a:rPr lang="en-US" b="0" i="0" dirty="0">
                <a:solidFill>
                  <a:srgbClr val="006881"/>
                </a:solidFill>
                <a:effectLst/>
                <a:latin typeface="SFMono-Regular"/>
              </a:rPr>
              <a:t>Route(</a:t>
            </a:r>
            <a:r>
              <a:rPr lang="en-US" b="0" i="0" dirty="0">
                <a:solidFill>
                  <a:srgbClr val="A31515"/>
                </a:solidFill>
                <a:effectLst/>
                <a:latin typeface="SFMono-Regular"/>
              </a:rPr>
              <a:t>"customers/{</a:t>
            </a:r>
            <a:r>
              <a:rPr lang="en-US" b="0" i="0" dirty="0" err="1">
                <a:solidFill>
                  <a:srgbClr val="A31515"/>
                </a:solidFill>
                <a:effectLst/>
                <a:latin typeface="SFMono-Regular"/>
              </a:rPr>
              <a:t>customerId</a:t>
            </a:r>
            <a:r>
              <a:rPr lang="en-US" b="0" i="0" dirty="0">
                <a:solidFill>
                  <a:srgbClr val="A31515"/>
                </a:solidFill>
                <a:effectLst/>
                <a:latin typeface="SFMono-Regular"/>
              </a:rPr>
              <a:t>}/orders"</a:t>
            </a:r>
            <a:r>
              <a:rPr lang="en-US" b="0" i="0" dirty="0">
                <a:solidFill>
                  <a:srgbClr val="006881"/>
                </a:solidFill>
                <a:effectLst/>
                <a:latin typeface="SFMono-Regular"/>
              </a:rPr>
              <a:t>)</a:t>
            </a:r>
            <a:r>
              <a:rPr lang="en-US" b="0" i="0" dirty="0">
                <a:solidFill>
                  <a:srgbClr val="171717"/>
                </a:solidFill>
                <a:effectLst/>
                <a:latin typeface="SFMono-Regular"/>
              </a:rPr>
              <a:t>] </a:t>
            </a:r>
            <a:r>
              <a:rPr lang="en-US" b="0" i="0" dirty="0">
                <a:solidFill>
                  <a:srgbClr val="0101FD"/>
                </a:solidFill>
                <a:effectLst/>
                <a:latin typeface="SFMono-Regular"/>
              </a:rPr>
              <a:t>public</a:t>
            </a:r>
            <a:r>
              <a:rPr lang="en-US" b="0" i="0" dirty="0">
                <a:solidFill>
                  <a:srgbClr val="171717"/>
                </a:solidFill>
                <a:effectLst/>
                <a:latin typeface="SFMono-Regular"/>
              </a:rPr>
              <a:t> </a:t>
            </a:r>
            <a:r>
              <a:rPr lang="en-US" b="0" i="0" dirty="0" err="1">
                <a:solidFill>
                  <a:srgbClr val="171717"/>
                </a:solidFill>
                <a:effectLst/>
                <a:latin typeface="SFMono-Regular"/>
              </a:rPr>
              <a:t>IEnumerable</a:t>
            </a:r>
            <a:r>
              <a:rPr lang="en-US" b="0" i="0" dirty="0">
                <a:solidFill>
                  <a:srgbClr val="171717"/>
                </a:solidFill>
                <a:effectLst/>
                <a:latin typeface="SFMono-Regular"/>
              </a:rPr>
              <a:t>&lt;Order&gt; </a:t>
            </a:r>
            <a:r>
              <a:rPr lang="en-US" b="0" i="0" dirty="0" err="1">
                <a:solidFill>
                  <a:srgbClr val="006881"/>
                </a:solidFill>
                <a:effectLst/>
                <a:latin typeface="SFMono-Regular"/>
              </a:rPr>
              <a:t>GetOrdersByCustomer</a:t>
            </a:r>
            <a:r>
              <a:rPr lang="en-US" b="0" i="0" dirty="0">
                <a:solidFill>
                  <a:srgbClr val="171717"/>
                </a:solidFill>
                <a:effectLst/>
                <a:latin typeface="SFMono-Regular"/>
              </a:rPr>
              <a:t>(</a:t>
            </a:r>
            <a:r>
              <a:rPr lang="en-US" b="0" i="0" dirty="0">
                <a:solidFill>
                  <a:srgbClr val="0101FD"/>
                </a:solidFill>
                <a:effectLst/>
                <a:latin typeface="SFMono-Regular"/>
              </a:rPr>
              <a:t>int</a:t>
            </a:r>
            <a:r>
              <a:rPr lang="en-US" b="0" i="0" dirty="0">
                <a:solidFill>
                  <a:srgbClr val="171717"/>
                </a:solidFill>
                <a:effectLst/>
                <a:latin typeface="SFMono-Regular"/>
              </a:rPr>
              <a:t> </a:t>
            </a:r>
            <a:r>
              <a:rPr lang="en-US" b="0" i="0" dirty="0" err="1">
                <a:solidFill>
                  <a:srgbClr val="171717"/>
                </a:solidFill>
                <a:effectLst/>
                <a:latin typeface="SFMono-Regular"/>
              </a:rPr>
              <a:t>customerId</a:t>
            </a:r>
            <a:r>
              <a:rPr lang="en-US" b="0" i="0" dirty="0">
                <a:solidFill>
                  <a:srgbClr val="171717"/>
                </a:solidFill>
                <a:effectLst/>
                <a:latin typeface="SFMono-Regular"/>
              </a:rPr>
              <a:t>) { ... }</a:t>
            </a:r>
            <a:endParaRPr lang="en-US" dirty="0">
              <a:solidFill>
                <a:srgbClr val="24292F"/>
              </a:solidFill>
              <a:latin typeface="-apple-system"/>
            </a:endParaRPr>
          </a:p>
        </p:txBody>
      </p:sp>
    </p:spTree>
    <p:extLst>
      <p:ext uri="{BB962C8B-B14F-4D97-AF65-F5344CB8AC3E}">
        <p14:creationId xmlns:p14="http://schemas.microsoft.com/office/powerpoint/2010/main" val="344643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Template - 2021 (002)  -  Read-Only" id="{77D8134E-9280-451F-AD1D-3F7202C4E27F}" vid="{AED80110-D9A5-4400-BF35-2604D1281483}"/>
    </a:ext>
  </a:extLst>
</a:theme>
</file>

<file path=ppt/theme/theme2.xml><?xml version="1.0" encoding="utf-8"?>
<a:theme xmlns:a="http://schemas.openxmlformats.org/drawingml/2006/main" name="Office Theme">
  <a:themeElements>
    <a:clrScheme name="DigitalOnUs">
      <a:dk1>
        <a:srgbClr val="575454"/>
      </a:dk1>
      <a:lt1>
        <a:srgbClr val="FFFFFF"/>
      </a:lt1>
      <a:dk2>
        <a:srgbClr val="445469"/>
      </a:dk2>
      <a:lt2>
        <a:srgbClr val="FFFFFF"/>
      </a:lt2>
      <a:accent1>
        <a:srgbClr val="65A0CF"/>
      </a:accent1>
      <a:accent2>
        <a:srgbClr val="0F5142"/>
      </a:accent2>
      <a:accent3>
        <a:srgbClr val="65A0CF"/>
      </a:accent3>
      <a:accent4>
        <a:srgbClr val="65A0CF"/>
      </a:accent4>
      <a:accent5>
        <a:srgbClr val="575454"/>
      </a:accent5>
      <a:accent6>
        <a:srgbClr val="6D6969"/>
      </a:accent6>
      <a:hlink>
        <a:srgbClr val="2F6795"/>
      </a:hlink>
      <a:folHlink>
        <a:srgbClr val="B3CF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95B1B732D6462439120F45A333C6133" ma:contentTypeVersion="9" ma:contentTypeDescription="Create a new document." ma:contentTypeScope="" ma:versionID="906e56aefd3d7ccf984cd0770869c176">
  <xsd:schema xmlns:xsd="http://www.w3.org/2001/XMLSchema" xmlns:xs="http://www.w3.org/2001/XMLSchema" xmlns:p="http://schemas.microsoft.com/office/2006/metadata/properties" xmlns:ns2="066e9933-77d1-4047-b499-3bd385b87115" xmlns:ns3="1b35ad18-6c3d-44fc-b188-a02afc5a412e" targetNamespace="http://schemas.microsoft.com/office/2006/metadata/properties" ma:root="true" ma:fieldsID="918703f5c2f5999df8009a7e3385a290" ns2:_="" ns3:_="">
    <xsd:import namespace="066e9933-77d1-4047-b499-3bd385b87115"/>
    <xsd:import namespace="1b35ad18-6c3d-44fc-b188-a02afc5a41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6e9933-77d1-4047-b499-3bd385b87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35ad18-6c3d-44fc-b188-a02afc5a41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0B3A14-0F09-4A5A-AEC4-1E6EBA155821}">
  <ds:schemaRefs>
    <ds:schemaRef ds:uri="http://purl.org/dc/dcmitype/"/>
    <ds:schemaRef ds:uri="http://schemas.openxmlformats.org/package/2006/metadata/core-properties"/>
    <ds:schemaRef ds:uri="http://purl.org/dc/terms/"/>
    <ds:schemaRef ds:uri="http://schemas.microsoft.com/office/2006/documentManagement/types"/>
    <ds:schemaRef ds:uri="http://purl.org/dc/elements/1.1/"/>
    <ds:schemaRef ds:uri="1b35ad18-6c3d-44fc-b188-a02afc5a412e"/>
    <ds:schemaRef ds:uri="http://schemas.microsoft.com/office/2006/metadata/properties"/>
    <ds:schemaRef ds:uri="http://schemas.microsoft.com/office/infopath/2007/PartnerControls"/>
    <ds:schemaRef ds:uri="066e9933-77d1-4047-b499-3bd385b87115"/>
    <ds:schemaRef ds:uri="http://www.w3.org/XML/1998/namespace"/>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590FD281-8CF6-4009-A367-CE2C96D89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6e9933-77d1-4047-b499-3bd385b87115"/>
    <ds:schemaRef ds:uri="1b35ad18-6c3d-44fc-b188-a02afc5a4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229</Words>
  <Application>Microsoft Office PowerPoint</Application>
  <PresentationFormat>Widescreen</PresentationFormat>
  <Paragraphs>16</Paragraphs>
  <Slides>7</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vt:i4>
      </vt:variant>
    </vt:vector>
  </HeadingPairs>
  <TitlesOfParts>
    <vt:vector size="21" baseType="lpstr">
      <vt:lpstr>Abadi</vt:lpstr>
      <vt:lpstr>-apple-system</vt:lpstr>
      <vt:lpstr>Arial</vt:lpstr>
      <vt:lpstr>Calibri</vt:lpstr>
      <vt:lpstr>Calibri Light</vt:lpstr>
      <vt:lpstr>Lato</vt:lpstr>
      <vt:lpstr>Lato Light</vt:lpstr>
      <vt:lpstr>Roboto Black</vt:lpstr>
      <vt:lpstr>Roboto Light</vt:lpstr>
      <vt:lpstr>Roboto Medium</vt:lpstr>
      <vt:lpstr>SFMono-Regular</vt:lpstr>
      <vt:lpstr>Wingdings</vt:lpstr>
      <vt:lpstr>Tech Mahindra Template 2014</vt:lpstr>
      <vt:lpstr>Office Theme</vt:lpstr>
      <vt:lpstr>PowerPoint Presentation</vt:lpstr>
      <vt:lpstr>PowerPoint Presentation</vt:lpstr>
      <vt:lpstr>ASP.NET Core - Routing</vt:lpstr>
      <vt:lpstr>How it works</vt:lpstr>
      <vt:lpstr>How to map an action</vt:lpstr>
      <vt:lpstr>Attributes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210</cp:revision>
  <dcterms:created xsi:type="dcterms:W3CDTF">2021-06-24T09:07:39Z</dcterms:created>
  <dcterms:modified xsi:type="dcterms:W3CDTF">2022-01-11T17:11:33Z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0x010100695B1B732D6462439120F45A333C6133</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bb66cd3d-c530-4117-97d1-7f27568cc796_Enabled">
    <vt:lpwstr>true</vt:lpwstr>
  </property>
  <property fmtid="{D5CDD505-2E9C-101B-9397-08002B2CF9AE}" pid="10" name="MSIP_Label_bb66cd3d-c530-4117-97d1-7f27568cc796_SetDate">
    <vt:lpwstr>2021-01-15T12:23:32Z</vt:lpwstr>
  </property>
  <property fmtid="{D5CDD505-2E9C-101B-9397-08002B2CF9AE}" pid="11" name="MSIP_Label_bb66cd3d-c530-4117-97d1-7f27568cc796_Method">
    <vt:lpwstr>Privileged</vt:lpwstr>
  </property>
  <property fmtid="{D5CDD505-2E9C-101B-9397-08002B2CF9AE}" pid="12" name="MSIP_Label_bb66cd3d-c530-4117-97d1-7f27568cc796_Name">
    <vt:lpwstr>Tech M Confidential – External</vt:lpwstr>
  </property>
  <property fmtid="{D5CDD505-2E9C-101B-9397-08002B2CF9AE}" pid="13" name="MSIP_Label_bb66cd3d-c530-4117-97d1-7f27568cc796_SiteId">
    <vt:lpwstr>edf442f5-b994-4c86-a131-b42b03a16c95</vt:lpwstr>
  </property>
  <property fmtid="{D5CDD505-2E9C-101B-9397-08002B2CF9AE}" pid="14" name="MSIP_Label_bb66cd3d-c530-4117-97d1-7f27568cc796_ActionId">
    <vt:lpwstr>cd55c869-44a9-4fa3-9cf7-00004b4378cb</vt:lpwstr>
  </property>
  <property fmtid="{D5CDD505-2E9C-101B-9397-08002B2CF9AE}" pid="15" name="Order">
    <vt:r8>11700</vt:r8>
  </property>
  <property fmtid="{D5CDD505-2E9C-101B-9397-08002B2CF9AE}" pid="16" name="ComplianceAssetId">
    <vt:lpwstr/>
  </property>
  <property fmtid="{D5CDD505-2E9C-101B-9397-08002B2CF9AE}" pid="17" name="_ExtendedDescription">
    <vt:lpwstr/>
  </property>
</Properties>
</file>