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10/19/21</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29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10/19/21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068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10/19/21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2889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10/19/21</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9322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10/19/21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6022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10/19/21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4320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10/19/21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7518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10/19/21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818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10/19/21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6604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10/19/21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1989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10/19/21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5570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10/19/21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362884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ed puzzle bridge connecting two puzzle islands">
            <a:extLst>
              <a:ext uri="{FF2B5EF4-FFF2-40B4-BE49-F238E27FC236}">
                <a16:creationId xmlns:a16="http://schemas.microsoft.com/office/drawing/2014/main" id="{DC8355DE-F8F5-4005-BBE1-E10E63BAEC97}"/>
              </a:ext>
            </a:extLst>
          </p:cNvPr>
          <p:cNvPicPr>
            <a:picLocks noChangeAspect="1"/>
          </p:cNvPicPr>
          <p:nvPr/>
        </p:nvPicPr>
        <p:blipFill rotWithShape="1">
          <a:blip r:embed="rId2">
            <a:alphaModFix amt="40000"/>
          </a:blip>
          <a:srcRect t="10530" r="-1" b="14451"/>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0852A9-C9FB-8748-AF90-72E92AADD6AB}"/>
              </a:ext>
            </a:extLst>
          </p:cNvPr>
          <p:cNvSpPr>
            <a:spLocks noGrp="1"/>
          </p:cNvSpPr>
          <p:nvPr>
            <p:ph type="ctrTitle"/>
          </p:nvPr>
        </p:nvSpPr>
        <p:spPr>
          <a:xfrm>
            <a:off x="3471863" y="3429000"/>
            <a:ext cx="5248275" cy="2387600"/>
          </a:xfrm>
        </p:spPr>
        <p:txBody>
          <a:bodyPr anchor="t">
            <a:normAutofit fontScale="90000"/>
          </a:bodyPr>
          <a:lstStyle/>
          <a:p>
            <a:pPr algn="ctr"/>
            <a:r>
              <a:rPr lang="en-MX" dirty="0">
                <a:solidFill>
                  <a:srgbClr val="FFFFFF"/>
                </a:solidFill>
                <a:latin typeface="Audiowide" panose="02000503000000020004" pitchFamily="2" charset="0"/>
              </a:rPr>
              <a:t>Cesar Rodriguez</a:t>
            </a:r>
            <a:br>
              <a:rPr lang="en-MX" dirty="0">
                <a:solidFill>
                  <a:srgbClr val="FFFFFF"/>
                </a:solidFill>
              </a:rPr>
            </a:br>
            <a:endParaRPr lang="en-MX" dirty="0">
              <a:solidFill>
                <a:srgbClr val="FFFFFF"/>
              </a:solidFill>
            </a:endParaRPr>
          </a:p>
        </p:txBody>
      </p:sp>
      <p:sp>
        <p:nvSpPr>
          <p:cNvPr id="3" name="Subtitle 2">
            <a:extLst>
              <a:ext uri="{FF2B5EF4-FFF2-40B4-BE49-F238E27FC236}">
                <a16:creationId xmlns:a16="http://schemas.microsoft.com/office/drawing/2014/main" id="{E8E5F610-6210-354C-A085-EF222B04C6E0}"/>
              </a:ext>
            </a:extLst>
          </p:cNvPr>
          <p:cNvSpPr>
            <a:spLocks noGrp="1"/>
          </p:cNvSpPr>
          <p:nvPr>
            <p:ph type="subTitle" idx="1"/>
          </p:nvPr>
        </p:nvSpPr>
        <p:spPr>
          <a:xfrm>
            <a:off x="3471863" y="1932808"/>
            <a:ext cx="5248275" cy="1321670"/>
          </a:xfrm>
        </p:spPr>
        <p:txBody>
          <a:bodyPr anchor="ctr">
            <a:normAutofit/>
          </a:bodyPr>
          <a:lstStyle/>
          <a:p>
            <a:pPr algn="ctr"/>
            <a:r>
              <a:rPr lang="en-MX" sz="4400" dirty="0">
                <a:solidFill>
                  <a:srgbClr val="FFFFFF"/>
                </a:solidFill>
                <a:latin typeface="Eras Medium ITC" panose="020F0502020204030204" pitchFamily="34" charset="0"/>
                <a:cs typeface="Eras Medium ITC" panose="020F0502020204030204" pitchFamily="34" charset="0"/>
              </a:rPr>
              <a:t>CSS LAYOUTS</a:t>
            </a:r>
          </a:p>
        </p:txBody>
      </p:sp>
    </p:spTree>
    <p:extLst>
      <p:ext uri="{BB962C8B-B14F-4D97-AF65-F5344CB8AC3E}">
        <p14:creationId xmlns:p14="http://schemas.microsoft.com/office/powerpoint/2010/main" val="18728437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3ADD-E721-F44B-89EE-B46512862AA2}"/>
              </a:ext>
            </a:extLst>
          </p:cNvPr>
          <p:cNvSpPr>
            <a:spLocks noGrp="1"/>
          </p:cNvSpPr>
          <p:nvPr>
            <p:ph type="title"/>
          </p:nvPr>
        </p:nvSpPr>
        <p:spPr/>
        <p:txBody>
          <a:bodyPr/>
          <a:lstStyle/>
          <a:p>
            <a:r>
              <a:rPr lang="en-MX" dirty="0"/>
              <a:t>Float</a:t>
            </a:r>
          </a:p>
        </p:txBody>
      </p:sp>
      <p:sp>
        <p:nvSpPr>
          <p:cNvPr id="3" name="Content Placeholder 2">
            <a:extLst>
              <a:ext uri="{FF2B5EF4-FFF2-40B4-BE49-F238E27FC236}">
                <a16:creationId xmlns:a16="http://schemas.microsoft.com/office/drawing/2014/main" id="{3A04E916-CCD4-D64D-9FAD-2F7513664D5F}"/>
              </a:ext>
            </a:extLst>
          </p:cNvPr>
          <p:cNvSpPr>
            <a:spLocks noGrp="1"/>
          </p:cNvSpPr>
          <p:nvPr>
            <p:ph idx="1"/>
          </p:nvPr>
        </p:nvSpPr>
        <p:spPr/>
        <p:txBody>
          <a:bodyPr/>
          <a:lstStyle/>
          <a:p>
            <a:r>
              <a:rPr lang="en-MX" dirty="0"/>
              <a:t>Css property to position elements in a layout it was the previous css way to place things up alongside the website canvas</a:t>
            </a:r>
          </a:p>
          <a:p>
            <a:r>
              <a:rPr lang="en-MX" dirty="0"/>
              <a:t>Float means that the content will not be part of the same flux of the page where is defined, but as an alternative floated position wich will get along with the normal flux of data</a:t>
            </a:r>
          </a:p>
        </p:txBody>
      </p:sp>
    </p:spTree>
    <p:extLst>
      <p:ext uri="{BB962C8B-B14F-4D97-AF65-F5344CB8AC3E}">
        <p14:creationId xmlns:p14="http://schemas.microsoft.com/office/powerpoint/2010/main" val="215946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3ADD-E721-F44B-89EE-B46512862AA2}"/>
              </a:ext>
            </a:extLst>
          </p:cNvPr>
          <p:cNvSpPr>
            <a:spLocks noGrp="1"/>
          </p:cNvSpPr>
          <p:nvPr>
            <p:ph type="title"/>
          </p:nvPr>
        </p:nvSpPr>
        <p:spPr/>
        <p:txBody>
          <a:bodyPr/>
          <a:lstStyle/>
          <a:p>
            <a:r>
              <a:rPr lang="en-MX" dirty="0"/>
              <a:t>Box-sizing</a:t>
            </a:r>
          </a:p>
        </p:txBody>
      </p:sp>
      <p:sp>
        <p:nvSpPr>
          <p:cNvPr id="3" name="Content Placeholder 2">
            <a:extLst>
              <a:ext uri="{FF2B5EF4-FFF2-40B4-BE49-F238E27FC236}">
                <a16:creationId xmlns:a16="http://schemas.microsoft.com/office/drawing/2014/main" id="{3A04E916-CCD4-D64D-9FAD-2F7513664D5F}"/>
              </a:ext>
            </a:extLst>
          </p:cNvPr>
          <p:cNvSpPr>
            <a:spLocks noGrp="1"/>
          </p:cNvSpPr>
          <p:nvPr>
            <p:ph idx="1"/>
          </p:nvPr>
        </p:nvSpPr>
        <p:spPr/>
        <p:txBody>
          <a:bodyPr/>
          <a:lstStyle/>
          <a:p>
            <a:r>
              <a:rPr lang="en-MX" dirty="0"/>
              <a:t>Is a css property which only purpose is to define if the width of a component will take into consideration the borders, paddings and margins or not</a:t>
            </a:r>
          </a:p>
        </p:txBody>
      </p:sp>
    </p:spTree>
    <p:extLst>
      <p:ext uri="{BB962C8B-B14F-4D97-AF65-F5344CB8AC3E}">
        <p14:creationId xmlns:p14="http://schemas.microsoft.com/office/powerpoint/2010/main" val="100059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3ADD-E721-F44B-89EE-B46512862AA2}"/>
              </a:ext>
            </a:extLst>
          </p:cNvPr>
          <p:cNvSpPr>
            <a:spLocks noGrp="1"/>
          </p:cNvSpPr>
          <p:nvPr>
            <p:ph type="title"/>
          </p:nvPr>
        </p:nvSpPr>
        <p:spPr/>
        <p:txBody>
          <a:bodyPr/>
          <a:lstStyle/>
          <a:p>
            <a:r>
              <a:rPr lang="en-MX" dirty="0"/>
              <a:t>Flex</a:t>
            </a:r>
          </a:p>
        </p:txBody>
      </p:sp>
      <p:sp>
        <p:nvSpPr>
          <p:cNvPr id="3" name="Content Placeholder 2">
            <a:extLst>
              <a:ext uri="{FF2B5EF4-FFF2-40B4-BE49-F238E27FC236}">
                <a16:creationId xmlns:a16="http://schemas.microsoft.com/office/drawing/2014/main" id="{3A04E916-CCD4-D64D-9FAD-2F7513664D5F}"/>
              </a:ext>
            </a:extLst>
          </p:cNvPr>
          <p:cNvSpPr>
            <a:spLocks noGrp="1"/>
          </p:cNvSpPr>
          <p:nvPr>
            <p:ph idx="1"/>
          </p:nvPr>
        </p:nvSpPr>
        <p:spPr/>
        <p:txBody>
          <a:bodyPr>
            <a:normAutofit/>
          </a:bodyPr>
          <a:lstStyle/>
          <a:p>
            <a:r>
              <a:rPr lang="en-MX" dirty="0"/>
              <a:t>Is the new way to accom</a:t>
            </a:r>
            <a:r>
              <a:rPr lang="en-US" dirty="0"/>
              <a:t>m</a:t>
            </a:r>
            <a:r>
              <a:rPr lang="en-MX" dirty="0"/>
              <a:t>odate stuff alongside the website canvas</a:t>
            </a:r>
          </a:p>
          <a:p>
            <a:endParaRPr lang="en-MX" dirty="0"/>
          </a:p>
          <a:p>
            <a:r>
              <a:rPr lang="en-MX" dirty="0"/>
              <a:t>Flex means that component children will be treated with the flex rules</a:t>
            </a:r>
          </a:p>
          <a:p>
            <a:r>
              <a:rPr lang="en-US" dirty="0"/>
              <a:t>T</a:t>
            </a:r>
            <a:r>
              <a:rPr lang="en-MX" dirty="0"/>
              <a:t>here are 3 properties which are the most important in order to understand flex</a:t>
            </a:r>
          </a:p>
          <a:p>
            <a:pPr marL="0" indent="0">
              <a:buNone/>
            </a:pPr>
            <a:endParaRPr lang="en-MX" dirty="0"/>
          </a:p>
          <a:p>
            <a:r>
              <a:rPr lang="en-US" dirty="0"/>
              <a:t>F</a:t>
            </a:r>
            <a:r>
              <a:rPr lang="en-MX" dirty="0"/>
              <a:t>lex basis -&gt;  Ideal size default is auto</a:t>
            </a:r>
          </a:p>
          <a:p>
            <a:r>
              <a:rPr lang="en-MX" dirty="0"/>
              <a:t>Flex grow -&gt; max size default is 0, represents scale</a:t>
            </a:r>
          </a:p>
          <a:p>
            <a:r>
              <a:rPr lang="en-MX" dirty="0"/>
              <a:t>Flex shrink -&gt; min size default is 0, represents scale</a:t>
            </a:r>
          </a:p>
          <a:p>
            <a:endParaRPr lang="en-MX" dirty="0"/>
          </a:p>
          <a:p>
            <a:endParaRPr lang="en-MX" dirty="0"/>
          </a:p>
          <a:p>
            <a:endParaRPr lang="en-MX" dirty="0"/>
          </a:p>
        </p:txBody>
      </p:sp>
    </p:spTree>
    <p:extLst>
      <p:ext uri="{BB962C8B-B14F-4D97-AF65-F5344CB8AC3E}">
        <p14:creationId xmlns:p14="http://schemas.microsoft.com/office/powerpoint/2010/main" val="1934185226"/>
      </p:ext>
    </p:extLst>
  </p:cSld>
  <p:clrMapOvr>
    <a:masterClrMapping/>
  </p:clrMapOvr>
</p:sld>
</file>

<file path=ppt/theme/theme1.xml><?xml version="1.0" encoding="utf-8"?>
<a:theme xmlns:a="http://schemas.openxmlformats.org/drawingml/2006/main" name="ArchVTI">
  <a:themeElements>
    <a:clrScheme name="AnalogousFromDarkSeedLeftStep">
      <a:dk1>
        <a:srgbClr val="000000"/>
      </a:dk1>
      <a:lt1>
        <a:srgbClr val="FFFFFF"/>
      </a:lt1>
      <a:dk2>
        <a:srgbClr val="412524"/>
      </a:dk2>
      <a:lt2>
        <a:srgbClr val="E6E2E8"/>
      </a:lt2>
      <a:accent1>
        <a:srgbClr val="53B620"/>
      </a:accent1>
      <a:accent2>
        <a:srgbClr val="88AE13"/>
      </a:accent2>
      <a:accent3>
        <a:srgbClr val="B99F21"/>
      </a:accent3>
      <a:accent4>
        <a:srgbClr val="D56617"/>
      </a:accent4>
      <a:accent5>
        <a:srgbClr val="E7292A"/>
      </a:accent5>
      <a:accent6>
        <a:srgbClr val="D51767"/>
      </a:accent6>
      <a:hlink>
        <a:srgbClr val="BF543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8</TotalTime>
  <Words>165</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Audiowide</vt:lpstr>
      <vt:lpstr>Avenir Next LT Pro</vt:lpstr>
      <vt:lpstr>Eras Medium ITC</vt:lpstr>
      <vt:lpstr>Footlight MT Light</vt:lpstr>
      <vt:lpstr>ArchVTI</vt:lpstr>
      <vt:lpstr>Cesar Rodriguez </vt:lpstr>
      <vt:lpstr>Float</vt:lpstr>
      <vt:lpstr>Box-sizing</vt:lpstr>
      <vt:lpstr>Flex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Cesar Rodriguez </dc:title>
  <dc:creator>Cesar Enrique Rodriguez Chavez</dc:creator>
  <cp:lastModifiedBy>Cesar Enrique Rodriguez Chavez</cp:lastModifiedBy>
  <cp:revision>1</cp:revision>
  <dcterms:created xsi:type="dcterms:W3CDTF">2021-10-20T01:59:14Z</dcterms:created>
  <dcterms:modified xsi:type="dcterms:W3CDTF">2021-10-20T02:08:02Z</dcterms:modified>
</cp:coreProperties>
</file>