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63" r:id="rId7"/>
    <p:sldId id="259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4244-5255-42E1-B31B-61DA7D6F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BF67A-6409-465B-9CA7-31DC16AED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8434-2BEB-4CBE-8315-3AD593DA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F175-9107-4171-9F39-F4D0F71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33C4-19FA-4671-AD69-E2F342C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644-D1A9-4F9A-A8FC-BA2741AA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C52E-CA1B-4906-ACF0-648B495C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13F-C6EE-4133-8C97-438A9B39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5320-E383-4306-8D5F-420B4A1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FA2F-BDA7-4C2D-8560-58ED746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C6EB3-EDA6-4E42-8B28-CDBF52488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927E5-9D1B-4163-BEAE-44AE81F6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36BB-5860-4AA3-823E-FCE6E2B3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82AA-2AFF-4A62-BAB5-F7669D19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EF89-FDCA-4667-904E-CD23CD3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54F-562F-47DC-9E0D-4987CF58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7D2C-286B-45E2-9BE2-941DA210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AD6A-988C-4C5C-8E74-39BB4911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6354-8CD8-4921-8556-7135400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3D9A-E898-4B66-8343-4187171F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C64-47C1-4DD8-8349-25A25B19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08A9-EE54-43AF-81EC-396FEE56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0B63-4636-4AAB-BB4B-D8E742BD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E195-834C-4F09-801C-47142450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888F-A6A4-4C0B-B1AE-1697A77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FB74-E116-4F8D-BD68-FE3EDA93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E8E0-644F-4555-8680-220FA455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9DCCC-0371-482A-AB61-9660F839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6C99-FFA3-4A74-A6E6-238AE666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71DA-2355-4C8C-B661-68DDA675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B91D-0345-43D8-9780-311B51FB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1867-CEC3-4BFF-BD79-8B60B4F5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9BF2C-898B-46CE-8A51-7C45E6B7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ACF6D-702D-4AF3-800A-66A5D89D6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90031-A21F-4949-953A-BA03EF54E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110D3-5368-4C60-809D-EA9357C1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4E477-FAF8-4B63-9960-C92FBE87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7D82E-24BE-4414-8839-B453458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F65E-10A0-49B4-9F97-E71546DC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C15-5AE6-4B42-90E2-8A664912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A8F9F-F3D4-46CE-B161-F6414256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226B-8DDD-4DA6-97BC-607C99B3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AA904-2294-4CDB-A330-EFEA03B0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FEE5F-B658-42FD-BC53-2AE9A956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B3DFA-A2AA-4462-9F73-8AD6A1B0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9E9D-CC39-4927-ADAE-E94207AC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C38-DD6D-4504-93B8-0657C90D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0683-6447-4CCE-AFE3-74BF445B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552F-519F-4E21-B202-A227EFDB8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0DA08-EA6F-4B1B-AC83-B0E2DE18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6EDDB-CFD3-41E3-B912-AF67410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28B6-2845-4878-89D0-EFF5BB21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BE08-05F2-4A06-B80C-67C9B43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F893E-4380-48D5-93A5-249EE87D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4171-A428-48FF-BCC8-E089514A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918D-263E-4A63-81FC-76D4156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2E636-869B-4031-B19E-C324A7AE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D8EA-96B9-426C-BC68-B1EBD812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3B636-A5CE-4D6B-9AD5-A754D5C0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48E3-CB3C-457E-A978-191B70DA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6BF9-54B8-4965-96C7-3A04E76F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6B72-AF24-4765-A3D1-725C090FF1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568C-9A64-4B76-8093-F0BEEE5B3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8EFA-8E5F-41D1-AA62-B40762C7B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1D8-4E96-4061-8F39-E1CAF3DF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4448-B97B-4FA1-97CE-02E52B7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DOM Manipulation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6310-62CC-49D7-B3D3-A3AA222CA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711B-C421-4571-9593-0C68B402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3C45-8033-4729-ABD8-55636937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inline styles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AFDCE-6CDC-42F0-B3F6-50F35833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59" y="2270440"/>
            <a:ext cx="3696216" cy="151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3BF81-2AD3-4E5C-93B5-929DEB46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59" y="4933708"/>
            <a:ext cx="387721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18D059-0D27-40CE-82E7-84916F170A83}"/>
              </a:ext>
            </a:extLst>
          </p:cNvPr>
          <p:cNvSpPr/>
          <p:nvPr/>
        </p:nvSpPr>
        <p:spPr>
          <a:xfrm>
            <a:off x="838200" y="2698623"/>
            <a:ext cx="9508221" cy="341341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BF6DE-1136-41FD-9A69-B946702296CC}"/>
              </a:ext>
            </a:extLst>
          </p:cNvPr>
          <p:cNvSpPr/>
          <p:nvPr/>
        </p:nvSpPr>
        <p:spPr>
          <a:xfrm>
            <a:off x="838200" y="2118486"/>
            <a:ext cx="9508221" cy="54717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7A978-B082-42A3-81DA-4737FDF6DC5C}"/>
              </a:ext>
            </a:extLst>
          </p:cNvPr>
          <p:cNvSpPr/>
          <p:nvPr/>
        </p:nvSpPr>
        <p:spPr>
          <a:xfrm>
            <a:off x="838201" y="1507958"/>
            <a:ext cx="9508221" cy="54717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Navigator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44179-6D4B-47AD-9BAE-D98E833C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sections of a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120EB-9A98-4C92-841C-8494B484D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162" r="130" b="31776"/>
          <a:stretch/>
        </p:blipFill>
        <p:spPr>
          <a:xfrm>
            <a:off x="950332" y="3038225"/>
            <a:ext cx="9299223" cy="3073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C9B6C-1B2C-4FB4-929A-66FFC3928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0" b="92838"/>
          <a:stretch/>
        </p:blipFill>
        <p:spPr>
          <a:xfrm>
            <a:off x="938180" y="2425034"/>
            <a:ext cx="9311375" cy="177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B262A-E7D4-446A-ADDB-81A211E6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478"/>
          <a:stretch/>
        </p:blipFill>
        <p:spPr>
          <a:xfrm>
            <a:off x="938180" y="1877855"/>
            <a:ext cx="9311375" cy="1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368-F1DC-43B8-A862-0588800A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sections of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1D43-29BB-46C2-A2C2-BA172E25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navigator</a:t>
            </a:r>
            <a:r>
              <a:rPr lang="en-US" dirty="0"/>
              <a:t> represents the state and identity of the browser.</a:t>
            </a:r>
          </a:p>
          <a:p>
            <a:pPr lvl="1"/>
            <a:r>
              <a:rPr lang="en-US" dirty="0"/>
              <a:t>Retrieve user's preferred language</a:t>
            </a:r>
          </a:p>
          <a:p>
            <a:pPr lvl="1"/>
            <a:r>
              <a:rPr lang="en-US" dirty="0"/>
              <a:t>Retrieve media stream from the user's webcam</a:t>
            </a:r>
          </a:p>
          <a:p>
            <a:r>
              <a:rPr lang="en-US" dirty="0"/>
              <a:t>The </a:t>
            </a:r>
            <a:r>
              <a:rPr lang="en-US" b="1" dirty="0"/>
              <a:t>window</a:t>
            </a:r>
            <a:r>
              <a:rPr lang="en-US" dirty="0"/>
              <a:t> is each of your browser tabs and contains a web page loaded.</a:t>
            </a:r>
          </a:p>
          <a:p>
            <a:pPr lvl="1"/>
            <a:r>
              <a:rPr lang="en-US" dirty="0"/>
              <a:t>Modify window size</a:t>
            </a:r>
          </a:p>
          <a:p>
            <a:pPr lvl="1"/>
            <a:r>
              <a:rPr lang="en-US" dirty="0"/>
              <a:t>Navigate back and forth using the history object</a:t>
            </a:r>
          </a:p>
          <a:p>
            <a:pPr lvl="1"/>
            <a:r>
              <a:rPr lang="en-US" dirty="0"/>
              <a:t>Store data using any of the available storage mechanisms</a:t>
            </a:r>
          </a:p>
          <a:p>
            <a:r>
              <a:rPr lang="en-US" dirty="0"/>
              <a:t>The </a:t>
            </a:r>
            <a:r>
              <a:rPr lang="en-US" b="1" dirty="0"/>
              <a:t>document</a:t>
            </a:r>
            <a:r>
              <a:rPr lang="en-US" dirty="0"/>
              <a:t> currently loaded in each one of your browser tabs is represented by a </a:t>
            </a:r>
            <a:r>
              <a:rPr lang="en-US" i="1" dirty="0"/>
              <a:t>DOM document object model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Manipulate information on the HTML and CSS</a:t>
            </a:r>
          </a:p>
          <a:p>
            <a:pPr lvl="1"/>
            <a:r>
              <a:rPr lang="en-US" dirty="0"/>
              <a:t>Element CRUD</a:t>
            </a:r>
          </a:p>
        </p:txBody>
      </p:sp>
    </p:spTree>
    <p:extLst>
      <p:ext uri="{BB962C8B-B14F-4D97-AF65-F5344CB8AC3E}">
        <p14:creationId xmlns:p14="http://schemas.microsoft.com/office/powerpoint/2010/main" val="23394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B0F-C97B-4223-9689-E721DB83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7C36-5D34-47F3-9D5F-DB633BFF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"tree structure" representation created by the browser that enables the HTML structure to be easily accessed by programming languages</a:t>
            </a:r>
          </a:p>
          <a:p>
            <a:r>
              <a:rPr lang="en-US" dirty="0"/>
              <a:t>Browser itself uses it to apply styling and other information to the correct elements as it renders a page</a:t>
            </a:r>
          </a:p>
          <a:p>
            <a:r>
              <a:rPr lang="en-US" dirty="0"/>
              <a:t>Developers like you can manipulate the DOM with JavaScript after the page has been rendered.</a:t>
            </a:r>
          </a:p>
        </p:txBody>
      </p:sp>
    </p:spTree>
    <p:extLst>
      <p:ext uri="{BB962C8B-B14F-4D97-AF65-F5344CB8AC3E}">
        <p14:creationId xmlns:p14="http://schemas.microsoft.com/office/powerpoint/2010/main" val="38364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D750-9055-4FF7-8248-BD1BC220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1DAD-CA85-4581-9A54-27CD36F1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Element node:</a:t>
            </a:r>
            <a:r>
              <a:rPr lang="en-US" dirty="0"/>
              <a:t> An element, as it exists in the DOM.</a:t>
            </a:r>
          </a:p>
          <a:p>
            <a:r>
              <a:rPr lang="en-US" b="1" dirty="0"/>
              <a:t>Root node: </a:t>
            </a:r>
            <a:r>
              <a:rPr lang="en-US" dirty="0"/>
              <a:t>The top node in the tree, which in the case of HTML is always the HTML node.</a:t>
            </a:r>
          </a:p>
          <a:p>
            <a:r>
              <a:rPr lang="en-US" b="1" dirty="0"/>
              <a:t>Child node: </a:t>
            </a:r>
            <a:r>
              <a:rPr lang="en-US" dirty="0"/>
              <a:t>A node directly inside another node.</a:t>
            </a:r>
          </a:p>
          <a:p>
            <a:r>
              <a:rPr lang="en-US" b="1" dirty="0"/>
              <a:t>Descendant node: </a:t>
            </a:r>
            <a:r>
              <a:rPr lang="en-US" dirty="0"/>
              <a:t>A node anywhere inside another node.</a:t>
            </a:r>
          </a:p>
          <a:p>
            <a:r>
              <a:rPr lang="en-US" b="1" dirty="0"/>
              <a:t>Parent node: </a:t>
            </a:r>
            <a:r>
              <a:rPr lang="en-US" dirty="0"/>
              <a:t>A node which has another node inside it.</a:t>
            </a:r>
          </a:p>
          <a:p>
            <a:r>
              <a:rPr lang="en-US" b="1" dirty="0"/>
              <a:t>Sibling nodes: </a:t>
            </a:r>
            <a:r>
              <a:rPr lang="en-US" dirty="0"/>
              <a:t>Nodes that sit on the same level in the DOM tree.</a:t>
            </a:r>
          </a:p>
          <a:p>
            <a:r>
              <a:rPr lang="en-US" b="1" dirty="0"/>
              <a:t>Text node: </a:t>
            </a:r>
            <a:r>
              <a:rPr lang="en-US" dirty="0"/>
              <a:t>A node containing a text string.</a:t>
            </a:r>
          </a:p>
        </p:txBody>
      </p:sp>
    </p:spTree>
    <p:extLst>
      <p:ext uri="{BB962C8B-B14F-4D97-AF65-F5344CB8AC3E}">
        <p14:creationId xmlns:p14="http://schemas.microsoft.com/office/powerpoint/2010/main" val="216434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4C52C-9F29-4C9C-8A5E-6CC80977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0" y="1334278"/>
            <a:ext cx="11083709" cy="39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2C1-4328-4CDB-99A3-10070CF0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0561-27A8-41D5-82F9-BE499D13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To manipulate an element inside the DOM, you first need to select it and store a reference to it inside a variable</a:t>
            </a:r>
          </a:p>
          <a:p>
            <a:endParaRPr lang="en-US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</a:rPr>
              <a:t>Select many elements using</a:t>
            </a:r>
            <a:r>
              <a:rPr lang="en-US" i="1" dirty="0">
                <a:solidFill>
                  <a:srgbClr val="1B1B1B"/>
                </a:solidFill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1B1B1B"/>
                </a:solidFill>
                <a:latin typeface="arial" panose="020B0604020202020204" pitchFamily="34" charset="0"/>
              </a:rPr>
              <a:t>querySelectorAll</a:t>
            </a:r>
            <a:r>
              <a:rPr lang="en-US" i="1" dirty="0">
                <a:solidFill>
                  <a:srgbClr val="1B1B1B"/>
                </a:solidFill>
                <a:latin typeface="arial" panose="020B0604020202020204" pitchFamily="34" charset="0"/>
              </a:rPr>
              <a:t>()</a:t>
            </a:r>
          </a:p>
          <a:p>
            <a:endParaRPr lang="en-US" i="1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</a:rPr>
              <a:t>Allows using </a:t>
            </a:r>
            <a:r>
              <a:rPr lang="en-US" b="1" dirty="0">
                <a:solidFill>
                  <a:srgbClr val="1B1B1B"/>
                </a:solidFill>
                <a:latin typeface="arial" panose="020B0604020202020204" pitchFamily="34" charset="0"/>
              </a:rPr>
              <a:t>CSS selectors</a:t>
            </a:r>
          </a:p>
          <a:p>
            <a:endParaRPr lang="en-US" i="1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1B1B1-3C86-4A06-96C0-FF1C9A5A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7" y="2892042"/>
            <a:ext cx="3991532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7B43F-F7ED-4D7F-86B8-F2A229DB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7" y="4306169"/>
            <a:ext cx="438211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42E8-9EC1-4683-BE3F-10F5C4BA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9A77-4031-4A0C-ADC3-498DCCA8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/>
          <a:lstStyle/>
          <a:p>
            <a:r>
              <a:rPr lang="en-US" dirty="0"/>
              <a:t>To create a node, first select the node which will contain the new node. This is the </a:t>
            </a:r>
            <a:r>
              <a:rPr lang="en-US" i="1" dirty="0"/>
              <a:t>parent node.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Create the node using</a:t>
            </a:r>
            <a:r>
              <a:rPr lang="en-US" i="1" dirty="0"/>
              <a:t> </a:t>
            </a:r>
            <a:r>
              <a:rPr lang="en-US" i="1" dirty="0" err="1"/>
              <a:t>document.createElement</a:t>
            </a:r>
            <a:r>
              <a:rPr lang="en-US" i="1" dirty="0"/>
              <a:t>()</a:t>
            </a:r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dirty="0"/>
              <a:t>Append newly created node to its parent node.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09BF-0B15-4254-A4C4-65C3566F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6" y="2762157"/>
            <a:ext cx="4353533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0BA36-28A4-433A-AF67-9781472C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96" y="4318019"/>
            <a:ext cx="4734586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902E2-455B-4039-8455-72A6E745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96" y="5835558"/>
            <a:ext cx="239110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048-7452-4458-991C-7F75A16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034C-7A6D-4CBA-A14C-8075BDA2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self reference (modern way)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parent and child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self reference in older browsers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2E29-990C-406E-9AE4-ED8D8FEE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71" y="2316374"/>
            <a:ext cx="1952898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CCEA9-37B5-4777-9586-235E0316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71" y="3898957"/>
            <a:ext cx="2600688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AFA46-BF98-4B99-944B-CEB51056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71" y="5362723"/>
            <a:ext cx="398200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361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DOM Manipulation</vt:lpstr>
      <vt:lpstr>Main sections of a browser</vt:lpstr>
      <vt:lpstr>Main sections of a browser</vt:lpstr>
      <vt:lpstr>DOM – Document Object Model</vt:lpstr>
      <vt:lpstr>Nodes</vt:lpstr>
      <vt:lpstr>PowerPoint Presentation</vt:lpstr>
      <vt:lpstr>Selecting nodes</vt:lpstr>
      <vt:lpstr>Creating nodes</vt:lpstr>
      <vt:lpstr>Deleting nodes</vt:lpstr>
      <vt:lpstr>Manipulating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 &amp; Fetch API</dc:title>
  <dc:creator>Marcos De Lafuente</dc:creator>
  <cp:lastModifiedBy>Marcos De Lafuente</cp:lastModifiedBy>
  <cp:revision>2</cp:revision>
  <dcterms:created xsi:type="dcterms:W3CDTF">2021-10-26T06:10:35Z</dcterms:created>
  <dcterms:modified xsi:type="dcterms:W3CDTF">2021-10-26T18:47:23Z</dcterms:modified>
</cp:coreProperties>
</file>