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135" d="100"/>
          <a:sy n="135" d="100"/>
        </p:scale>
        <p:origin x="216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AE449-C909-9348-9791-C86680FCA28D}" type="datetimeFigureOut">
              <a:rPr lang="en-MX" smtClean="0"/>
              <a:t>27/10/21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F6AB-E6D6-4A47-B524-D9B049C1C6F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7452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F6AB-E6D6-4A47-B524-D9B049C1C6F9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1426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puzzle bridge connecting two puzzle islands">
            <a:extLst>
              <a:ext uri="{FF2B5EF4-FFF2-40B4-BE49-F238E27FC236}">
                <a16:creationId xmlns:a16="http://schemas.microsoft.com/office/drawing/2014/main" id="{DC8355DE-F8F5-4005-BBE1-E10E63BAE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530" r="-1" b="1445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0852A9-C9FB-8748-AF90-72E92AADD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MX" dirty="0">
                <a:solidFill>
                  <a:srgbClr val="FFFFFF"/>
                </a:solidFill>
                <a:latin typeface="Audiowide" panose="02000503000000020004" pitchFamily="2" charset="0"/>
              </a:rPr>
              <a:t>Cesar Rodriguez</a:t>
            </a:r>
            <a:br>
              <a:rPr lang="en-MX" dirty="0">
                <a:solidFill>
                  <a:srgbClr val="FFFFFF"/>
                </a:solidFill>
              </a:rPr>
            </a:br>
            <a:endParaRPr lang="en-MX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F610-6210-354C-A085-EF222B04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MX" sz="4400" dirty="0">
                <a:solidFill>
                  <a:srgbClr val="FFFFFF"/>
                </a:solidFill>
                <a:latin typeface="Eras Medium ITC" panose="020F0502020204030204" pitchFamily="34" charset="0"/>
                <a:cs typeface="Eras Medium ITC" panose="020F0502020204030204" pitchFamily="34" charset="0"/>
              </a:rPr>
              <a:t>ES6 o ES2015</a:t>
            </a:r>
          </a:p>
        </p:txBody>
      </p:sp>
    </p:spTree>
    <p:extLst>
      <p:ext uri="{BB962C8B-B14F-4D97-AF65-F5344CB8AC3E}">
        <p14:creationId xmlns:p14="http://schemas.microsoft.com/office/powerpoint/2010/main" val="187284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DESTRUCTING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Is the ability to destruct objects in variables like</a:t>
            </a:r>
          </a:p>
          <a:p>
            <a:r>
              <a:rPr lang="en-US" dirty="0"/>
              <a:t>c</a:t>
            </a:r>
            <a:r>
              <a:rPr lang="en-MX" dirty="0"/>
              <a:t>onst [x, y, z] = [1,2,3];</a:t>
            </a:r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15946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Is the ability to interpolate variables to a string an better or more elegant way like</a:t>
            </a:r>
          </a:p>
          <a:p>
            <a:endParaRPr lang="en-MX" dirty="0"/>
          </a:p>
          <a:p>
            <a:r>
              <a:rPr lang="en-US" dirty="0"/>
              <a:t>const age = 20;</a:t>
            </a:r>
          </a:p>
          <a:p>
            <a:endParaRPr lang="en-US" dirty="0"/>
          </a:p>
          <a:p>
            <a:r>
              <a:rPr lang="en-US" dirty="0"/>
              <a:t>const headline = `</a:t>
            </a:r>
            <a:r>
              <a:rPr lang="en-US" dirty="0" err="1"/>
              <a:t>Jacobo</a:t>
            </a:r>
            <a:r>
              <a:rPr lang="en-US" dirty="0"/>
              <a:t> was ${age} when he achieved success`;</a:t>
            </a:r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83657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X" dirty="0"/>
              <a:t>They are kn</a:t>
            </a:r>
            <a:r>
              <a:rPr lang="en-US" dirty="0"/>
              <a:t>ow</a:t>
            </a:r>
            <a:r>
              <a:rPr lang="en-MX" dirty="0"/>
              <a:t>n also as lambda functions and they are only a shorthand of functions like</a:t>
            </a:r>
          </a:p>
          <a:p>
            <a:endParaRPr lang="en-MX" dirty="0"/>
          </a:p>
          <a:p>
            <a:r>
              <a:rPr lang="en-MX" dirty="0"/>
              <a:t>Let say you have a function that receives a function in order to work like</a:t>
            </a:r>
          </a:p>
          <a:p>
            <a:pPr marL="0" indent="0">
              <a:buNone/>
            </a:pPr>
            <a:r>
              <a:rPr lang="en-US" sz="1400" dirty="0"/>
              <a:t>f</a:t>
            </a:r>
            <a:r>
              <a:rPr lang="en-MX" sz="1400" dirty="0"/>
              <a:t>unction getName(fn) {</a:t>
            </a:r>
          </a:p>
          <a:p>
            <a:pPr marL="457200" lvl="1" indent="0">
              <a:buNone/>
            </a:pPr>
            <a:r>
              <a:rPr lang="en-US" sz="1400" dirty="0"/>
              <a:t>r</a:t>
            </a:r>
            <a:r>
              <a:rPr lang="en-MX" sz="1400" dirty="0"/>
              <a:t>eturn `hello ${fn()}`;</a:t>
            </a:r>
          </a:p>
          <a:p>
            <a:pPr marL="0" indent="0">
              <a:buNone/>
            </a:pPr>
            <a:r>
              <a:rPr lang="en-MX" sz="1400" dirty="0"/>
              <a:t>}</a:t>
            </a:r>
          </a:p>
          <a:p>
            <a:pPr marL="0" indent="0">
              <a:buNone/>
            </a:pPr>
            <a:endParaRPr lang="en-MX" sz="1400" dirty="0"/>
          </a:p>
          <a:p>
            <a:pPr marL="0" indent="0">
              <a:buNone/>
            </a:pPr>
            <a:r>
              <a:rPr lang="en-MX" sz="1400" dirty="0"/>
              <a:t>getName(function()  {</a:t>
            </a:r>
          </a:p>
          <a:p>
            <a:pPr marL="0" indent="0">
              <a:buNone/>
            </a:pPr>
            <a:r>
              <a:rPr lang="en-US" sz="1400" dirty="0"/>
              <a:t>	r</a:t>
            </a:r>
            <a:r>
              <a:rPr lang="en-MX" sz="1400" dirty="0"/>
              <a:t>eturn ‘Karla’;</a:t>
            </a:r>
          </a:p>
          <a:p>
            <a:pPr marL="0" indent="0">
              <a:buNone/>
            </a:pPr>
            <a:r>
              <a:rPr lang="en-MX" sz="1400" dirty="0"/>
              <a:t>});</a:t>
            </a:r>
          </a:p>
          <a:p>
            <a:pPr marL="0" indent="0">
              <a:buNone/>
            </a:pPr>
            <a:r>
              <a:rPr lang="en-MX" sz="1400" dirty="0"/>
              <a:t>getName(() =&gt; ‘Joel’);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00059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Default parameters and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X" dirty="0"/>
              <a:t>Is way to place fallback variables for the function to behave like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US" dirty="0"/>
              <a:t>const</a:t>
            </a:r>
            <a:r>
              <a:rPr lang="en-MX" dirty="0"/>
              <a:t> sayMyName = (name=“Stranger”) =&gt; `Hello ${name}`;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MX" dirty="0"/>
              <a:t>Rest parameters are to destruct arguments and keys like </a:t>
            </a:r>
          </a:p>
          <a:p>
            <a:pPr marL="0" indent="0">
              <a:buNone/>
            </a:pPr>
            <a:r>
              <a:rPr lang="en-MX" dirty="0"/>
              <a:t>{</a:t>
            </a:r>
          </a:p>
          <a:p>
            <a:pPr marL="0" indent="0">
              <a:buNone/>
            </a:pPr>
            <a:r>
              <a:rPr lang="en-MX" dirty="0"/>
              <a:t>	…prevState,</a:t>
            </a:r>
          </a:p>
          <a:p>
            <a:pPr marL="0" indent="0">
              <a:buNone/>
            </a:pPr>
            <a:r>
              <a:rPr lang="en-MX" dirty="0"/>
              <a:t>	newAwesomeProp: 5,</a:t>
            </a:r>
          </a:p>
          <a:p>
            <a:pPr marL="0" indent="0">
              <a:buNone/>
            </a:pPr>
            <a:r>
              <a:rPr lang="en-MX" dirty="0"/>
              <a:t>}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MX" dirty="0"/>
              <a:t>r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MX" dirty="0"/>
              <a:t>onst array = [1,2,3];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MX" dirty="0"/>
              <a:t>onst […array, 1,3,4];</a:t>
            </a:r>
          </a:p>
          <a:p>
            <a:pPr marL="0" indent="0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44835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let and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X" dirty="0"/>
              <a:t>T</a:t>
            </a:r>
            <a:r>
              <a:rPr lang="en-US" dirty="0"/>
              <a:t>h</a:t>
            </a:r>
            <a:r>
              <a:rPr lang="en-MX" dirty="0"/>
              <a:t>ey are block variables that represents a chang</a:t>
            </a:r>
            <a:r>
              <a:rPr lang="en-US" dirty="0"/>
              <a:t>e</a:t>
            </a:r>
            <a:r>
              <a:rPr lang="en-MX" dirty="0"/>
              <a:t>able variable and a not chang</a:t>
            </a:r>
            <a:r>
              <a:rPr lang="en-US" dirty="0"/>
              <a:t>e</a:t>
            </a:r>
            <a:r>
              <a:rPr lang="en-MX" dirty="0"/>
              <a:t>able variable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US" dirty="0"/>
              <a:t>for (let car in cars)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 age = 27;</a:t>
            </a:r>
            <a:endParaRPr lang="en-MX" dirty="0"/>
          </a:p>
          <a:p>
            <a:pPr marL="0" indent="0">
              <a:buNone/>
            </a:pPr>
            <a:r>
              <a:rPr lang="en-MX" dirty="0"/>
              <a:t>age = 28;</a:t>
            </a:r>
            <a:r>
              <a:rPr lang="en-US" dirty="0"/>
              <a:t> // this will fail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397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386"/>
            <a:ext cx="10515600" cy="4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X" dirty="0"/>
              <a:t>T</a:t>
            </a:r>
            <a:r>
              <a:rPr lang="en-US" dirty="0"/>
              <a:t>h</a:t>
            </a:r>
            <a:r>
              <a:rPr lang="en-MX" dirty="0"/>
              <a:t>ey </a:t>
            </a:r>
            <a:r>
              <a:rPr lang="es-ES" dirty="0" err="1"/>
              <a:t>compose</a:t>
            </a:r>
            <a:r>
              <a:rPr lang="es-ES" dirty="0"/>
              <a:t> a new </a:t>
            </a:r>
            <a:r>
              <a:rPr lang="es-ES" dirty="0" err="1"/>
              <a:t>way</a:t>
            </a:r>
            <a:r>
              <a:rPr lang="es-ES" dirty="0"/>
              <a:t> to </a:t>
            </a:r>
            <a:r>
              <a:rPr lang="es-ES" dirty="0" err="1"/>
              <a:t>compose</a:t>
            </a:r>
            <a:r>
              <a:rPr lang="es-ES" dirty="0"/>
              <a:t> POO in </a:t>
            </a:r>
            <a:r>
              <a:rPr lang="es-ES" dirty="0" err="1"/>
              <a:t>js</a:t>
            </a:r>
            <a:r>
              <a:rPr lang="es-ES" dirty="0"/>
              <a:t> </a:t>
            </a:r>
            <a:r>
              <a:rPr lang="es-ES" dirty="0" err="1"/>
              <a:t>sintax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like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getPlate</a:t>
            </a:r>
            <a:r>
              <a:rPr lang="es-ES" dirty="0"/>
              <a:t> ()  {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‘908520’;</a:t>
            </a:r>
          </a:p>
          <a:p>
            <a:pPr marL="0" indent="0">
              <a:buNone/>
            </a:pPr>
            <a:r>
              <a:rPr lang="es-ES" dirty="0"/>
              <a:t>	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 </a:t>
            </a:r>
            <a:r>
              <a:rPr lang="es-ES" dirty="0" err="1"/>
              <a:t>TwoPersonVehicle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getPassengers</a:t>
            </a:r>
            <a:r>
              <a:rPr lang="es-ES" dirty="0"/>
              <a:t>()  {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2;</a:t>
            </a:r>
          </a:p>
          <a:p>
            <a:pPr marL="0" indent="0">
              <a:buNone/>
            </a:pPr>
            <a:r>
              <a:rPr lang="es-ES" dirty="0"/>
              <a:t>	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car = new </a:t>
            </a:r>
            <a:r>
              <a:rPr lang="es-ES" dirty="0" err="1"/>
              <a:t>TwoPersonVehicle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n-MX" dirty="0"/>
              <a:t>car. getPlate();</a:t>
            </a:r>
          </a:p>
          <a:p>
            <a:pPr marL="0" indent="0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76774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386"/>
            <a:ext cx="10515600" cy="4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X" dirty="0"/>
              <a:t>Promises is a way to say that eventually a value will come up from a function, the best example is to fetch something from the web, for example a web api, that will not get back right away will actually be suspended in time until a response comes back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MX" dirty="0"/>
              <a:t>ould be 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MX" dirty="0"/>
              <a:t>ulfilled</a:t>
            </a:r>
          </a:p>
          <a:p>
            <a:pPr marL="0" indent="0">
              <a:buNone/>
            </a:pPr>
            <a:r>
              <a:rPr lang="en-MX" dirty="0"/>
              <a:t>Rejected</a:t>
            </a:r>
          </a:p>
          <a:p>
            <a:pPr marL="0" indent="0">
              <a:buNone/>
            </a:pPr>
            <a:r>
              <a:rPr lang="en-MX" dirty="0"/>
              <a:t>Pending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MX" dirty="0"/>
              <a:t>onst promise = new Promise(res, rej) =&gt; {</a:t>
            </a:r>
          </a:p>
          <a:p>
            <a:pPr marL="0" indent="0">
              <a:buNone/>
            </a:pPr>
            <a:r>
              <a:rPr lang="en-MX" dirty="0"/>
              <a:t>	setTimeout(() =&gt; res(1), 2000);</a:t>
            </a:r>
          </a:p>
          <a:p>
            <a:pPr marL="0" indent="0">
              <a:buNone/>
            </a:pPr>
            <a:r>
              <a:rPr lang="en-MX" dirty="0"/>
              <a:t>})</a:t>
            </a:r>
          </a:p>
          <a:p>
            <a:pPr marL="0" indent="0">
              <a:buNone/>
            </a:pPr>
            <a:r>
              <a:rPr lang="en-MX" dirty="0"/>
              <a:t>.then((res) =&gt; return res + 1)</a:t>
            </a:r>
          </a:p>
          <a:p>
            <a:pPr marL="0" indent="0">
              <a:buNone/>
            </a:pPr>
            <a:r>
              <a:rPr lang="en-MX" dirty="0"/>
              <a:t>.then((res) =&gt; return res + 1)</a:t>
            </a:r>
          </a:p>
          <a:p>
            <a:pPr marL="0" indent="0">
              <a:buNone/>
            </a:pPr>
            <a:r>
              <a:rPr lang="en-MX" dirty="0"/>
              <a:t>.then((res) =&gt; console.log(res))</a:t>
            </a:r>
          </a:p>
          <a:p>
            <a:pPr marL="0" indent="0">
              <a:buNone/>
            </a:pPr>
            <a:r>
              <a:rPr lang="en-MX" dirty="0"/>
              <a:t>.catch(console.log);	</a:t>
            </a:r>
          </a:p>
        </p:txBody>
      </p:sp>
    </p:spTree>
    <p:extLst>
      <p:ext uri="{BB962C8B-B14F-4D97-AF65-F5344CB8AC3E}">
        <p14:creationId xmlns:p14="http://schemas.microsoft.com/office/powerpoint/2010/main" val="540944605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3B620"/>
      </a:accent1>
      <a:accent2>
        <a:srgbClr val="88AE13"/>
      </a:accent2>
      <a:accent3>
        <a:srgbClr val="B99F21"/>
      </a:accent3>
      <a:accent4>
        <a:srgbClr val="D56617"/>
      </a:accent4>
      <a:accent5>
        <a:srgbClr val="E7292A"/>
      </a:accent5>
      <a:accent6>
        <a:srgbClr val="D51767"/>
      </a:accent6>
      <a:hlink>
        <a:srgbClr val="BF543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431</Words>
  <Application>Microsoft Macintosh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Audiowide</vt:lpstr>
      <vt:lpstr>Avenir Next LT Pro</vt:lpstr>
      <vt:lpstr>Calibri</vt:lpstr>
      <vt:lpstr>Eras Medium ITC</vt:lpstr>
      <vt:lpstr>Footlight MT Light</vt:lpstr>
      <vt:lpstr>ArchVTI</vt:lpstr>
      <vt:lpstr>Cesar Rodriguez </vt:lpstr>
      <vt:lpstr>DESTRUCTING</vt:lpstr>
      <vt:lpstr>Interpolation</vt:lpstr>
      <vt:lpstr>Arrow functions</vt:lpstr>
      <vt:lpstr>Default parameters and rest parameters</vt:lpstr>
      <vt:lpstr>let and const</vt:lpstr>
      <vt:lpstr>Classes</vt:lpstr>
      <vt:lpstr>Promises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 Rodriguez </dc:title>
  <dc:creator>Cesar Enrique Rodriguez Chavez</dc:creator>
  <cp:lastModifiedBy>Cesar Enrique Rodriguez Chavez</cp:lastModifiedBy>
  <cp:revision>3</cp:revision>
  <dcterms:created xsi:type="dcterms:W3CDTF">2021-10-20T01:59:14Z</dcterms:created>
  <dcterms:modified xsi:type="dcterms:W3CDTF">2021-10-28T17:02:03Z</dcterms:modified>
</cp:coreProperties>
</file>