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 id="2147483751" r:id="rId5"/>
  </p:sldMasterIdLst>
  <p:notesMasterIdLst>
    <p:notesMasterId r:id="rId18"/>
  </p:notesMasterIdLst>
  <p:handoutMasterIdLst>
    <p:handoutMasterId r:id="rId19"/>
  </p:handoutMasterIdLst>
  <p:sldIdLst>
    <p:sldId id="342" r:id="rId6"/>
    <p:sldId id="345" r:id="rId7"/>
    <p:sldId id="347" r:id="rId8"/>
    <p:sldId id="323" r:id="rId9"/>
    <p:sldId id="348" r:id="rId10"/>
    <p:sldId id="349" r:id="rId11"/>
    <p:sldId id="350" r:id="rId12"/>
    <p:sldId id="351" r:id="rId13"/>
    <p:sldId id="352" r:id="rId14"/>
    <p:sldId id="353" r:id="rId15"/>
    <p:sldId id="354" r:id="rId16"/>
    <p:sldId id="318" r:id="rId17"/>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6E71"/>
    <a:srgbClr val="E31837"/>
    <a:srgbClr val="F3901D"/>
    <a:srgbClr val="7C3520"/>
    <a:srgbClr val="FDBC5F"/>
    <a:srgbClr val="DC4128"/>
    <a:srgbClr val="00B05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E4AC2-8EB6-4052-95FD-6CE2D1207843}" v="480" dt="2021-11-24T18:05:51.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567" autoAdjust="0"/>
  </p:normalViewPr>
  <p:slideViewPr>
    <p:cSldViewPr snapToGrid="0" showGuides="1">
      <p:cViewPr varScale="1">
        <p:scale>
          <a:sx n="65" d="100"/>
          <a:sy n="65" d="100"/>
        </p:scale>
        <p:origin x="724" y="60"/>
      </p:cViewPr>
      <p:guideLst>
        <p:guide orient="horz" pos="2160"/>
        <p:guide pos="3840"/>
      </p:guideLst>
    </p:cSldViewPr>
  </p:slideViewPr>
  <p:notesTextViewPr>
    <p:cViewPr>
      <p:scale>
        <a:sx n="100" d="100"/>
        <a:sy n="100" d="100"/>
      </p:scale>
      <p:origin x="0" y="0"/>
    </p:cViewPr>
  </p:notesTextViewPr>
  <p:notesViewPr>
    <p:cSldViewPr snapToGrid="0" showGuides="1">
      <p:cViewPr varScale="1">
        <p:scale>
          <a:sx n="80" d="100"/>
          <a:sy n="80" d="100"/>
        </p:scale>
        <p:origin x="-1962"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BC8C9B8-96BB-44BB-AF1C-977CDB472493}"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en-US"/>
        </a:p>
      </dgm:t>
    </dgm:pt>
    <dgm:pt modelId="{39AB9F32-5760-40AB-A9A7-E8C80624E119}">
      <dgm:prSet phldrT="[Text]"/>
      <dgm:spPr/>
      <dgm:t>
        <a:bodyPr/>
        <a:lstStyle/>
        <a:p>
          <a:r>
            <a:rPr lang="en-US" dirty="0"/>
            <a:t>History</a:t>
          </a:r>
        </a:p>
      </dgm:t>
    </dgm:pt>
    <dgm:pt modelId="{F46387A9-4B7E-4FEE-8ED1-853254EA32D7}" type="parTrans" cxnId="{889AD3AA-BAD6-42E2-8B28-815B81B96E28}">
      <dgm:prSet/>
      <dgm:spPr/>
      <dgm:t>
        <a:bodyPr/>
        <a:lstStyle/>
        <a:p>
          <a:endParaRPr lang="en-US"/>
        </a:p>
      </dgm:t>
    </dgm:pt>
    <dgm:pt modelId="{C53850F0-9EED-413A-B30C-4F1BE8145043}" type="sibTrans" cxnId="{889AD3AA-BAD6-42E2-8B28-815B81B96E28}">
      <dgm:prSet/>
      <dgm:spPr/>
      <dgm:t>
        <a:bodyPr/>
        <a:lstStyle/>
        <a:p>
          <a:endParaRPr lang="en-US"/>
        </a:p>
      </dgm:t>
    </dgm:pt>
    <dgm:pt modelId="{85417C8F-1438-4907-BCAE-DDD0B8DD38C6}">
      <dgm:prSet phldrT="[Text]" custT="1"/>
      <dgm:spPr/>
      <dgm:t>
        <a:bodyPr/>
        <a:lstStyle/>
        <a:p>
          <a:r>
            <a:rPr lang="en-US" sz="1200" dirty="0"/>
            <a:t>The HTML has an API to manage the state:</a:t>
          </a:r>
        </a:p>
        <a:p>
          <a:endParaRPr lang="en-US" sz="1200" dirty="0"/>
        </a:p>
        <a:p>
          <a:r>
            <a:rPr lang="en-US" sz="1200" dirty="0" err="1"/>
            <a:t>pushState</a:t>
          </a:r>
          <a:endParaRPr lang="en-US" sz="1200" dirty="0"/>
        </a:p>
        <a:p>
          <a:endParaRPr lang="en-US" sz="1200" dirty="0"/>
        </a:p>
        <a:p>
          <a:r>
            <a:rPr lang="en-US" sz="1200" dirty="0" err="1"/>
            <a:t>replaceState</a:t>
          </a:r>
          <a:endParaRPr lang="en-US" sz="1200" dirty="0"/>
        </a:p>
        <a:p>
          <a:endParaRPr lang="en-US" sz="1200" dirty="0"/>
        </a:p>
        <a:p>
          <a:r>
            <a:rPr lang="en-US" sz="1200" dirty="0" err="1"/>
            <a:t>popState</a:t>
          </a:r>
          <a:endParaRPr lang="en-US" sz="1200" dirty="0"/>
        </a:p>
      </dgm:t>
    </dgm:pt>
    <dgm:pt modelId="{28DE7761-2CD2-47B5-BFDF-63542E8261B0}" type="parTrans" cxnId="{67161E1D-4570-4F6D-BC5C-A2A9C82EFE75}">
      <dgm:prSet/>
      <dgm:spPr/>
      <dgm:t>
        <a:bodyPr/>
        <a:lstStyle/>
        <a:p>
          <a:endParaRPr lang="en-US"/>
        </a:p>
      </dgm:t>
    </dgm:pt>
    <dgm:pt modelId="{BD8F6593-A01E-48B9-87C7-71DFE2D60978}" type="sibTrans" cxnId="{67161E1D-4570-4F6D-BC5C-A2A9C82EFE75}">
      <dgm:prSet/>
      <dgm:spPr/>
      <dgm:t>
        <a:bodyPr/>
        <a:lstStyle/>
        <a:p>
          <a:endParaRPr lang="en-US"/>
        </a:p>
      </dgm:t>
    </dgm:pt>
    <dgm:pt modelId="{45F4DC5A-E8B7-470A-8FC0-E33E074E9FB4}">
      <dgm:prSet phldrT="[Text]"/>
      <dgm:spPr/>
      <dgm:t>
        <a:bodyPr/>
        <a:lstStyle/>
        <a:p>
          <a:r>
            <a:rPr lang="en-US" dirty="0"/>
            <a:t>React Router</a:t>
          </a:r>
        </a:p>
      </dgm:t>
    </dgm:pt>
    <dgm:pt modelId="{8006F81F-EBA3-4FEE-A5F2-077F56EECB12}" type="parTrans" cxnId="{07194F37-F527-4F12-A35C-3F96F1C9D5FA}">
      <dgm:prSet/>
      <dgm:spPr/>
      <dgm:t>
        <a:bodyPr/>
        <a:lstStyle/>
        <a:p>
          <a:endParaRPr lang="en-US"/>
        </a:p>
      </dgm:t>
    </dgm:pt>
    <dgm:pt modelId="{A12B6B40-54B2-4B8C-A12C-AF38EDD364BA}" type="sibTrans" cxnId="{07194F37-F527-4F12-A35C-3F96F1C9D5FA}">
      <dgm:prSet/>
      <dgm:spPr/>
      <dgm:t>
        <a:bodyPr/>
        <a:lstStyle/>
        <a:p>
          <a:endParaRPr lang="en-US"/>
        </a:p>
      </dgm:t>
    </dgm:pt>
    <dgm:pt modelId="{BE5CD2D0-CE49-4EE4-B74C-CE6E6B03AA74}">
      <dgm:prSet phldrT="[Text]" custT="1"/>
      <dgm:spPr/>
      <dgm:t>
        <a:bodyPr/>
        <a:lstStyle/>
        <a:p>
          <a:r>
            <a:rPr lang="en-US" sz="1200" dirty="0"/>
            <a:t>React Router interacts and manage the HTML history </a:t>
          </a:r>
          <a:r>
            <a:rPr lang="en-US" sz="1200" dirty="0" err="1"/>
            <a:t>api</a:t>
          </a:r>
          <a:r>
            <a:rPr lang="en-US" sz="1200" dirty="0"/>
            <a:t> to </a:t>
          </a:r>
          <a:r>
            <a:rPr lang="en-US" sz="1200" dirty="0" err="1"/>
            <a:t>to</a:t>
          </a:r>
          <a:r>
            <a:rPr lang="en-US" sz="1200" dirty="0"/>
            <a:t> handle the router and components that has to be shown</a:t>
          </a:r>
        </a:p>
      </dgm:t>
    </dgm:pt>
    <dgm:pt modelId="{88E4A02F-A06F-49DE-906B-4DD9207E700D}" type="parTrans" cxnId="{9B4C964D-78D7-4698-9237-1416F7E60788}">
      <dgm:prSet/>
      <dgm:spPr/>
      <dgm:t>
        <a:bodyPr/>
        <a:lstStyle/>
        <a:p>
          <a:endParaRPr lang="en-US"/>
        </a:p>
      </dgm:t>
    </dgm:pt>
    <dgm:pt modelId="{E7F02D13-28ED-4722-A93A-6D02D0B621A6}" type="sibTrans" cxnId="{9B4C964D-78D7-4698-9237-1416F7E60788}">
      <dgm:prSet/>
      <dgm:spPr/>
      <dgm:t>
        <a:bodyPr/>
        <a:lstStyle/>
        <a:p>
          <a:endParaRPr lang="en-US"/>
        </a:p>
      </dgm:t>
    </dgm:pt>
    <dgm:pt modelId="{77C3A457-4DA5-4560-ADFF-F2FBF5329154}">
      <dgm:prSet phldrT="[Text]"/>
      <dgm:spPr/>
      <dgm:t>
        <a:bodyPr/>
        <a:lstStyle/>
        <a:p>
          <a:r>
            <a:rPr lang="en-US" dirty="0"/>
            <a:t>Components</a:t>
          </a:r>
        </a:p>
      </dgm:t>
    </dgm:pt>
    <dgm:pt modelId="{EAFE91C0-EC3E-41CE-B29E-F3F3AD841915}" type="parTrans" cxnId="{5059CE27-A227-476A-8495-F7AF784D7016}">
      <dgm:prSet/>
      <dgm:spPr/>
      <dgm:t>
        <a:bodyPr/>
        <a:lstStyle/>
        <a:p>
          <a:endParaRPr lang="en-US"/>
        </a:p>
      </dgm:t>
    </dgm:pt>
    <dgm:pt modelId="{8195948A-F59C-41A3-994C-5C4AD98E28D5}" type="sibTrans" cxnId="{5059CE27-A227-476A-8495-F7AF784D7016}">
      <dgm:prSet/>
      <dgm:spPr/>
      <dgm:t>
        <a:bodyPr/>
        <a:lstStyle/>
        <a:p>
          <a:endParaRPr lang="en-US"/>
        </a:p>
      </dgm:t>
    </dgm:pt>
    <dgm:pt modelId="{6176D6E8-34EC-4C64-A569-94F1B4308DDB}">
      <dgm:prSet phldrT="[Text]" custT="1"/>
      <dgm:spPr/>
      <dgm:t>
        <a:bodyPr/>
        <a:lstStyle/>
        <a:p>
          <a:r>
            <a:rPr lang="en-US" sz="1200" dirty="0"/>
            <a:t>The components will be loaded depending of the routes that you define.</a:t>
          </a:r>
        </a:p>
      </dgm:t>
    </dgm:pt>
    <dgm:pt modelId="{E74A98F0-F22D-49C5-A834-0E45B409D4E8}" type="parTrans" cxnId="{43F90B47-FC34-40F2-835A-4B3DE83FD87E}">
      <dgm:prSet/>
      <dgm:spPr/>
      <dgm:t>
        <a:bodyPr/>
        <a:lstStyle/>
        <a:p>
          <a:endParaRPr lang="en-US"/>
        </a:p>
      </dgm:t>
    </dgm:pt>
    <dgm:pt modelId="{30CEC94B-A64A-4CA9-BE6A-893C1FC612EA}" type="sibTrans" cxnId="{43F90B47-FC34-40F2-835A-4B3DE83FD87E}">
      <dgm:prSet/>
      <dgm:spPr/>
      <dgm:t>
        <a:bodyPr/>
        <a:lstStyle/>
        <a:p>
          <a:endParaRPr lang="en-US"/>
        </a:p>
      </dgm:t>
    </dgm:pt>
    <dgm:pt modelId="{BBAAA6CB-336B-4FE5-B7D4-D3DBEAECC897}" type="pres">
      <dgm:prSet presAssocID="{2BC8C9B8-96BB-44BB-AF1C-977CDB472493}" presName="Name0" presStyleCnt="0">
        <dgm:presLayoutVars>
          <dgm:dir/>
          <dgm:animLvl val="lvl"/>
          <dgm:resizeHandles val="exact"/>
        </dgm:presLayoutVars>
      </dgm:prSet>
      <dgm:spPr/>
    </dgm:pt>
    <dgm:pt modelId="{BBF6E31B-188C-428A-8B00-955F48FB963C}" type="pres">
      <dgm:prSet presAssocID="{39AB9F32-5760-40AB-A9A7-E8C80624E119}" presName="compositeNode" presStyleCnt="0">
        <dgm:presLayoutVars>
          <dgm:bulletEnabled val="1"/>
        </dgm:presLayoutVars>
      </dgm:prSet>
      <dgm:spPr/>
    </dgm:pt>
    <dgm:pt modelId="{73227A5B-18E8-45BB-BAFB-68BE2CFB4AD3}" type="pres">
      <dgm:prSet presAssocID="{39AB9F32-5760-40AB-A9A7-E8C80624E119}" presName="bgRect" presStyleLbl="node1" presStyleIdx="0" presStyleCnt="3"/>
      <dgm:spPr/>
    </dgm:pt>
    <dgm:pt modelId="{AC2B9F05-0684-470C-9E62-C1D657EEF235}" type="pres">
      <dgm:prSet presAssocID="{39AB9F32-5760-40AB-A9A7-E8C80624E119}" presName="parentNode" presStyleLbl="node1" presStyleIdx="0" presStyleCnt="3">
        <dgm:presLayoutVars>
          <dgm:chMax val="0"/>
          <dgm:bulletEnabled val="1"/>
        </dgm:presLayoutVars>
      </dgm:prSet>
      <dgm:spPr/>
    </dgm:pt>
    <dgm:pt modelId="{B21D1972-28D2-45D8-AB8F-400180FA5C2D}" type="pres">
      <dgm:prSet presAssocID="{39AB9F32-5760-40AB-A9A7-E8C80624E119}" presName="childNode" presStyleLbl="node1" presStyleIdx="0" presStyleCnt="3">
        <dgm:presLayoutVars>
          <dgm:bulletEnabled val="1"/>
        </dgm:presLayoutVars>
      </dgm:prSet>
      <dgm:spPr/>
    </dgm:pt>
    <dgm:pt modelId="{2D2B6CB3-7211-438D-B763-7809B24606E2}" type="pres">
      <dgm:prSet presAssocID="{C53850F0-9EED-413A-B30C-4F1BE8145043}" presName="hSp" presStyleCnt="0"/>
      <dgm:spPr/>
    </dgm:pt>
    <dgm:pt modelId="{10B68F5A-5C79-4A3F-B722-24E3EE964910}" type="pres">
      <dgm:prSet presAssocID="{C53850F0-9EED-413A-B30C-4F1BE8145043}" presName="vProcSp" presStyleCnt="0"/>
      <dgm:spPr/>
    </dgm:pt>
    <dgm:pt modelId="{235B84D1-D819-4AAB-8EB2-CDE70B19D884}" type="pres">
      <dgm:prSet presAssocID="{C53850F0-9EED-413A-B30C-4F1BE8145043}" presName="vSp1" presStyleCnt="0"/>
      <dgm:spPr/>
    </dgm:pt>
    <dgm:pt modelId="{0F94CDEA-6D36-48DD-95F3-613CD2CEE306}" type="pres">
      <dgm:prSet presAssocID="{C53850F0-9EED-413A-B30C-4F1BE8145043}" presName="simulatedConn" presStyleLbl="solidFgAcc1" presStyleIdx="0" presStyleCnt="2"/>
      <dgm:spPr/>
    </dgm:pt>
    <dgm:pt modelId="{EEF5C65E-7003-4A3F-9C16-043685567D4E}" type="pres">
      <dgm:prSet presAssocID="{C53850F0-9EED-413A-B30C-4F1BE8145043}" presName="vSp2" presStyleCnt="0"/>
      <dgm:spPr/>
    </dgm:pt>
    <dgm:pt modelId="{8E7BF823-F5E1-4FF9-9B8B-E10C700A46A9}" type="pres">
      <dgm:prSet presAssocID="{C53850F0-9EED-413A-B30C-4F1BE8145043}" presName="sibTrans" presStyleCnt="0"/>
      <dgm:spPr/>
    </dgm:pt>
    <dgm:pt modelId="{B836109D-952E-4D7C-9735-4DBF0D9BD384}" type="pres">
      <dgm:prSet presAssocID="{45F4DC5A-E8B7-470A-8FC0-E33E074E9FB4}" presName="compositeNode" presStyleCnt="0">
        <dgm:presLayoutVars>
          <dgm:bulletEnabled val="1"/>
        </dgm:presLayoutVars>
      </dgm:prSet>
      <dgm:spPr/>
    </dgm:pt>
    <dgm:pt modelId="{42850DCC-F255-4D35-BEB5-13948DC785D3}" type="pres">
      <dgm:prSet presAssocID="{45F4DC5A-E8B7-470A-8FC0-E33E074E9FB4}" presName="bgRect" presStyleLbl="node1" presStyleIdx="1" presStyleCnt="3"/>
      <dgm:spPr/>
    </dgm:pt>
    <dgm:pt modelId="{17D4DBAD-D782-4E5E-AAAD-8F528BE6F567}" type="pres">
      <dgm:prSet presAssocID="{45F4DC5A-E8B7-470A-8FC0-E33E074E9FB4}" presName="parentNode" presStyleLbl="node1" presStyleIdx="1" presStyleCnt="3">
        <dgm:presLayoutVars>
          <dgm:chMax val="0"/>
          <dgm:bulletEnabled val="1"/>
        </dgm:presLayoutVars>
      </dgm:prSet>
      <dgm:spPr/>
    </dgm:pt>
    <dgm:pt modelId="{2646C71E-F7A8-443B-8046-AA5D1E8110B1}" type="pres">
      <dgm:prSet presAssocID="{45F4DC5A-E8B7-470A-8FC0-E33E074E9FB4}" presName="childNode" presStyleLbl="node1" presStyleIdx="1" presStyleCnt="3">
        <dgm:presLayoutVars>
          <dgm:bulletEnabled val="1"/>
        </dgm:presLayoutVars>
      </dgm:prSet>
      <dgm:spPr/>
    </dgm:pt>
    <dgm:pt modelId="{E4195075-EBF1-4DA8-A198-535A3CBEBFEC}" type="pres">
      <dgm:prSet presAssocID="{A12B6B40-54B2-4B8C-A12C-AF38EDD364BA}" presName="hSp" presStyleCnt="0"/>
      <dgm:spPr/>
    </dgm:pt>
    <dgm:pt modelId="{2E2C0E2D-6A64-4C10-B824-827E7AC04BB9}" type="pres">
      <dgm:prSet presAssocID="{A12B6B40-54B2-4B8C-A12C-AF38EDD364BA}" presName="vProcSp" presStyleCnt="0"/>
      <dgm:spPr/>
    </dgm:pt>
    <dgm:pt modelId="{586226AE-8975-438A-8842-F183446514F4}" type="pres">
      <dgm:prSet presAssocID="{A12B6B40-54B2-4B8C-A12C-AF38EDD364BA}" presName="vSp1" presStyleCnt="0"/>
      <dgm:spPr/>
    </dgm:pt>
    <dgm:pt modelId="{60C75B62-EA62-4F11-BD39-233DC1C6A2FB}" type="pres">
      <dgm:prSet presAssocID="{A12B6B40-54B2-4B8C-A12C-AF38EDD364BA}" presName="simulatedConn" presStyleLbl="solidFgAcc1" presStyleIdx="1" presStyleCnt="2"/>
      <dgm:spPr/>
    </dgm:pt>
    <dgm:pt modelId="{E1894A88-E3ED-4119-B115-90849E067719}" type="pres">
      <dgm:prSet presAssocID="{A12B6B40-54B2-4B8C-A12C-AF38EDD364BA}" presName="vSp2" presStyleCnt="0"/>
      <dgm:spPr/>
    </dgm:pt>
    <dgm:pt modelId="{2132AC5A-A4CF-40A0-BAD7-B59DB77763AB}" type="pres">
      <dgm:prSet presAssocID="{A12B6B40-54B2-4B8C-A12C-AF38EDD364BA}" presName="sibTrans" presStyleCnt="0"/>
      <dgm:spPr/>
    </dgm:pt>
    <dgm:pt modelId="{6BA4B36D-8523-417F-862F-962BCF656F18}" type="pres">
      <dgm:prSet presAssocID="{77C3A457-4DA5-4560-ADFF-F2FBF5329154}" presName="compositeNode" presStyleCnt="0">
        <dgm:presLayoutVars>
          <dgm:bulletEnabled val="1"/>
        </dgm:presLayoutVars>
      </dgm:prSet>
      <dgm:spPr/>
    </dgm:pt>
    <dgm:pt modelId="{6DF00E2D-D3E4-4A91-A28F-C0CA68C71A9B}" type="pres">
      <dgm:prSet presAssocID="{77C3A457-4DA5-4560-ADFF-F2FBF5329154}" presName="bgRect" presStyleLbl="node1" presStyleIdx="2" presStyleCnt="3" custLinFactNeighborX="6453" custLinFactNeighborY="1792"/>
      <dgm:spPr/>
    </dgm:pt>
    <dgm:pt modelId="{68ABEA3F-9021-433F-9BA8-D81E08B4EACA}" type="pres">
      <dgm:prSet presAssocID="{77C3A457-4DA5-4560-ADFF-F2FBF5329154}" presName="parentNode" presStyleLbl="node1" presStyleIdx="2" presStyleCnt="3">
        <dgm:presLayoutVars>
          <dgm:chMax val="0"/>
          <dgm:bulletEnabled val="1"/>
        </dgm:presLayoutVars>
      </dgm:prSet>
      <dgm:spPr/>
    </dgm:pt>
    <dgm:pt modelId="{414F53EF-863B-49B5-89A0-FC29487A339E}" type="pres">
      <dgm:prSet presAssocID="{77C3A457-4DA5-4560-ADFF-F2FBF5329154}" presName="childNode" presStyleLbl="node1" presStyleIdx="2" presStyleCnt="3">
        <dgm:presLayoutVars>
          <dgm:bulletEnabled val="1"/>
        </dgm:presLayoutVars>
      </dgm:prSet>
      <dgm:spPr/>
    </dgm:pt>
  </dgm:ptLst>
  <dgm:cxnLst>
    <dgm:cxn modelId="{1D6D0C0F-C8B4-49DF-AD14-CB95A719E20B}" type="presOf" srcId="{39AB9F32-5760-40AB-A9A7-E8C80624E119}" destId="{73227A5B-18E8-45BB-BAFB-68BE2CFB4AD3}" srcOrd="0" destOrd="0" presId="urn:microsoft.com/office/officeart/2005/8/layout/hProcess7"/>
    <dgm:cxn modelId="{0EF9A011-7AE1-4CC9-8A23-930E41685CB2}" type="presOf" srcId="{77C3A457-4DA5-4560-ADFF-F2FBF5329154}" destId="{68ABEA3F-9021-433F-9BA8-D81E08B4EACA}" srcOrd="1" destOrd="0" presId="urn:microsoft.com/office/officeart/2005/8/layout/hProcess7"/>
    <dgm:cxn modelId="{069D721B-8053-4705-BC72-0E1FCB5A1A7A}" type="presOf" srcId="{2BC8C9B8-96BB-44BB-AF1C-977CDB472493}" destId="{BBAAA6CB-336B-4FE5-B7D4-D3DBEAECC897}" srcOrd="0" destOrd="0" presId="urn:microsoft.com/office/officeart/2005/8/layout/hProcess7"/>
    <dgm:cxn modelId="{67161E1D-4570-4F6D-BC5C-A2A9C82EFE75}" srcId="{39AB9F32-5760-40AB-A9A7-E8C80624E119}" destId="{85417C8F-1438-4907-BCAE-DDD0B8DD38C6}" srcOrd="0" destOrd="0" parTransId="{28DE7761-2CD2-47B5-BFDF-63542E8261B0}" sibTransId="{BD8F6593-A01E-48B9-87C7-71DFE2D60978}"/>
    <dgm:cxn modelId="{0B5C7026-6164-4788-A1F4-A7832C5C1AAF}" type="presOf" srcId="{77C3A457-4DA5-4560-ADFF-F2FBF5329154}" destId="{6DF00E2D-D3E4-4A91-A28F-C0CA68C71A9B}" srcOrd="0" destOrd="0" presId="urn:microsoft.com/office/officeart/2005/8/layout/hProcess7"/>
    <dgm:cxn modelId="{5059CE27-A227-476A-8495-F7AF784D7016}" srcId="{2BC8C9B8-96BB-44BB-AF1C-977CDB472493}" destId="{77C3A457-4DA5-4560-ADFF-F2FBF5329154}" srcOrd="2" destOrd="0" parTransId="{EAFE91C0-EC3E-41CE-B29E-F3F3AD841915}" sibTransId="{8195948A-F59C-41A3-994C-5C4AD98E28D5}"/>
    <dgm:cxn modelId="{ACF7202E-398C-48DB-93C6-0E06055B04C7}" type="presOf" srcId="{BE5CD2D0-CE49-4EE4-B74C-CE6E6B03AA74}" destId="{2646C71E-F7A8-443B-8046-AA5D1E8110B1}" srcOrd="0" destOrd="0" presId="urn:microsoft.com/office/officeart/2005/8/layout/hProcess7"/>
    <dgm:cxn modelId="{7F1A3232-25C5-42D4-96BF-374E9302565A}" type="presOf" srcId="{45F4DC5A-E8B7-470A-8FC0-E33E074E9FB4}" destId="{17D4DBAD-D782-4E5E-AAAD-8F528BE6F567}" srcOrd="1" destOrd="0" presId="urn:microsoft.com/office/officeart/2005/8/layout/hProcess7"/>
    <dgm:cxn modelId="{07194F37-F527-4F12-A35C-3F96F1C9D5FA}" srcId="{2BC8C9B8-96BB-44BB-AF1C-977CDB472493}" destId="{45F4DC5A-E8B7-470A-8FC0-E33E074E9FB4}" srcOrd="1" destOrd="0" parTransId="{8006F81F-EBA3-4FEE-A5F2-077F56EECB12}" sibTransId="{A12B6B40-54B2-4B8C-A12C-AF38EDD364BA}"/>
    <dgm:cxn modelId="{43F90B47-FC34-40F2-835A-4B3DE83FD87E}" srcId="{77C3A457-4DA5-4560-ADFF-F2FBF5329154}" destId="{6176D6E8-34EC-4C64-A569-94F1B4308DDB}" srcOrd="0" destOrd="0" parTransId="{E74A98F0-F22D-49C5-A834-0E45B409D4E8}" sibTransId="{30CEC94B-A64A-4CA9-BE6A-893C1FC612EA}"/>
    <dgm:cxn modelId="{9B4C964D-78D7-4698-9237-1416F7E60788}" srcId="{45F4DC5A-E8B7-470A-8FC0-E33E074E9FB4}" destId="{BE5CD2D0-CE49-4EE4-B74C-CE6E6B03AA74}" srcOrd="0" destOrd="0" parTransId="{88E4A02F-A06F-49DE-906B-4DD9207E700D}" sibTransId="{E7F02D13-28ED-4722-A93A-6D02D0B621A6}"/>
    <dgm:cxn modelId="{4CC3AB77-AAE7-4E8F-8153-3F587C122932}" type="presOf" srcId="{6176D6E8-34EC-4C64-A569-94F1B4308DDB}" destId="{414F53EF-863B-49B5-89A0-FC29487A339E}" srcOrd="0" destOrd="0" presId="urn:microsoft.com/office/officeart/2005/8/layout/hProcess7"/>
    <dgm:cxn modelId="{C2112AA3-7129-4E23-998B-A0C6516A88F6}" type="presOf" srcId="{85417C8F-1438-4907-BCAE-DDD0B8DD38C6}" destId="{B21D1972-28D2-45D8-AB8F-400180FA5C2D}" srcOrd="0" destOrd="0" presId="urn:microsoft.com/office/officeart/2005/8/layout/hProcess7"/>
    <dgm:cxn modelId="{889AD3AA-BAD6-42E2-8B28-815B81B96E28}" srcId="{2BC8C9B8-96BB-44BB-AF1C-977CDB472493}" destId="{39AB9F32-5760-40AB-A9A7-E8C80624E119}" srcOrd="0" destOrd="0" parTransId="{F46387A9-4B7E-4FEE-8ED1-853254EA32D7}" sibTransId="{C53850F0-9EED-413A-B30C-4F1BE8145043}"/>
    <dgm:cxn modelId="{1AB723C2-BC8F-4851-A11E-3E1A1FA96E07}" type="presOf" srcId="{39AB9F32-5760-40AB-A9A7-E8C80624E119}" destId="{AC2B9F05-0684-470C-9E62-C1D657EEF235}" srcOrd="1" destOrd="0" presId="urn:microsoft.com/office/officeart/2005/8/layout/hProcess7"/>
    <dgm:cxn modelId="{F95FC3E9-E149-43B3-B696-FD7EC3A27ACA}" type="presOf" srcId="{45F4DC5A-E8B7-470A-8FC0-E33E074E9FB4}" destId="{42850DCC-F255-4D35-BEB5-13948DC785D3}" srcOrd="0" destOrd="0" presId="urn:microsoft.com/office/officeart/2005/8/layout/hProcess7"/>
    <dgm:cxn modelId="{ACEF8E4F-CFD3-4E67-87AA-0F2CA655A297}" type="presParOf" srcId="{BBAAA6CB-336B-4FE5-B7D4-D3DBEAECC897}" destId="{BBF6E31B-188C-428A-8B00-955F48FB963C}" srcOrd="0" destOrd="0" presId="urn:microsoft.com/office/officeart/2005/8/layout/hProcess7"/>
    <dgm:cxn modelId="{5ECB8595-B419-4BE6-8808-C2CF3E3BF9BA}" type="presParOf" srcId="{BBF6E31B-188C-428A-8B00-955F48FB963C}" destId="{73227A5B-18E8-45BB-BAFB-68BE2CFB4AD3}" srcOrd="0" destOrd="0" presId="urn:microsoft.com/office/officeart/2005/8/layout/hProcess7"/>
    <dgm:cxn modelId="{FBB7F5D4-1598-421D-8500-AE87D35FD1D3}" type="presParOf" srcId="{BBF6E31B-188C-428A-8B00-955F48FB963C}" destId="{AC2B9F05-0684-470C-9E62-C1D657EEF235}" srcOrd="1" destOrd="0" presId="urn:microsoft.com/office/officeart/2005/8/layout/hProcess7"/>
    <dgm:cxn modelId="{8BB83D6E-DA86-43BD-AE9B-C66A78D5A7DD}" type="presParOf" srcId="{BBF6E31B-188C-428A-8B00-955F48FB963C}" destId="{B21D1972-28D2-45D8-AB8F-400180FA5C2D}" srcOrd="2" destOrd="0" presId="urn:microsoft.com/office/officeart/2005/8/layout/hProcess7"/>
    <dgm:cxn modelId="{16B9423F-DE3B-4CA4-AF9E-C5BF200FDA0D}" type="presParOf" srcId="{BBAAA6CB-336B-4FE5-B7D4-D3DBEAECC897}" destId="{2D2B6CB3-7211-438D-B763-7809B24606E2}" srcOrd="1" destOrd="0" presId="urn:microsoft.com/office/officeart/2005/8/layout/hProcess7"/>
    <dgm:cxn modelId="{7685D666-B08F-419E-A7B5-C9FD33C61F18}" type="presParOf" srcId="{BBAAA6CB-336B-4FE5-B7D4-D3DBEAECC897}" destId="{10B68F5A-5C79-4A3F-B722-24E3EE964910}" srcOrd="2" destOrd="0" presId="urn:microsoft.com/office/officeart/2005/8/layout/hProcess7"/>
    <dgm:cxn modelId="{FE5C9B5A-6403-443A-8EBB-9E0896BC11CC}" type="presParOf" srcId="{10B68F5A-5C79-4A3F-B722-24E3EE964910}" destId="{235B84D1-D819-4AAB-8EB2-CDE70B19D884}" srcOrd="0" destOrd="0" presId="urn:microsoft.com/office/officeart/2005/8/layout/hProcess7"/>
    <dgm:cxn modelId="{45B4AE33-5D62-4169-A027-0ACA56118C5F}" type="presParOf" srcId="{10B68F5A-5C79-4A3F-B722-24E3EE964910}" destId="{0F94CDEA-6D36-48DD-95F3-613CD2CEE306}" srcOrd="1" destOrd="0" presId="urn:microsoft.com/office/officeart/2005/8/layout/hProcess7"/>
    <dgm:cxn modelId="{C8E2EDC5-2AAC-4284-A8DA-2B31B0A21B69}" type="presParOf" srcId="{10B68F5A-5C79-4A3F-B722-24E3EE964910}" destId="{EEF5C65E-7003-4A3F-9C16-043685567D4E}" srcOrd="2" destOrd="0" presId="urn:microsoft.com/office/officeart/2005/8/layout/hProcess7"/>
    <dgm:cxn modelId="{E21698EE-222F-40EB-A449-580102A12032}" type="presParOf" srcId="{BBAAA6CB-336B-4FE5-B7D4-D3DBEAECC897}" destId="{8E7BF823-F5E1-4FF9-9B8B-E10C700A46A9}" srcOrd="3" destOrd="0" presId="urn:microsoft.com/office/officeart/2005/8/layout/hProcess7"/>
    <dgm:cxn modelId="{A2644125-965E-43CA-A48A-F1FDB97D176E}" type="presParOf" srcId="{BBAAA6CB-336B-4FE5-B7D4-D3DBEAECC897}" destId="{B836109D-952E-4D7C-9735-4DBF0D9BD384}" srcOrd="4" destOrd="0" presId="urn:microsoft.com/office/officeart/2005/8/layout/hProcess7"/>
    <dgm:cxn modelId="{F0F3DBA1-9A99-40EE-B036-1279F24B50DF}" type="presParOf" srcId="{B836109D-952E-4D7C-9735-4DBF0D9BD384}" destId="{42850DCC-F255-4D35-BEB5-13948DC785D3}" srcOrd="0" destOrd="0" presId="urn:microsoft.com/office/officeart/2005/8/layout/hProcess7"/>
    <dgm:cxn modelId="{D93C113D-B65F-41EB-8326-739AF879FFE5}" type="presParOf" srcId="{B836109D-952E-4D7C-9735-4DBF0D9BD384}" destId="{17D4DBAD-D782-4E5E-AAAD-8F528BE6F567}" srcOrd="1" destOrd="0" presId="urn:microsoft.com/office/officeart/2005/8/layout/hProcess7"/>
    <dgm:cxn modelId="{F1470F36-3785-496A-9A7D-4CB76E225C99}" type="presParOf" srcId="{B836109D-952E-4D7C-9735-4DBF0D9BD384}" destId="{2646C71E-F7A8-443B-8046-AA5D1E8110B1}" srcOrd="2" destOrd="0" presId="urn:microsoft.com/office/officeart/2005/8/layout/hProcess7"/>
    <dgm:cxn modelId="{670FE3F1-DC69-45AC-8640-B6FCDC181919}" type="presParOf" srcId="{BBAAA6CB-336B-4FE5-B7D4-D3DBEAECC897}" destId="{E4195075-EBF1-4DA8-A198-535A3CBEBFEC}" srcOrd="5" destOrd="0" presId="urn:microsoft.com/office/officeart/2005/8/layout/hProcess7"/>
    <dgm:cxn modelId="{899D97D8-AB06-4096-8F9E-C9613A7429FA}" type="presParOf" srcId="{BBAAA6CB-336B-4FE5-B7D4-D3DBEAECC897}" destId="{2E2C0E2D-6A64-4C10-B824-827E7AC04BB9}" srcOrd="6" destOrd="0" presId="urn:microsoft.com/office/officeart/2005/8/layout/hProcess7"/>
    <dgm:cxn modelId="{47640C98-F2F7-4E9E-B463-216C8CB542C5}" type="presParOf" srcId="{2E2C0E2D-6A64-4C10-B824-827E7AC04BB9}" destId="{586226AE-8975-438A-8842-F183446514F4}" srcOrd="0" destOrd="0" presId="urn:microsoft.com/office/officeart/2005/8/layout/hProcess7"/>
    <dgm:cxn modelId="{ABA0CC95-A3D8-49B5-9C7A-E9FEBE0B9950}" type="presParOf" srcId="{2E2C0E2D-6A64-4C10-B824-827E7AC04BB9}" destId="{60C75B62-EA62-4F11-BD39-233DC1C6A2FB}" srcOrd="1" destOrd="0" presId="urn:microsoft.com/office/officeart/2005/8/layout/hProcess7"/>
    <dgm:cxn modelId="{E0FB6BCC-C126-4CA9-BD65-BFAADE70B0BE}" type="presParOf" srcId="{2E2C0E2D-6A64-4C10-B824-827E7AC04BB9}" destId="{E1894A88-E3ED-4119-B115-90849E067719}" srcOrd="2" destOrd="0" presId="urn:microsoft.com/office/officeart/2005/8/layout/hProcess7"/>
    <dgm:cxn modelId="{8C73F42D-BA22-4BC5-99EE-9FC128DCC483}" type="presParOf" srcId="{BBAAA6CB-336B-4FE5-B7D4-D3DBEAECC897}" destId="{2132AC5A-A4CF-40A0-BAD7-B59DB77763AB}" srcOrd="7" destOrd="0" presId="urn:microsoft.com/office/officeart/2005/8/layout/hProcess7"/>
    <dgm:cxn modelId="{266596F7-E0EC-489F-8C56-C8CB59811E8C}" type="presParOf" srcId="{BBAAA6CB-336B-4FE5-B7D4-D3DBEAECC897}" destId="{6BA4B36D-8523-417F-862F-962BCF656F18}" srcOrd="8" destOrd="0" presId="urn:microsoft.com/office/officeart/2005/8/layout/hProcess7"/>
    <dgm:cxn modelId="{19E8A7FC-C736-4C1F-9837-F6B4DDFF0FE6}" type="presParOf" srcId="{6BA4B36D-8523-417F-862F-962BCF656F18}" destId="{6DF00E2D-D3E4-4A91-A28F-C0CA68C71A9B}" srcOrd="0" destOrd="0" presId="urn:microsoft.com/office/officeart/2005/8/layout/hProcess7"/>
    <dgm:cxn modelId="{61F56207-9EA0-45EF-A1AE-4723017786B7}" type="presParOf" srcId="{6BA4B36D-8523-417F-862F-962BCF656F18}" destId="{68ABEA3F-9021-433F-9BA8-D81E08B4EACA}" srcOrd="1" destOrd="0" presId="urn:microsoft.com/office/officeart/2005/8/layout/hProcess7"/>
    <dgm:cxn modelId="{1C13D220-46AA-4380-8C24-55FD3F703BC4}" type="presParOf" srcId="{6BA4B36D-8523-417F-862F-962BCF656F18}" destId="{414F53EF-863B-49B5-89A0-FC29487A339E}" srcOrd="2" destOrd="0" presId="urn:microsoft.com/office/officeart/2005/8/layout/hProcess7"/>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227A5B-18E8-45BB-BAFB-68BE2CFB4AD3}">
      <dsp:nvSpPr>
        <dsp:cNvPr id="0" name=""/>
        <dsp:cNvSpPr/>
      </dsp:nvSpPr>
      <dsp:spPr>
        <a:xfrm>
          <a:off x="399" y="403743"/>
          <a:ext cx="1717643" cy="2061172"/>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History</a:t>
          </a:r>
        </a:p>
      </dsp:txBody>
      <dsp:txXfrm rot="16200000">
        <a:off x="-672917" y="1077060"/>
        <a:ext cx="1690161" cy="343528"/>
      </dsp:txXfrm>
    </dsp:sp>
    <dsp:sp modelId="{B21D1972-28D2-45D8-AB8F-400180FA5C2D}">
      <dsp:nvSpPr>
        <dsp:cNvPr id="0" name=""/>
        <dsp:cNvSpPr/>
      </dsp:nvSpPr>
      <dsp:spPr>
        <a:xfrm>
          <a:off x="343927" y="403743"/>
          <a:ext cx="1279644" cy="206117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The HTML has an API to manage the state:</a:t>
          </a:r>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kern="1200" dirty="0" err="1"/>
            <a:t>pushState</a:t>
          </a: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kern="1200" dirty="0" err="1"/>
            <a:t>replaceState</a:t>
          </a:r>
          <a:endParaRPr lang="en-US" sz="1200" kern="1200" dirty="0"/>
        </a:p>
        <a:p>
          <a:pPr marL="0" lvl="0" indent="0" algn="l" defTabSz="533400">
            <a:lnSpc>
              <a:spcPct val="90000"/>
            </a:lnSpc>
            <a:spcBef>
              <a:spcPct val="0"/>
            </a:spcBef>
            <a:spcAft>
              <a:spcPct val="35000"/>
            </a:spcAft>
            <a:buNone/>
          </a:pPr>
          <a:endParaRPr lang="en-US" sz="1200" kern="1200" dirty="0"/>
        </a:p>
        <a:p>
          <a:pPr marL="0" lvl="0" indent="0" algn="l" defTabSz="533400">
            <a:lnSpc>
              <a:spcPct val="90000"/>
            </a:lnSpc>
            <a:spcBef>
              <a:spcPct val="0"/>
            </a:spcBef>
            <a:spcAft>
              <a:spcPct val="35000"/>
            </a:spcAft>
            <a:buNone/>
          </a:pPr>
          <a:r>
            <a:rPr lang="en-US" sz="1200" kern="1200" dirty="0" err="1"/>
            <a:t>popState</a:t>
          </a:r>
          <a:endParaRPr lang="en-US" sz="1200" kern="1200" dirty="0"/>
        </a:p>
      </dsp:txBody>
      <dsp:txXfrm>
        <a:off x="343927" y="403743"/>
        <a:ext cx="1279644" cy="2061172"/>
      </dsp:txXfrm>
    </dsp:sp>
    <dsp:sp modelId="{42850DCC-F255-4D35-BEB5-13948DC785D3}">
      <dsp:nvSpPr>
        <dsp:cNvPr id="0" name=""/>
        <dsp:cNvSpPr/>
      </dsp:nvSpPr>
      <dsp:spPr>
        <a:xfrm>
          <a:off x="1778160" y="403743"/>
          <a:ext cx="1717643" cy="2061172"/>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React Router</a:t>
          </a:r>
        </a:p>
      </dsp:txBody>
      <dsp:txXfrm rot="16200000">
        <a:off x="1104843" y="1077060"/>
        <a:ext cx="1690161" cy="343528"/>
      </dsp:txXfrm>
    </dsp:sp>
    <dsp:sp modelId="{0F94CDEA-6D36-48DD-95F3-613CD2CEE306}">
      <dsp:nvSpPr>
        <dsp:cNvPr id="0" name=""/>
        <dsp:cNvSpPr/>
      </dsp:nvSpPr>
      <dsp:spPr>
        <a:xfrm rot="5400000">
          <a:off x="1635364" y="2041061"/>
          <a:ext cx="302766" cy="257646"/>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6C71E-F7A8-443B-8046-AA5D1E8110B1}">
      <dsp:nvSpPr>
        <dsp:cNvPr id="0" name=""/>
        <dsp:cNvSpPr/>
      </dsp:nvSpPr>
      <dsp:spPr>
        <a:xfrm>
          <a:off x="2121688" y="403743"/>
          <a:ext cx="1279644" cy="206117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React Router interacts and manage the HTML history </a:t>
          </a:r>
          <a:r>
            <a:rPr lang="en-US" sz="1200" kern="1200" dirty="0" err="1"/>
            <a:t>api</a:t>
          </a:r>
          <a:r>
            <a:rPr lang="en-US" sz="1200" kern="1200" dirty="0"/>
            <a:t> to </a:t>
          </a:r>
          <a:r>
            <a:rPr lang="en-US" sz="1200" kern="1200" dirty="0" err="1"/>
            <a:t>to</a:t>
          </a:r>
          <a:r>
            <a:rPr lang="en-US" sz="1200" kern="1200" dirty="0"/>
            <a:t> handle the router and components that has to be shown</a:t>
          </a:r>
        </a:p>
      </dsp:txBody>
      <dsp:txXfrm>
        <a:off x="2121688" y="403743"/>
        <a:ext cx="1279644" cy="2061172"/>
      </dsp:txXfrm>
    </dsp:sp>
    <dsp:sp modelId="{6DF00E2D-D3E4-4A91-A28F-C0CA68C71A9B}">
      <dsp:nvSpPr>
        <dsp:cNvPr id="0" name=""/>
        <dsp:cNvSpPr/>
      </dsp:nvSpPr>
      <dsp:spPr>
        <a:xfrm>
          <a:off x="3556320" y="440680"/>
          <a:ext cx="1717643" cy="2061172"/>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8580" rIns="88900" bIns="0" numCol="1" spcCol="1270" anchor="t" anchorCtr="0">
          <a:noAutofit/>
        </a:bodyPr>
        <a:lstStyle/>
        <a:p>
          <a:pPr marL="0" lvl="0" indent="0" algn="r" defTabSz="889000">
            <a:lnSpc>
              <a:spcPct val="90000"/>
            </a:lnSpc>
            <a:spcBef>
              <a:spcPct val="0"/>
            </a:spcBef>
            <a:spcAft>
              <a:spcPct val="35000"/>
            </a:spcAft>
            <a:buNone/>
          </a:pPr>
          <a:r>
            <a:rPr lang="en-US" sz="2000" kern="1200" dirty="0"/>
            <a:t>Components</a:t>
          </a:r>
        </a:p>
      </dsp:txBody>
      <dsp:txXfrm rot="16200000">
        <a:off x="2883004" y="1113996"/>
        <a:ext cx="1690161" cy="343528"/>
      </dsp:txXfrm>
    </dsp:sp>
    <dsp:sp modelId="{60C75B62-EA62-4F11-BD39-233DC1C6A2FB}">
      <dsp:nvSpPr>
        <dsp:cNvPr id="0" name=""/>
        <dsp:cNvSpPr/>
      </dsp:nvSpPr>
      <dsp:spPr>
        <a:xfrm rot="5400000">
          <a:off x="3413126" y="2041061"/>
          <a:ext cx="302766" cy="257646"/>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14F53EF-863B-49B5-89A0-FC29487A339E}">
      <dsp:nvSpPr>
        <dsp:cNvPr id="0" name=""/>
        <dsp:cNvSpPr/>
      </dsp:nvSpPr>
      <dsp:spPr>
        <a:xfrm>
          <a:off x="3899849" y="440680"/>
          <a:ext cx="1279644" cy="206117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The components will be loaded depending of the routes that you define.</a:t>
          </a:r>
        </a:p>
      </dsp:txBody>
      <dsp:txXfrm>
        <a:off x="3899849" y="440680"/>
        <a:ext cx="1279644" cy="206117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9537C3C-A511-4695-A2D5-8D5EBB18CE89}" type="datetimeFigureOut">
              <a:rPr lang="en-US" smtClean="0"/>
              <a:t>11/24/2021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51BF179-C15B-4065-B427-452918E62421}" type="slidenum">
              <a:rPr lang="en-US" smtClean="0"/>
              <a:t>‹#›</a:t>
            </a:fld>
            <a:endParaRPr lang="en-US"/>
          </a:p>
        </p:txBody>
      </p:sp>
    </p:spTree>
    <p:extLst>
      <p:ext uri="{BB962C8B-B14F-4D97-AF65-F5344CB8AC3E}">
        <p14:creationId xmlns:p14="http://schemas.microsoft.com/office/powerpoint/2010/main" val="15597093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7354014B-7070-40DE-9179-9FC2FBEDFC8E}" type="datetimeFigureOut">
              <a:rPr lang="en-US"/>
              <a:pPr>
                <a:defRPr/>
              </a:pPr>
              <a:t>11/24/2021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C002942-9E23-44FC-9F91-B8D3DD73426D}" type="slidenum">
              <a:rPr lang="en-US"/>
              <a:pPr>
                <a:defRPr/>
              </a:pPr>
              <a:t>‹#›</a:t>
            </a:fld>
            <a:endParaRPr lang="en-US" dirty="0"/>
          </a:p>
        </p:txBody>
      </p:sp>
    </p:spTree>
    <p:extLst>
      <p:ext uri="{BB962C8B-B14F-4D97-AF65-F5344CB8AC3E}">
        <p14:creationId xmlns:p14="http://schemas.microsoft.com/office/powerpoint/2010/main" val="86927296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4</a:t>
            </a:fld>
            <a:endParaRPr lang="en-US"/>
          </a:p>
        </p:txBody>
      </p:sp>
    </p:spTree>
    <p:extLst>
      <p:ext uri="{BB962C8B-B14F-4D97-AF65-F5344CB8AC3E}">
        <p14:creationId xmlns:p14="http://schemas.microsoft.com/office/powerpoint/2010/main" val="2314839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3277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327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32ADB6-1E3E-428F-B596-E6F2D45D3219}" type="slidenum">
              <a:rPr lang="en-US"/>
              <a:pPr fontAlgn="base">
                <a:spcBef>
                  <a:spcPct val="0"/>
                </a:spcBef>
                <a:spcAft>
                  <a:spcPct val="0"/>
                </a:spcAft>
              </a:pPr>
              <a:t>5</a:t>
            </a:fld>
            <a:endParaRPr lang="en-US"/>
          </a:p>
        </p:txBody>
      </p:sp>
    </p:spTree>
    <p:extLst>
      <p:ext uri="{BB962C8B-B14F-4D97-AF65-F5344CB8AC3E}">
        <p14:creationId xmlns:p14="http://schemas.microsoft.com/office/powerpoint/2010/main" val="2077576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BB3BA8B-4FD1-491D-AA77-84F4609CAD44}" type="slidenum">
              <a:rPr lang="en-US"/>
              <a:pPr fontAlgn="base">
                <a:spcBef>
                  <a:spcPct val="0"/>
                </a:spcBef>
                <a:spcAft>
                  <a:spcPct val="0"/>
                </a:spcAft>
              </a:pPr>
              <a:t>12</a:t>
            </a:fld>
            <a:endParaRPr lang="en-US"/>
          </a:p>
        </p:txBody>
      </p:sp>
    </p:spTree>
    <p:extLst>
      <p:ext uri="{BB962C8B-B14F-4D97-AF65-F5344CB8AC3E}">
        <p14:creationId xmlns:p14="http://schemas.microsoft.com/office/powerpoint/2010/main" val="8095749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9" descr="ridge4.png"/>
          <p:cNvPicPr>
            <a:picLocks noChangeAspect="1"/>
          </p:cNvPicPr>
          <p:nvPr/>
        </p:nvPicPr>
        <p:blipFill>
          <a:blip r:embed="rId2"/>
          <a:stretch>
            <a:fillRect/>
          </a:stretch>
        </p:blipFill>
        <p:spPr bwMode="ltGray">
          <a:xfrm>
            <a:off x="2118" y="1"/>
            <a:ext cx="2792598" cy="1015490"/>
          </a:xfrm>
          <a:prstGeom prst="rect">
            <a:avLst/>
          </a:prstGeom>
        </p:spPr>
      </p:pic>
      <p:pic>
        <p:nvPicPr>
          <p:cNvPr id="4" name="Picture 11" descr="Mahindra Logo.png"/>
          <p:cNvPicPr>
            <a:picLocks noChangeAspect="1"/>
          </p:cNvPicPr>
          <p:nvPr/>
        </p:nvPicPr>
        <p:blipFill>
          <a:blip r:embed="rId3"/>
          <a:stretch>
            <a:fillRect/>
          </a:stretch>
        </p:blipFill>
        <p:spPr bwMode="gray">
          <a:xfrm>
            <a:off x="9974562" y="467287"/>
            <a:ext cx="1683805" cy="46498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able Placeholder 5"/>
          <p:cNvSpPr>
            <a:spLocks noGrp="1"/>
          </p:cNvSpPr>
          <p:nvPr>
            <p:ph type="tbl" sz="quarter" idx="20"/>
          </p:nvPr>
        </p:nvSpPr>
        <p:spPr bwMode="gray">
          <a:xfrm>
            <a:off x="641351" y="1971675"/>
            <a:ext cx="10968567" cy="4162426"/>
          </a:xfrm>
        </p:spPr>
        <p:txBody>
          <a:bodyPr>
            <a:noAutofit/>
          </a:bodyPr>
          <a:lstStyle>
            <a:lvl1pPr marL="0" indent="0">
              <a:buNone/>
              <a:defRPr>
                <a:latin typeface="Arial" pitchFamily="34" charset="0"/>
                <a:cs typeface="Arial" pitchFamily="34" charset="0"/>
              </a:defRPr>
            </a:lvl1pPr>
          </a:lstStyle>
          <a:p>
            <a:pPr lvl="0"/>
            <a:r>
              <a:rPr lang="en-US" noProof="0"/>
              <a:t>Click icon to add table</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8" name="Text Placeholder 41"/>
          <p:cNvSpPr>
            <a:spLocks noGrp="1"/>
          </p:cNvSpPr>
          <p:nvPr>
            <p:ph type="body" sz="quarter" idx="13"/>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Chart Placeholder 4"/>
          <p:cNvSpPr>
            <a:spLocks noGrp="1"/>
          </p:cNvSpPr>
          <p:nvPr>
            <p:ph type="chart" sz="quarter" idx="21"/>
          </p:nvPr>
        </p:nvSpPr>
        <p:spPr bwMode="gray">
          <a:xfrm>
            <a:off x="641351" y="1971676"/>
            <a:ext cx="10968567" cy="4162425"/>
          </a:xfrm>
        </p:spPr>
        <p:txBody>
          <a:bodyPr>
            <a:noAutofit/>
          </a:bodyPr>
          <a:lstStyle>
            <a:lvl1pPr marL="0" indent="0">
              <a:buNone/>
              <a:defRPr>
                <a:latin typeface="Arial" pitchFamily="34" charset="0"/>
                <a:cs typeface="Arial" pitchFamily="34" charset="0"/>
              </a:defRPr>
            </a:lvl1pPr>
          </a:lstStyle>
          <a:p>
            <a:pPr lvl="0"/>
            <a:r>
              <a:rPr lang="en-US" noProof="0"/>
              <a:t>Click icon to add chart</a:t>
            </a:r>
            <a:endParaRPr lang="en-US" noProof="0" dirty="0"/>
          </a:p>
        </p:txBody>
      </p:sp>
      <p:sp>
        <p:nvSpPr>
          <p:cNvPr id="4"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TextBox 4"/>
          <p:cNvSpPr txBox="1">
            <a:spLocks noChangeArrowheads="1"/>
          </p:cNvSpPr>
          <p:nvPr/>
        </p:nvSpPr>
        <p:spPr bwMode="gray">
          <a:xfrm>
            <a:off x="1822451" y="3370263"/>
            <a:ext cx="9006416" cy="1754326"/>
          </a:xfrm>
          <a:prstGeom prst="rect">
            <a:avLst/>
          </a:prstGeom>
          <a:noFill/>
          <a:ln w="9525">
            <a:noFill/>
            <a:miter lim="800000"/>
            <a:headEnd/>
            <a:tailEnd/>
          </a:ln>
        </p:spPr>
        <p:txBody>
          <a:bodyPr lIns="0" tIns="0" rIns="0" bIns="0">
            <a:spAutoFit/>
          </a:bodyPr>
          <a:lstStyle/>
          <a:p>
            <a:pPr algn="just" fontAlgn="auto">
              <a:spcBef>
                <a:spcPts val="600"/>
              </a:spcBef>
              <a:spcAft>
                <a:spcPts val="0"/>
              </a:spcAft>
              <a:defRPr/>
            </a:pPr>
            <a:r>
              <a:rPr lang="en-US" sz="1000" b="1" dirty="0">
                <a:solidFill>
                  <a:schemeClr val="tx2"/>
                </a:solidFill>
                <a:latin typeface="Arial" pitchFamily="34" charset="0"/>
                <a:cs typeface="Arial" pitchFamily="34" charset="0"/>
              </a:rPr>
              <a:t>Disclaimer </a:t>
            </a:r>
          </a:p>
          <a:p>
            <a:pPr algn="just" fontAlgn="auto">
              <a:spcBef>
                <a:spcPts val="600"/>
              </a:spcBef>
              <a:spcAft>
                <a:spcPts val="0"/>
              </a:spcAft>
              <a:defRPr/>
            </a:pPr>
            <a:r>
              <a:rPr lang="en-US" sz="900" dirty="0">
                <a:solidFill>
                  <a:schemeClr val="tx2"/>
                </a:solidFill>
                <a:latin typeface="Arial" pitchFamily="34" charset="0"/>
                <a:cs typeface="Arial" pitchFamily="34" charset="0"/>
              </a:rPr>
              <a:t>Tech Mahindra Limited, herein referred to as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provide a wide array of presentations and reports, with the contributions of various professionals. These presentations and reports are for information purposes and private circulation only and do not constitute an offer to buy or sell any services</a:t>
            </a:r>
            <a:r>
              <a:rPr lang="en-US" sz="900" baseline="0" dirty="0">
                <a:solidFill>
                  <a:schemeClr val="tx2"/>
                </a:solidFill>
                <a:latin typeface="Arial" pitchFamily="34" charset="0"/>
                <a:cs typeface="Arial" pitchFamily="34" charset="0"/>
              </a:rPr>
              <a:t> </a:t>
            </a:r>
            <a:r>
              <a:rPr lang="en-US" sz="900" dirty="0">
                <a:solidFill>
                  <a:schemeClr val="tx2"/>
                </a:solidFill>
                <a:latin typeface="Arial" pitchFamily="34" charset="0"/>
                <a:cs typeface="Arial" pitchFamily="34" charset="0"/>
              </a:rPr>
              <a:t>mentioned therein. They do not purport to be a complete description of the market conditions or developments referred to in the material. While utmost care has been taken in preparing the above, we claim no responsibility for their accuracy. We shall not be liable for any direct or indirect losses arising from the use thereof and the viewers are requested to use the information contained herein at their own risk. These presentations and reports should not be reproduced, re-circulated, published in any media, website or otherwise, in any form or manner, in part or as a whole, without the express consent in writing of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or its subsidiaries. Any unauthorized use, disclosure or public dissemination of information contained herein is prohibited. Individual situations and local practices and standards may vary, so viewers and others utilizing information contained within a presentation are free to adopt differing standards and approaches as they see fit. You may not repackage or sell the presentation. Products and names mentioned in materials or presentations are the property of their respective owners and the mention of them does not constitute an endorsement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Information contained in a presentation hosted or promoted by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is provided “as is” without warranty of any kind, either expressed or implied, including any warranty of merchantability or fitness for a particular purpose. </a:t>
            </a:r>
            <a:r>
              <a:rPr lang="en-US" sz="900" dirty="0" err="1">
                <a:solidFill>
                  <a:schemeClr val="tx2"/>
                </a:solidFill>
                <a:latin typeface="Arial" pitchFamily="34" charset="0"/>
                <a:cs typeface="Arial" pitchFamily="34" charset="0"/>
              </a:rPr>
              <a:t>TechM</a:t>
            </a:r>
            <a:r>
              <a:rPr lang="en-US" sz="900" dirty="0">
                <a:solidFill>
                  <a:schemeClr val="tx2"/>
                </a:solidFill>
                <a:latin typeface="Arial" pitchFamily="34" charset="0"/>
                <a:cs typeface="Arial" pitchFamily="34" charset="0"/>
              </a:rPr>
              <a:t> assumes no liability or responsibility for the contents of a presentation or the opinions expressed by the presenters. All expressions of opinion are subject to change without notice.</a:t>
            </a:r>
          </a:p>
        </p:txBody>
      </p:sp>
      <p:sp>
        <p:nvSpPr>
          <p:cNvPr id="2" name="Title 1"/>
          <p:cNvSpPr>
            <a:spLocks noGrp="1"/>
          </p:cNvSpPr>
          <p:nvPr>
            <p:ph type="title"/>
          </p:nvPr>
        </p:nvSpPr>
        <p:spPr bwMode="gray">
          <a:xfrm>
            <a:off x="1822451" y="1527296"/>
            <a:ext cx="8973312"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1"/>
          <p:cNvSpPr>
            <a:spLocks noGrp="1"/>
          </p:cNvSpPr>
          <p:nvPr>
            <p:ph type="body" sz="quarter" idx="14"/>
          </p:nvPr>
        </p:nvSpPr>
        <p:spPr bwMode="gray">
          <a:xfrm>
            <a:off x="1822451" y="2140170"/>
            <a:ext cx="8979503" cy="276999"/>
          </a:xfrm>
          <a:noFill/>
          <a:ln w="9525">
            <a:noFill/>
            <a:miter lim="800000"/>
            <a:headEnd/>
            <a:tailEnd/>
          </a:ln>
        </p:spPr>
        <p:txBody>
          <a:bodyPr/>
          <a:lstStyle>
            <a:lvl1pPr marL="0" indent="0" algn="l" defTabSz="914400" rtl="0" eaLnBrk="1" fontAlgn="base" latinLnBrk="0" hangingPunct="1">
              <a:spcBef>
                <a:spcPts val="0"/>
              </a:spcBef>
              <a:spcAft>
                <a:spcPct val="0"/>
              </a:spcAft>
              <a:buClr>
                <a:schemeClr val="tx2"/>
              </a:buClr>
              <a:buFont typeface="Arial" pitchFamily="34" charset="0"/>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Rectangle 1"/>
          <p:cNvSpPr/>
          <p:nvPr/>
        </p:nvSpPr>
        <p:spPr bwMode="gray">
          <a:xfrm>
            <a:off x="0" y="0"/>
            <a:ext cx="12192000" cy="6858000"/>
          </a:xfrm>
          <a:prstGeom prst="rect">
            <a:avLst/>
          </a:pr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pic>
        <p:nvPicPr>
          <p:cNvPr id="3" name="Picture 10" descr="Mahindra Logo.png"/>
          <p:cNvPicPr>
            <a:picLocks noChangeAspect="1"/>
          </p:cNvPicPr>
          <p:nvPr/>
        </p:nvPicPr>
        <p:blipFill>
          <a:blip r:embed="rId2"/>
          <a:stretch>
            <a:fillRect/>
          </a:stretch>
        </p:blipFill>
        <p:spPr bwMode="gray">
          <a:xfrm>
            <a:off x="2977890" y="2567938"/>
            <a:ext cx="6236221" cy="172212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ndividual Project">
  <p:cSld name="Individual Project">
    <p:spTree>
      <p:nvGrpSpPr>
        <p:cNvPr id="1" name="Shape 35"/>
        <p:cNvGrpSpPr/>
        <p:nvPr/>
      </p:nvGrpSpPr>
      <p:grpSpPr>
        <a:xfrm>
          <a:off x="0" y="0"/>
          <a:ext cx="0" cy="0"/>
          <a:chOff x="0" y="0"/>
          <a:chExt cx="0" cy="0"/>
        </a:xfrm>
      </p:grpSpPr>
      <p:sp>
        <p:nvSpPr>
          <p:cNvPr id="36" name="Google Shape;36;p18"/>
          <p:cNvSpPr>
            <a:spLocks noGrp="1"/>
          </p:cNvSpPr>
          <p:nvPr>
            <p:ph type="pic" idx="2"/>
          </p:nvPr>
        </p:nvSpPr>
        <p:spPr>
          <a:xfrm>
            <a:off x="861107" y="1595445"/>
            <a:ext cx="4741884" cy="3429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4" name="Picture 9" descr="ridge4.png">
            <a:extLst>
              <a:ext uri="{FF2B5EF4-FFF2-40B4-BE49-F238E27FC236}">
                <a16:creationId xmlns:a16="http://schemas.microsoft.com/office/drawing/2014/main" id="{B7039B87-E3D5-4EC9-B591-74AD07065D8F}"/>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5" name="Picture 11" descr="Mahindra Logo.png">
            <a:extLst>
              <a:ext uri="{FF2B5EF4-FFF2-40B4-BE49-F238E27FC236}">
                <a16:creationId xmlns:a16="http://schemas.microsoft.com/office/drawing/2014/main" id="{5CB2064D-D9AC-4402-977C-A7B475CC3952}"/>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3" name="Picture 2">
            <a:extLst>
              <a:ext uri="{FF2B5EF4-FFF2-40B4-BE49-F238E27FC236}">
                <a16:creationId xmlns:a16="http://schemas.microsoft.com/office/drawing/2014/main" id="{0D762462-1F6F-4095-8D71-979D2A097B85}"/>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41800888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7"/>
        <p:cNvGrpSpPr/>
        <p:nvPr/>
      </p:nvGrpSpPr>
      <p:grpSpPr>
        <a:xfrm>
          <a:off x="0" y="0"/>
          <a:ext cx="0" cy="0"/>
          <a:chOff x="0" y="0"/>
          <a:chExt cx="0" cy="0"/>
        </a:xfrm>
      </p:grpSpPr>
      <p:sp>
        <p:nvSpPr>
          <p:cNvPr id="48" name="Google Shape;4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989797"/>
              </a:buClr>
              <a:buSzPts val="2400"/>
              <a:buNone/>
              <a:defRPr sz="2400">
                <a:solidFill>
                  <a:srgbClr val="989797"/>
                </a:solidFill>
              </a:defRPr>
            </a:lvl1pPr>
            <a:lvl2pPr marL="914400" lvl="1" indent="-228600" algn="l">
              <a:lnSpc>
                <a:spcPct val="90000"/>
              </a:lnSpc>
              <a:spcBef>
                <a:spcPts val="500"/>
              </a:spcBef>
              <a:spcAft>
                <a:spcPts val="0"/>
              </a:spcAft>
              <a:buClr>
                <a:srgbClr val="989797"/>
              </a:buClr>
              <a:buSzPts val="2000"/>
              <a:buNone/>
              <a:defRPr sz="2000">
                <a:solidFill>
                  <a:srgbClr val="989797"/>
                </a:solidFill>
              </a:defRPr>
            </a:lvl2pPr>
            <a:lvl3pPr marL="1371600" lvl="2" indent="-228600" algn="l">
              <a:lnSpc>
                <a:spcPct val="90000"/>
              </a:lnSpc>
              <a:spcBef>
                <a:spcPts val="500"/>
              </a:spcBef>
              <a:spcAft>
                <a:spcPts val="0"/>
              </a:spcAft>
              <a:buClr>
                <a:srgbClr val="989797"/>
              </a:buClr>
              <a:buSzPts val="1800"/>
              <a:buNone/>
              <a:defRPr sz="1800">
                <a:solidFill>
                  <a:srgbClr val="989797"/>
                </a:solidFill>
              </a:defRPr>
            </a:lvl3pPr>
            <a:lvl4pPr marL="1828800" lvl="3" indent="-228600" algn="l">
              <a:lnSpc>
                <a:spcPct val="90000"/>
              </a:lnSpc>
              <a:spcBef>
                <a:spcPts val="500"/>
              </a:spcBef>
              <a:spcAft>
                <a:spcPts val="0"/>
              </a:spcAft>
              <a:buClr>
                <a:srgbClr val="989797"/>
              </a:buClr>
              <a:buSzPts val="1600"/>
              <a:buNone/>
              <a:defRPr sz="1600">
                <a:solidFill>
                  <a:srgbClr val="989797"/>
                </a:solidFill>
              </a:defRPr>
            </a:lvl4pPr>
            <a:lvl5pPr marL="2286000" lvl="4" indent="-228600" algn="l">
              <a:lnSpc>
                <a:spcPct val="90000"/>
              </a:lnSpc>
              <a:spcBef>
                <a:spcPts val="500"/>
              </a:spcBef>
              <a:spcAft>
                <a:spcPts val="0"/>
              </a:spcAft>
              <a:buClr>
                <a:srgbClr val="989797"/>
              </a:buClr>
              <a:buSzPts val="1600"/>
              <a:buNone/>
              <a:defRPr sz="1600">
                <a:solidFill>
                  <a:srgbClr val="989797"/>
                </a:solidFill>
              </a:defRPr>
            </a:lvl5pPr>
            <a:lvl6pPr marL="2743200" lvl="5" indent="-228600" algn="l">
              <a:lnSpc>
                <a:spcPct val="90000"/>
              </a:lnSpc>
              <a:spcBef>
                <a:spcPts val="500"/>
              </a:spcBef>
              <a:spcAft>
                <a:spcPts val="0"/>
              </a:spcAft>
              <a:buClr>
                <a:srgbClr val="989797"/>
              </a:buClr>
              <a:buSzPts val="1600"/>
              <a:buNone/>
              <a:defRPr sz="1600">
                <a:solidFill>
                  <a:srgbClr val="989797"/>
                </a:solidFill>
              </a:defRPr>
            </a:lvl6pPr>
            <a:lvl7pPr marL="3200400" lvl="6" indent="-228600" algn="l">
              <a:lnSpc>
                <a:spcPct val="90000"/>
              </a:lnSpc>
              <a:spcBef>
                <a:spcPts val="500"/>
              </a:spcBef>
              <a:spcAft>
                <a:spcPts val="0"/>
              </a:spcAft>
              <a:buClr>
                <a:srgbClr val="989797"/>
              </a:buClr>
              <a:buSzPts val="1600"/>
              <a:buNone/>
              <a:defRPr sz="1600">
                <a:solidFill>
                  <a:srgbClr val="989797"/>
                </a:solidFill>
              </a:defRPr>
            </a:lvl7pPr>
            <a:lvl8pPr marL="3657600" lvl="7" indent="-228600" algn="l">
              <a:lnSpc>
                <a:spcPct val="90000"/>
              </a:lnSpc>
              <a:spcBef>
                <a:spcPts val="500"/>
              </a:spcBef>
              <a:spcAft>
                <a:spcPts val="0"/>
              </a:spcAft>
              <a:buClr>
                <a:srgbClr val="989797"/>
              </a:buClr>
              <a:buSzPts val="1600"/>
              <a:buNone/>
              <a:defRPr sz="1600">
                <a:solidFill>
                  <a:srgbClr val="989797"/>
                </a:solidFill>
              </a:defRPr>
            </a:lvl8pPr>
            <a:lvl9pPr marL="4114800" lvl="8" indent="-228600" algn="l">
              <a:lnSpc>
                <a:spcPct val="90000"/>
              </a:lnSpc>
              <a:spcBef>
                <a:spcPts val="500"/>
              </a:spcBef>
              <a:spcAft>
                <a:spcPts val="0"/>
              </a:spcAft>
              <a:buClr>
                <a:srgbClr val="989797"/>
              </a:buClr>
              <a:buSzPts val="1600"/>
              <a:buNone/>
              <a:defRPr sz="1600">
                <a:solidFill>
                  <a:srgbClr val="989797"/>
                </a:solidFill>
              </a:defRPr>
            </a:lvl9pPr>
          </a:lstStyle>
          <a:p>
            <a:endParaRPr/>
          </a:p>
        </p:txBody>
      </p:sp>
      <p:sp>
        <p:nvSpPr>
          <p:cNvPr id="50" name="Google Shape;5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859579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53"/>
        <p:cNvGrpSpPr/>
        <p:nvPr/>
      </p:nvGrpSpPr>
      <p:grpSpPr>
        <a:xfrm>
          <a:off x="0" y="0"/>
          <a:ext cx="0" cy="0"/>
          <a:chOff x="0" y="0"/>
          <a:chExt cx="0" cy="0"/>
        </a:xfrm>
      </p:grpSpPr>
      <p:sp>
        <p:nvSpPr>
          <p:cNvPr id="54" name="Google Shape;5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08209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60"/>
        <p:cNvGrpSpPr/>
        <p:nvPr/>
      </p:nvGrpSpPr>
      <p:grpSpPr>
        <a:xfrm>
          <a:off x="0" y="0"/>
          <a:ext cx="0" cy="0"/>
          <a:chOff x="0" y="0"/>
          <a:chExt cx="0" cy="0"/>
        </a:xfrm>
      </p:grpSpPr>
      <p:sp>
        <p:nvSpPr>
          <p:cNvPr id="61" name="Google Shape;6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3" name="Google Shape;6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5" name="Google Shape;6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376772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9"/>
        <p:cNvGrpSpPr/>
        <p:nvPr/>
      </p:nvGrpSpPr>
      <p:grpSpPr>
        <a:xfrm>
          <a:off x="0" y="0"/>
          <a:ext cx="0" cy="0"/>
          <a:chOff x="0" y="0"/>
          <a:chExt cx="0" cy="0"/>
        </a:xfrm>
      </p:grpSpPr>
      <p:sp>
        <p:nvSpPr>
          <p:cNvPr id="70" name="Google Shape;7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981726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7" name="Google Shape;7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8" name="Google Shape;7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10431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Subtitle 2"/>
          <p:cNvSpPr>
            <a:spLocks noGrp="1"/>
          </p:cNvSpPr>
          <p:nvPr>
            <p:ph type="subTitle" idx="1"/>
          </p:nvPr>
        </p:nvSpPr>
        <p:spPr bwMode="gray">
          <a:xfrm>
            <a:off x="2436284" y="4053702"/>
            <a:ext cx="7349067" cy="276999"/>
          </a:xfrm>
        </p:spPr>
        <p:txBody>
          <a:bodyPr anchor="b">
            <a:noAutofit/>
          </a:bodyPr>
          <a:lstStyle>
            <a:lvl1pPr marL="0" indent="0" algn="l">
              <a:buNone/>
              <a:defRPr b="1">
                <a:solidFill>
                  <a:schemeClr val="tx2"/>
                </a:solidFill>
                <a:latin typeface="Arial" pitchFamily="34" charset="0"/>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9" name="Title 8"/>
          <p:cNvSpPr>
            <a:spLocks noGrp="1"/>
          </p:cNvSpPr>
          <p:nvPr>
            <p:ph type="title"/>
          </p:nvPr>
        </p:nvSpPr>
        <p:spPr bwMode="gray">
          <a:xfrm>
            <a:off x="2436284" y="2184400"/>
            <a:ext cx="7349067" cy="615553"/>
          </a:xfrm>
        </p:spPr>
        <p:txBody>
          <a:bodyPr/>
          <a:lstStyle>
            <a:lvl1pPr algn="l">
              <a:defRPr sz="4000" b="1">
                <a:solidFill>
                  <a:schemeClr val="bg2"/>
                </a:solidFill>
                <a:latin typeface="Arial" pitchFamily="34" charset="0"/>
                <a:cs typeface="Arial" pitchFamily="34" charset="0"/>
              </a:defRPr>
            </a:lvl1pPr>
          </a:lstStyle>
          <a:p>
            <a:r>
              <a:rPr lang="en-US"/>
              <a:t>Click to edit Master title style</a:t>
            </a:r>
            <a:endParaRPr lang="en-US" dirty="0"/>
          </a:p>
        </p:txBody>
      </p:sp>
      <p:pic>
        <p:nvPicPr>
          <p:cNvPr id="8" name="Picture 9" descr="ridge4.png"/>
          <p:cNvPicPr>
            <a:picLocks noChangeAspect="1"/>
          </p:cNvPicPr>
          <p:nvPr userDrawn="1"/>
        </p:nvPicPr>
        <p:blipFill>
          <a:blip r:embed="rId2"/>
          <a:stretch>
            <a:fillRect/>
          </a:stretch>
        </p:blipFill>
        <p:spPr bwMode="ltGray">
          <a:xfrm>
            <a:off x="2118" y="1"/>
            <a:ext cx="2792598" cy="1015490"/>
          </a:xfrm>
          <a:prstGeom prst="rect">
            <a:avLst/>
          </a:prstGeom>
        </p:spPr>
      </p:pic>
      <p:pic>
        <p:nvPicPr>
          <p:cNvPr id="10" name="Picture 11" descr="Mahindra Logo.png"/>
          <p:cNvPicPr>
            <a:picLocks noChangeAspect="1"/>
          </p:cNvPicPr>
          <p:nvPr userDrawn="1"/>
        </p:nvPicPr>
        <p:blipFill>
          <a:blip r:embed="rId3">
            <a:biLevel thresh="25000"/>
          </a:blip>
          <a:stretch>
            <a:fillRect/>
          </a:stretch>
        </p:blipFill>
        <p:spPr bwMode="gray">
          <a:xfrm>
            <a:off x="9974562" y="467287"/>
            <a:ext cx="1683805" cy="4649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81"/>
        <p:cNvGrpSpPr/>
        <p:nvPr/>
      </p:nvGrpSpPr>
      <p:grpSpPr>
        <a:xfrm>
          <a:off x="0" y="0"/>
          <a:ext cx="0" cy="0"/>
          <a:chOff x="0" y="0"/>
          <a:chExt cx="0" cy="0"/>
        </a:xfrm>
      </p:grpSpPr>
      <p:sp>
        <p:nvSpPr>
          <p:cNvPr id="82" name="Google Shape;8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84" name="Google Shape;8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42064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88"/>
        <p:cNvGrpSpPr/>
        <p:nvPr/>
      </p:nvGrpSpPr>
      <p:grpSpPr>
        <a:xfrm>
          <a:off x="0" y="0"/>
          <a:ext cx="0" cy="0"/>
          <a:chOff x="0" y="0"/>
          <a:chExt cx="0" cy="0"/>
        </a:xfrm>
      </p:grpSpPr>
      <p:sp>
        <p:nvSpPr>
          <p:cNvPr id="89" name="Google Shape;8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119673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94"/>
        <p:cNvGrpSpPr/>
        <p:nvPr/>
      </p:nvGrpSpPr>
      <p:grpSpPr>
        <a:xfrm>
          <a:off x="0" y="0"/>
          <a:ext cx="0" cy="0"/>
          <a:chOff x="0" y="0"/>
          <a:chExt cx="0" cy="0"/>
        </a:xfrm>
      </p:grpSpPr>
      <p:sp>
        <p:nvSpPr>
          <p:cNvPr id="95" name="Google Shape;9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105406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2_Sta_clients">
  <p:cSld name="2_Sta_clients">
    <p:spTree>
      <p:nvGrpSpPr>
        <p:cNvPr id="1" name="Shape 100"/>
        <p:cNvGrpSpPr/>
        <p:nvPr/>
      </p:nvGrpSpPr>
      <p:grpSpPr>
        <a:xfrm>
          <a:off x="0" y="0"/>
          <a:ext cx="0" cy="0"/>
          <a:chOff x="0" y="0"/>
          <a:chExt cx="0" cy="0"/>
        </a:xfrm>
      </p:grpSpPr>
      <p:sp>
        <p:nvSpPr>
          <p:cNvPr id="101" name="Google Shape;101;p31"/>
          <p:cNvSpPr>
            <a:spLocks noGrp="1"/>
          </p:cNvSpPr>
          <p:nvPr>
            <p:ph type="pic" idx="2"/>
          </p:nvPr>
        </p:nvSpPr>
        <p:spPr>
          <a:xfrm>
            <a:off x="847152" y="1758950"/>
            <a:ext cx="4940892" cy="33401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301971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9_Title Slide">
  <p:cSld name="9_Title Slide">
    <p:spTree>
      <p:nvGrpSpPr>
        <p:cNvPr id="1" name="Shape 102"/>
        <p:cNvGrpSpPr/>
        <p:nvPr/>
      </p:nvGrpSpPr>
      <p:grpSpPr>
        <a:xfrm>
          <a:off x="0" y="0"/>
          <a:ext cx="0" cy="0"/>
          <a:chOff x="0" y="0"/>
          <a:chExt cx="0" cy="0"/>
        </a:xfrm>
      </p:grpSpPr>
    </p:spTree>
    <p:extLst>
      <p:ext uri="{BB962C8B-B14F-4D97-AF65-F5344CB8AC3E}">
        <p14:creationId xmlns:p14="http://schemas.microsoft.com/office/powerpoint/2010/main" val="8574260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Image Placeholder">
  <p:cSld name="Big Image Placeholder">
    <p:spTree>
      <p:nvGrpSpPr>
        <p:cNvPr id="1" name="Shape 103"/>
        <p:cNvGrpSpPr/>
        <p:nvPr/>
      </p:nvGrpSpPr>
      <p:grpSpPr>
        <a:xfrm>
          <a:off x="0" y="0"/>
          <a:ext cx="0" cy="0"/>
          <a:chOff x="0" y="0"/>
          <a:chExt cx="0" cy="0"/>
        </a:xfrm>
      </p:grpSpPr>
      <p:sp>
        <p:nvSpPr>
          <p:cNvPr id="104" name="Google Shape;104;p33"/>
          <p:cNvSpPr>
            <a:spLocks noGrp="1"/>
          </p:cNvSpPr>
          <p:nvPr>
            <p:ph type="pic" idx="2"/>
          </p:nvPr>
        </p:nvSpPr>
        <p:spPr>
          <a:xfrm>
            <a:off x="-1588"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D8D8D8"/>
              </a:buClr>
              <a:buSzPts val="2100"/>
              <a:buFont typeface="Arial"/>
              <a:buNone/>
              <a:defRPr sz="2100" b="0" i="0" u="none" strike="noStrike" cap="none">
                <a:solidFill>
                  <a:srgbClr val="D8D8D8"/>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1743188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Big Image Placeholder">
  <p:cSld name="1_Big Image Placeholder">
    <p:spTree>
      <p:nvGrpSpPr>
        <p:cNvPr id="1" name="Shape 105"/>
        <p:cNvGrpSpPr/>
        <p:nvPr/>
      </p:nvGrpSpPr>
      <p:grpSpPr>
        <a:xfrm>
          <a:off x="0" y="0"/>
          <a:ext cx="0" cy="0"/>
          <a:chOff x="0" y="0"/>
          <a:chExt cx="0" cy="0"/>
        </a:xfrm>
      </p:grpSpPr>
      <p:sp>
        <p:nvSpPr>
          <p:cNvPr id="106" name="Google Shape;106;p34"/>
          <p:cNvSpPr>
            <a:spLocks noGrp="1"/>
          </p:cNvSpPr>
          <p:nvPr>
            <p:ph type="pic" idx="2"/>
          </p:nvPr>
        </p:nvSpPr>
        <p:spPr>
          <a:xfrm>
            <a:off x="1075851"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 name="Google Shape;107;p34"/>
          <p:cNvSpPr>
            <a:spLocks noGrp="1"/>
          </p:cNvSpPr>
          <p:nvPr>
            <p:ph type="pic" idx="3"/>
          </p:nvPr>
        </p:nvSpPr>
        <p:spPr>
          <a:xfrm>
            <a:off x="3359647"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 name="Google Shape;108;p34"/>
          <p:cNvSpPr>
            <a:spLocks noGrp="1"/>
          </p:cNvSpPr>
          <p:nvPr>
            <p:ph type="pic" idx="4"/>
          </p:nvPr>
        </p:nvSpPr>
        <p:spPr>
          <a:xfrm>
            <a:off x="5643442"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 name="Google Shape;109;p34"/>
          <p:cNvSpPr>
            <a:spLocks noGrp="1"/>
          </p:cNvSpPr>
          <p:nvPr>
            <p:ph type="pic" idx="5"/>
          </p:nvPr>
        </p:nvSpPr>
        <p:spPr>
          <a:xfrm>
            <a:off x="7927238" y="1999365"/>
            <a:ext cx="2099721" cy="2099174"/>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992878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Big Image Placeholder">
  <p:cSld name="2_Big Image Placeholder">
    <p:spTree>
      <p:nvGrpSpPr>
        <p:cNvPr id="1" name="Shape 110"/>
        <p:cNvGrpSpPr/>
        <p:nvPr/>
      </p:nvGrpSpPr>
      <p:grpSpPr>
        <a:xfrm>
          <a:off x="0" y="0"/>
          <a:ext cx="0" cy="0"/>
          <a:chOff x="0" y="0"/>
          <a:chExt cx="0" cy="0"/>
        </a:xfrm>
      </p:grpSpPr>
      <p:sp>
        <p:nvSpPr>
          <p:cNvPr id="111" name="Google Shape;111;p35"/>
          <p:cNvSpPr>
            <a:spLocks noGrp="1"/>
          </p:cNvSpPr>
          <p:nvPr>
            <p:ph type="pic" idx="2"/>
          </p:nvPr>
        </p:nvSpPr>
        <p:spPr>
          <a:xfrm>
            <a:off x="2760469"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 name="Google Shape;112;p35"/>
          <p:cNvSpPr>
            <a:spLocks noGrp="1"/>
          </p:cNvSpPr>
          <p:nvPr>
            <p:ph type="pic" idx="3"/>
          </p:nvPr>
        </p:nvSpPr>
        <p:spPr>
          <a:xfrm>
            <a:off x="9905405"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 name="Google Shape;113;p35"/>
          <p:cNvSpPr>
            <a:spLocks noGrp="1"/>
          </p:cNvSpPr>
          <p:nvPr>
            <p:ph type="pic" idx="4"/>
          </p:nvPr>
        </p:nvSpPr>
        <p:spPr>
          <a:xfrm>
            <a:off x="7510957"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 name="Google Shape;114;p35"/>
          <p:cNvSpPr>
            <a:spLocks noGrp="1"/>
          </p:cNvSpPr>
          <p:nvPr>
            <p:ph type="pic" idx="5"/>
          </p:nvPr>
        </p:nvSpPr>
        <p:spPr>
          <a:xfrm>
            <a:off x="9905405"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 name="Google Shape;115;p35"/>
          <p:cNvSpPr>
            <a:spLocks noGrp="1"/>
          </p:cNvSpPr>
          <p:nvPr>
            <p:ph type="pic" idx="6"/>
          </p:nvPr>
        </p:nvSpPr>
        <p:spPr>
          <a:xfrm>
            <a:off x="5128492" y="1497707"/>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 name="Google Shape;116;p35"/>
          <p:cNvSpPr>
            <a:spLocks noGrp="1"/>
          </p:cNvSpPr>
          <p:nvPr>
            <p:ph type="pic" idx="7"/>
          </p:nvPr>
        </p:nvSpPr>
        <p:spPr>
          <a:xfrm>
            <a:off x="5128492" y="3762240"/>
            <a:ext cx="2286595" cy="2144716"/>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897632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3_Big Image Placeholder">
  <p:cSld name="3_Big Image Placeholder">
    <p:spTree>
      <p:nvGrpSpPr>
        <p:cNvPr id="1" name="Shape 117"/>
        <p:cNvGrpSpPr/>
        <p:nvPr/>
      </p:nvGrpSpPr>
      <p:grpSpPr>
        <a:xfrm>
          <a:off x="0" y="0"/>
          <a:ext cx="0" cy="0"/>
          <a:chOff x="0" y="0"/>
          <a:chExt cx="0" cy="0"/>
        </a:xfrm>
      </p:grpSpPr>
      <p:sp>
        <p:nvSpPr>
          <p:cNvPr id="118" name="Google Shape;118;p36"/>
          <p:cNvSpPr>
            <a:spLocks noGrp="1"/>
          </p:cNvSpPr>
          <p:nvPr>
            <p:ph type="pic" idx="2"/>
          </p:nvPr>
        </p:nvSpPr>
        <p:spPr>
          <a:xfrm>
            <a:off x="8039"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 name="Google Shape;119;p36"/>
          <p:cNvSpPr>
            <a:spLocks noGrp="1"/>
          </p:cNvSpPr>
          <p:nvPr>
            <p:ph type="pic" idx="3"/>
          </p:nvPr>
        </p:nvSpPr>
        <p:spPr>
          <a:xfrm>
            <a:off x="6094412" y="0"/>
            <a:ext cx="6086373"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08721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4_Big Image Placeholder">
  <p:cSld name="4_Big Image Placeholder">
    <p:spTree>
      <p:nvGrpSpPr>
        <p:cNvPr id="1" name="Shape 120"/>
        <p:cNvGrpSpPr/>
        <p:nvPr/>
      </p:nvGrpSpPr>
      <p:grpSpPr>
        <a:xfrm>
          <a:off x="0" y="0"/>
          <a:ext cx="0" cy="0"/>
          <a:chOff x="0" y="0"/>
          <a:chExt cx="0" cy="0"/>
        </a:xfrm>
      </p:grpSpPr>
      <p:sp>
        <p:nvSpPr>
          <p:cNvPr id="121" name="Google Shape;121;p37"/>
          <p:cNvSpPr>
            <a:spLocks noGrp="1"/>
          </p:cNvSpPr>
          <p:nvPr>
            <p:ph type="pic" idx="2"/>
          </p:nvPr>
        </p:nvSpPr>
        <p:spPr>
          <a:xfrm>
            <a:off x="874539"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 name="Google Shape;122;p37"/>
          <p:cNvSpPr>
            <a:spLocks noGrp="1"/>
          </p:cNvSpPr>
          <p:nvPr>
            <p:ph type="pic" idx="3"/>
          </p:nvPr>
        </p:nvSpPr>
        <p:spPr>
          <a:xfrm>
            <a:off x="4467876"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3" name="Google Shape;123;p37"/>
          <p:cNvSpPr>
            <a:spLocks noGrp="1"/>
          </p:cNvSpPr>
          <p:nvPr>
            <p:ph type="pic" idx="4"/>
          </p:nvPr>
        </p:nvSpPr>
        <p:spPr>
          <a:xfrm>
            <a:off x="8059715" y="1524000"/>
            <a:ext cx="3356022" cy="4035778"/>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7169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5_Big Image Placeholder">
  <p:cSld name="5_Big Image Placeholder">
    <p:spTree>
      <p:nvGrpSpPr>
        <p:cNvPr id="1" name="Shape 124"/>
        <p:cNvGrpSpPr/>
        <p:nvPr/>
      </p:nvGrpSpPr>
      <p:grpSpPr>
        <a:xfrm>
          <a:off x="0" y="0"/>
          <a:ext cx="0" cy="0"/>
          <a:chOff x="0" y="0"/>
          <a:chExt cx="0" cy="0"/>
        </a:xfrm>
      </p:grpSpPr>
      <p:sp>
        <p:nvSpPr>
          <p:cNvPr id="125" name="Google Shape;125;p38"/>
          <p:cNvSpPr>
            <a:spLocks noGrp="1"/>
          </p:cNvSpPr>
          <p:nvPr>
            <p:ph type="pic" idx="2"/>
          </p:nvPr>
        </p:nvSpPr>
        <p:spPr>
          <a:xfrm>
            <a:off x="770932"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6" name="Google Shape;126;p38"/>
          <p:cNvSpPr>
            <a:spLocks noGrp="1"/>
          </p:cNvSpPr>
          <p:nvPr>
            <p:ph type="pic" idx="3"/>
          </p:nvPr>
        </p:nvSpPr>
        <p:spPr>
          <a:xfrm>
            <a:off x="3460511"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 name="Google Shape;127;p38"/>
          <p:cNvSpPr>
            <a:spLocks noGrp="1"/>
          </p:cNvSpPr>
          <p:nvPr>
            <p:ph type="pic" idx="4"/>
          </p:nvPr>
        </p:nvSpPr>
        <p:spPr>
          <a:xfrm>
            <a:off x="6152495"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 name="Google Shape;128;p38"/>
          <p:cNvSpPr>
            <a:spLocks noGrp="1"/>
          </p:cNvSpPr>
          <p:nvPr>
            <p:ph type="pic" idx="5"/>
          </p:nvPr>
        </p:nvSpPr>
        <p:spPr>
          <a:xfrm>
            <a:off x="8842074" y="1498600"/>
            <a:ext cx="2586934" cy="42926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602479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Contact Us">
  <p:cSld name="1_Contact Us">
    <p:spTree>
      <p:nvGrpSpPr>
        <p:cNvPr id="1" name="Shape 129"/>
        <p:cNvGrpSpPr/>
        <p:nvPr/>
      </p:nvGrpSpPr>
      <p:grpSpPr>
        <a:xfrm>
          <a:off x="0" y="0"/>
          <a:ext cx="0" cy="0"/>
          <a:chOff x="0" y="0"/>
          <a:chExt cx="0" cy="0"/>
        </a:xfrm>
      </p:grpSpPr>
      <p:sp>
        <p:nvSpPr>
          <p:cNvPr id="130" name="Google Shape;130;p39"/>
          <p:cNvSpPr>
            <a:spLocks noGrp="1"/>
          </p:cNvSpPr>
          <p:nvPr>
            <p:ph type="pic" idx="2"/>
          </p:nvPr>
        </p:nvSpPr>
        <p:spPr>
          <a:xfrm>
            <a:off x="0" y="1051720"/>
            <a:ext cx="12192000" cy="3629819"/>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0669623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Portfolio One">
  <p:cSld name="1_Portfolio One">
    <p:spTree>
      <p:nvGrpSpPr>
        <p:cNvPr id="1" name="Shape 131"/>
        <p:cNvGrpSpPr/>
        <p:nvPr/>
      </p:nvGrpSpPr>
      <p:grpSpPr>
        <a:xfrm>
          <a:off x="0" y="0"/>
          <a:ext cx="0" cy="0"/>
          <a:chOff x="0" y="0"/>
          <a:chExt cx="0" cy="0"/>
        </a:xfrm>
      </p:grpSpPr>
      <p:sp>
        <p:nvSpPr>
          <p:cNvPr id="132" name="Google Shape;132;p40"/>
          <p:cNvSpPr>
            <a:spLocks noGrp="1"/>
          </p:cNvSpPr>
          <p:nvPr>
            <p:ph type="pic" idx="2"/>
          </p:nvPr>
        </p:nvSpPr>
        <p:spPr>
          <a:xfrm>
            <a:off x="770932"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 name="Google Shape;133;p40"/>
          <p:cNvSpPr>
            <a:spLocks noGrp="1"/>
          </p:cNvSpPr>
          <p:nvPr>
            <p:ph type="pic" idx="3"/>
          </p:nvPr>
        </p:nvSpPr>
        <p:spPr>
          <a:xfrm>
            <a:off x="2511028"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40"/>
          <p:cNvSpPr>
            <a:spLocks noGrp="1"/>
          </p:cNvSpPr>
          <p:nvPr>
            <p:ph type="pic" idx="4"/>
          </p:nvPr>
        </p:nvSpPr>
        <p:spPr>
          <a:xfrm>
            <a:off x="770932"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 name="Google Shape;135;p40"/>
          <p:cNvSpPr>
            <a:spLocks noGrp="1"/>
          </p:cNvSpPr>
          <p:nvPr>
            <p:ph type="pic" idx="5"/>
          </p:nvPr>
        </p:nvSpPr>
        <p:spPr>
          <a:xfrm>
            <a:off x="2511028"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 name="Google Shape;136;p40"/>
          <p:cNvSpPr>
            <a:spLocks noGrp="1"/>
          </p:cNvSpPr>
          <p:nvPr>
            <p:ph type="pic" idx="6"/>
          </p:nvPr>
        </p:nvSpPr>
        <p:spPr>
          <a:xfrm>
            <a:off x="8106090"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 name="Google Shape;137;p40"/>
          <p:cNvSpPr>
            <a:spLocks noGrp="1"/>
          </p:cNvSpPr>
          <p:nvPr>
            <p:ph type="pic" idx="7"/>
          </p:nvPr>
        </p:nvSpPr>
        <p:spPr>
          <a:xfrm>
            <a:off x="9846185" y="1938208"/>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8" name="Google Shape;138;p40"/>
          <p:cNvSpPr>
            <a:spLocks noGrp="1"/>
          </p:cNvSpPr>
          <p:nvPr>
            <p:ph type="pic" idx="8"/>
          </p:nvPr>
        </p:nvSpPr>
        <p:spPr>
          <a:xfrm>
            <a:off x="8106090"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40"/>
          <p:cNvSpPr>
            <a:spLocks noGrp="1"/>
          </p:cNvSpPr>
          <p:nvPr>
            <p:ph type="pic" idx="9"/>
          </p:nvPr>
        </p:nvSpPr>
        <p:spPr>
          <a:xfrm>
            <a:off x="9846185" y="3666554"/>
            <a:ext cx="1582823" cy="1581377"/>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2"/>
              </a:buClr>
              <a:buSzPts val="1800"/>
              <a:buFont typeface="Arial"/>
              <a:buNone/>
              <a:defRPr sz="1800" b="0" i="0" u="none" strike="noStrike" cap="none">
                <a:solidFill>
                  <a:schemeClr val="dk2"/>
                </a:solidFill>
                <a:latin typeface="Lato Light"/>
                <a:ea typeface="Lato Light"/>
                <a:cs typeface="Lato Light"/>
                <a:sym typeface="Lato Light"/>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9118823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ull Image BG">
  <p:cSld name="Full Image BG">
    <p:spTree>
      <p:nvGrpSpPr>
        <p:cNvPr id="1" name="Shape 140"/>
        <p:cNvGrpSpPr/>
        <p:nvPr/>
      </p:nvGrpSpPr>
      <p:grpSpPr>
        <a:xfrm>
          <a:off x="0" y="0"/>
          <a:ext cx="0" cy="0"/>
          <a:chOff x="0" y="0"/>
          <a:chExt cx="0" cy="0"/>
        </a:xfrm>
      </p:grpSpPr>
      <p:sp>
        <p:nvSpPr>
          <p:cNvPr id="141" name="Google Shape;141;p41"/>
          <p:cNvSpPr>
            <a:spLocks noGrp="1"/>
          </p:cNvSpPr>
          <p:nvPr>
            <p:ph type="pic" idx="2"/>
          </p:nvPr>
        </p:nvSpPr>
        <p:spPr>
          <a:xfrm>
            <a:off x="0" y="0"/>
            <a:ext cx="12192000" cy="6858000"/>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6942039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1_Title Slide">
  <p:cSld name="11_Title Slide">
    <p:spTree>
      <p:nvGrpSpPr>
        <p:cNvPr id="1" name="Shape 142"/>
        <p:cNvGrpSpPr/>
        <p:nvPr/>
      </p:nvGrpSpPr>
      <p:grpSpPr>
        <a:xfrm>
          <a:off x="0" y="0"/>
          <a:ext cx="0" cy="0"/>
          <a:chOff x="0" y="0"/>
          <a:chExt cx="0" cy="0"/>
        </a:xfrm>
      </p:grpSpPr>
      <p:sp>
        <p:nvSpPr>
          <p:cNvPr id="143" name="Google Shape;143;p42"/>
          <p:cNvSpPr txBox="1">
            <a:spLocks noGrp="1"/>
          </p:cNvSpPr>
          <p:nvPr>
            <p:ph type="body" idx="1"/>
          </p:nvPr>
        </p:nvSpPr>
        <p:spPr>
          <a:xfrm>
            <a:off x="637882" y="625852"/>
            <a:ext cx="10905239" cy="30462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dk2"/>
              </a:buClr>
              <a:buSzPts val="2000"/>
              <a:buNone/>
              <a:defRPr sz="2000">
                <a:solidFill>
                  <a:schemeClr val="dk2"/>
                </a:solidFill>
                <a:latin typeface="Roboto Medium"/>
                <a:ea typeface="Roboto Medium"/>
                <a:cs typeface="Roboto Medium"/>
                <a:sym typeface="Roboto Medium"/>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4" name="Google Shape;144;p42"/>
          <p:cNvSpPr/>
          <p:nvPr/>
        </p:nvSpPr>
        <p:spPr>
          <a:xfrm>
            <a:off x="11515583" y="6303058"/>
            <a:ext cx="343044" cy="298739"/>
          </a:xfrm>
          <a:prstGeom prst="roundRect">
            <a:avLst>
              <a:gd name="adj" fmla="val 50000"/>
            </a:avLst>
          </a:prstGeom>
          <a:noFill/>
          <a:ln w="12700" cap="flat" cmpd="sng">
            <a:solidFill>
              <a:srgbClr val="E5E5E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1">
              <a:solidFill>
                <a:srgbClr val="7F7F7F"/>
              </a:solidFill>
              <a:latin typeface="Calibri"/>
              <a:ea typeface="Calibri"/>
              <a:cs typeface="Calibri"/>
              <a:sym typeface="Calibri"/>
            </a:endParaRPr>
          </a:p>
        </p:txBody>
      </p:sp>
      <p:sp>
        <p:nvSpPr>
          <p:cNvPr id="145" name="Google Shape;145;p42"/>
          <p:cNvSpPr txBox="1">
            <a:spLocks noGrp="1"/>
          </p:cNvSpPr>
          <p:nvPr>
            <p:ph type="sldNum" idx="12"/>
          </p:nvPr>
        </p:nvSpPr>
        <p:spPr>
          <a:xfrm>
            <a:off x="11471567" y="6257743"/>
            <a:ext cx="431079" cy="389083"/>
          </a:xfrm>
          <a:prstGeom prst="rect">
            <a:avLst/>
          </a:prstGeom>
          <a:noFill/>
          <a:ln>
            <a:noFill/>
          </a:ln>
        </p:spPr>
        <p:txBody>
          <a:bodyPr spcFirstLastPara="1" wrap="square" lIns="0" tIns="0" rIns="0" bIns="0" anchor="ctr" anchorCtr="0">
            <a:noAutofit/>
          </a:bodyPr>
          <a:lstStyle>
            <a:lvl1pPr marL="0" lvl="0" indent="0" algn="ctr">
              <a:spcBef>
                <a:spcPts val="0"/>
              </a:spcBef>
              <a:buNone/>
              <a:defRPr sz="1000">
                <a:solidFill>
                  <a:srgbClr val="7F7F7F"/>
                </a:solidFill>
                <a:latin typeface="Roboto Light"/>
                <a:ea typeface="Roboto Light"/>
                <a:cs typeface="Roboto Light"/>
                <a:sym typeface="Roboto Light"/>
              </a:defRPr>
            </a:lvl1pPr>
            <a:lvl2pPr marL="0" lvl="1" indent="0" algn="ctr">
              <a:spcBef>
                <a:spcPts val="0"/>
              </a:spcBef>
              <a:buNone/>
              <a:defRPr sz="1000">
                <a:solidFill>
                  <a:srgbClr val="7F7F7F"/>
                </a:solidFill>
                <a:latin typeface="Roboto Light"/>
                <a:ea typeface="Roboto Light"/>
                <a:cs typeface="Roboto Light"/>
                <a:sym typeface="Roboto Light"/>
              </a:defRPr>
            </a:lvl2pPr>
            <a:lvl3pPr marL="0" lvl="2" indent="0" algn="ctr">
              <a:spcBef>
                <a:spcPts val="0"/>
              </a:spcBef>
              <a:buNone/>
              <a:defRPr sz="1000">
                <a:solidFill>
                  <a:srgbClr val="7F7F7F"/>
                </a:solidFill>
                <a:latin typeface="Roboto Light"/>
                <a:ea typeface="Roboto Light"/>
                <a:cs typeface="Roboto Light"/>
                <a:sym typeface="Roboto Light"/>
              </a:defRPr>
            </a:lvl3pPr>
            <a:lvl4pPr marL="0" lvl="3" indent="0" algn="ctr">
              <a:spcBef>
                <a:spcPts val="0"/>
              </a:spcBef>
              <a:buNone/>
              <a:defRPr sz="1000">
                <a:solidFill>
                  <a:srgbClr val="7F7F7F"/>
                </a:solidFill>
                <a:latin typeface="Roboto Light"/>
                <a:ea typeface="Roboto Light"/>
                <a:cs typeface="Roboto Light"/>
                <a:sym typeface="Roboto Light"/>
              </a:defRPr>
            </a:lvl4pPr>
            <a:lvl5pPr marL="0" lvl="4" indent="0" algn="ctr">
              <a:spcBef>
                <a:spcPts val="0"/>
              </a:spcBef>
              <a:buNone/>
              <a:defRPr sz="1000">
                <a:solidFill>
                  <a:srgbClr val="7F7F7F"/>
                </a:solidFill>
                <a:latin typeface="Roboto Light"/>
                <a:ea typeface="Roboto Light"/>
                <a:cs typeface="Roboto Light"/>
                <a:sym typeface="Roboto Light"/>
              </a:defRPr>
            </a:lvl5pPr>
            <a:lvl6pPr marL="0" lvl="5" indent="0" algn="ctr">
              <a:spcBef>
                <a:spcPts val="0"/>
              </a:spcBef>
              <a:buNone/>
              <a:defRPr sz="1000">
                <a:solidFill>
                  <a:srgbClr val="7F7F7F"/>
                </a:solidFill>
                <a:latin typeface="Roboto Light"/>
                <a:ea typeface="Roboto Light"/>
                <a:cs typeface="Roboto Light"/>
                <a:sym typeface="Roboto Light"/>
              </a:defRPr>
            </a:lvl6pPr>
            <a:lvl7pPr marL="0" lvl="6" indent="0" algn="ctr">
              <a:spcBef>
                <a:spcPts val="0"/>
              </a:spcBef>
              <a:buNone/>
              <a:defRPr sz="1000">
                <a:solidFill>
                  <a:srgbClr val="7F7F7F"/>
                </a:solidFill>
                <a:latin typeface="Roboto Light"/>
                <a:ea typeface="Roboto Light"/>
                <a:cs typeface="Roboto Light"/>
                <a:sym typeface="Roboto Light"/>
              </a:defRPr>
            </a:lvl7pPr>
            <a:lvl8pPr marL="0" lvl="7" indent="0" algn="ctr">
              <a:spcBef>
                <a:spcPts val="0"/>
              </a:spcBef>
              <a:buNone/>
              <a:defRPr sz="1000">
                <a:solidFill>
                  <a:srgbClr val="7F7F7F"/>
                </a:solidFill>
                <a:latin typeface="Roboto Light"/>
                <a:ea typeface="Roboto Light"/>
                <a:cs typeface="Roboto Light"/>
                <a:sym typeface="Roboto Light"/>
              </a:defRPr>
            </a:lvl8pPr>
            <a:lvl9pPr marL="0" lvl="8" indent="0" algn="ctr">
              <a:spcBef>
                <a:spcPts val="0"/>
              </a:spcBef>
              <a:buNone/>
              <a:defRPr sz="1000">
                <a:solidFill>
                  <a:srgbClr val="7F7F7F"/>
                </a:solidFill>
                <a:latin typeface="Roboto Light"/>
                <a:ea typeface="Roboto Light"/>
                <a:cs typeface="Roboto Light"/>
                <a:sym typeface="Roboto Light"/>
              </a:defRPr>
            </a:lvl9pPr>
          </a:lstStyle>
          <a:p>
            <a:pPr marL="0" lvl="0" indent="0" algn="ctr" rtl="0">
              <a:spcBef>
                <a:spcPts val="0"/>
              </a:spcBef>
              <a:spcAft>
                <a:spcPts val="0"/>
              </a:spcAft>
              <a:buNone/>
            </a:pPr>
            <a:fld id="{00000000-1234-1234-1234-123412341234}" type="slidenum">
              <a:rPr lang="en-US"/>
              <a:t>‹#›</a:t>
            </a:fld>
            <a:endParaRPr/>
          </a:p>
        </p:txBody>
      </p:sp>
      <p:sp>
        <p:nvSpPr>
          <p:cNvPr id="146" name="Google Shape;146;p42"/>
          <p:cNvSpPr txBox="1"/>
          <p:nvPr/>
        </p:nvSpPr>
        <p:spPr>
          <a:xfrm>
            <a:off x="279769" y="6329173"/>
            <a:ext cx="142218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rgbClr val="7F7F7F"/>
                </a:solidFill>
                <a:latin typeface="Roboto Light"/>
                <a:ea typeface="Roboto Light"/>
                <a:cs typeface="Roboto Light"/>
                <a:sym typeface="Roboto Light"/>
              </a:rPr>
              <a:t>www.</a:t>
            </a:r>
            <a:r>
              <a:rPr lang="en-US" sz="1000" b="0">
                <a:solidFill>
                  <a:srgbClr val="3F3F3F"/>
                </a:solidFill>
                <a:latin typeface="Roboto Black"/>
                <a:ea typeface="Roboto Black"/>
                <a:cs typeface="Roboto Black"/>
                <a:sym typeface="Roboto Black"/>
              </a:rPr>
              <a:t>slideproject</a:t>
            </a:r>
            <a:r>
              <a:rPr lang="en-US" sz="1000">
                <a:solidFill>
                  <a:srgbClr val="7F7F7F"/>
                </a:solidFill>
                <a:latin typeface="Roboto Light"/>
                <a:ea typeface="Roboto Light"/>
                <a:cs typeface="Roboto Light"/>
                <a:sym typeface="Roboto Light"/>
              </a:rPr>
              <a:t>.com</a:t>
            </a:r>
            <a:endParaRPr sz="1000">
              <a:solidFill>
                <a:srgbClr val="7F7F7F"/>
              </a:solidFill>
              <a:latin typeface="Roboto Light"/>
              <a:ea typeface="Roboto Light"/>
              <a:cs typeface="Roboto Light"/>
              <a:sym typeface="Roboto Light"/>
            </a:endParaRPr>
          </a:p>
        </p:txBody>
      </p:sp>
      <p:sp>
        <p:nvSpPr>
          <p:cNvPr id="147" name="Google Shape;147;p42"/>
          <p:cNvSpPr txBox="1">
            <a:spLocks noGrp="1"/>
          </p:cNvSpPr>
          <p:nvPr>
            <p:ph type="body" idx="2"/>
          </p:nvPr>
        </p:nvSpPr>
        <p:spPr>
          <a:xfrm>
            <a:off x="650581" y="415428"/>
            <a:ext cx="10905239" cy="156073"/>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rgbClr val="BFBFBF"/>
              </a:buClr>
              <a:buSzPts val="1000"/>
              <a:buNone/>
              <a:defRPr sz="1000">
                <a:solidFill>
                  <a:srgbClr val="BFBFBF"/>
                </a:solidFill>
                <a:latin typeface="Roboto Light"/>
                <a:ea typeface="Roboto Light"/>
                <a:cs typeface="Roboto Light"/>
                <a:sym typeface="Roboto Light"/>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42"/>
          <p:cNvSpPr/>
          <p:nvPr/>
        </p:nvSpPr>
        <p:spPr>
          <a:xfrm>
            <a:off x="650581" y="1016001"/>
            <a:ext cx="639758" cy="45719"/>
          </a:xfrm>
          <a:prstGeom prst="rect">
            <a:avLst/>
          </a:prstGeom>
          <a:solidFill>
            <a:schemeClr val="accent6"/>
          </a:solidFill>
          <a:ln>
            <a:noFill/>
          </a:ln>
        </p:spPr>
        <p:txBody>
          <a:bodyPr spcFirstLastPara="1" wrap="square" lIns="91400" tIns="45700" rIns="91400" bIns="45700" anchor="ctr" anchorCtr="0">
            <a:noAutofit/>
          </a:bodyPr>
          <a:lstStyle/>
          <a:p>
            <a:pPr marL="0" marR="0" lvl="0" indent="0" algn="ctr" rtl="0">
              <a:spcBef>
                <a:spcPts val="0"/>
              </a:spcBef>
              <a:spcAft>
                <a:spcPts val="0"/>
              </a:spcAft>
              <a:buNone/>
            </a:pPr>
            <a:endParaRPr sz="1351">
              <a:solidFill>
                <a:srgbClr val="118CE7"/>
              </a:solidFill>
              <a:latin typeface="Calibri"/>
              <a:ea typeface="Calibri"/>
              <a:cs typeface="Calibri"/>
              <a:sym typeface="Calibri"/>
            </a:endParaRPr>
          </a:p>
        </p:txBody>
      </p:sp>
    </p:spTree>
    <p:extLst>
      <p:ext uri="{BB962C8B-B14F-4D97-AF65-F5344CB8AC3E}">
        <p14:creationId xmlns:p14="http://schemas.microsoft.com/office/powerpoint/2010/main" val="288026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fade">
                                      <p:cBhvr>
                                        <p:cTn id="7" dur="500"/>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
                                            <p:txEl>
                                              <p:charRg st="1" end="1"/>
                                            </p:txEl>
                                          </p:spTgt>
                                        </p:tgtEl>
                                        <p:attrNameLst>
                                          <p:attrName>style.visibility</p:attrName>
                                        </p:attrNameLst>
                                      </p:cBhvr>
                                      <p:to>
                                        <p:strVal val="visible"/>
                                      </p:to>
                                    </p:set>
                                    <p:animEffect transition="in" filter="fade">
                                      <p:cBhvr>
                                        <p:cTn id="12" dur="500"/>
                                        <p:tgtEl>
                                          <p:spTgt spid="143">
                                            <p:txEl>
                                              <p:char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3">
                                            <p:txEl>
                                              <p:charRg st="1" end="1"/>
                                            </p:txEl>
                                          </p:spTgt>
                                        </p:tgtEl>
                                        <p:attrNameLst>
                                          <p:attrName>style.visibility</p:attrName>
                                        </p:attrNameLst>
                                      </p:cBhvr>
                                      <p:to>
                                        <p:strVal val="visible"/>
                                      </p:to>
                                    </p:set>
                                    <p:animEffect transition="in" filter="fade">
                                      <p:cBhvr>
                                        <p:cTn id="17" dur="500"/>
                                        <p:tgtEl>
                                          <p:spTgt spid="143">
                                            <p:txEl>
                                              <p:char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xEl>
                                              <p:charRg st="1" end="1"/>
                                            </p:txEl>
                                          </p:spTgt>
                                        </p:tgtEl>
                                        <p:attrNameLst>
                                          <p:attrName>style.visibility</p:attrName>
                                        </p:attrNameLst>
                                      </p:cBhvr>
                                      <p:to>
                                        <p:strVal val="visible"/>
                                      </p:to>
                                    </p:set>
                                    <p:animEffect transition="in" filter="fade">
                                      <p:cBhvr>
                                        <p:cTn id="22" dur="500"/>
                                        <p:tgtEl>
                                          <p:spTgt spid="143">
                                            <p:txEl>
                                              <p:char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xEl>
                                              <p:charRg st="1" end="1"/>
                                            </p:txEl>
                                          </p:spTgt>
                                        </p:tgtEl>
                                        <p:attrNameLst>
                                          <p:attrName>style.visibility</p:attrName>
                                        </p:attrNameLst>
                                      </p:cBhvr>
                                      <p:to>
                                        <p:strVal val="visible"/>
                                      </p:to>
                                    </p:set>
                                    <p:animEffect transition="in" filter="fade">
                                      <p:cBhvr>
                                        <p:cTn id="27" dur="500"/>
                                        <p:tgtEl>
                                          <p:spTgt spid="143">
                                            <p:txEl>
                                              <p:char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3">
                                            <p:txEl>
                                              <p:charRg st="1" end="1"/>
                                            </p:txEl>
                                          </p:spTgt>
                                        </p:tgtEl>
                                        <p:attrNameLst>
                                          <p:attrName>style.visibility</p:attrName>
                                        </p:attrNameLst>
                                      </p:cBhvr>
                                      <p:to>
                                        <p:strVal val="visible"/>
                                      </p:to>
                                    </p:set>
                                    <p:animEffect transition="in" filter="fade">
                                      <p:cBhvr>
                                        <p:cTn id="32" dur="500"/>
                                        <p:tgtEl>
                                          <p:spTgt spid="143">
                                            <p:txEl>
                                              <p:char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3">
                                            <p:txEl>
                                              <p:charRg st="1" end="1"/>
                                            </p:txEl>
                                          </p:spTgt>
                                        </p:tgtEl>
                                        <p:attrNameLst>
                                          <p:attrName>style.visibility</p:attrName>
                                        </p:attrNameLst>
                                      </p:cBhvr>
                                      <p:to>
                                        <p:strVal val="visible"/>
                                      </p:to>
                                    </p:set>
                                    <p:animEffect transition="in" filter="fade">
                                      <p:cBhvr>
                                        <p:cTn id="37" dur="500"/>
                                        <p:tgtEl>
                                          <p:spTgt spid="143">
                                            <p:txEl>
                                              <p:char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43">
                                            <p:txEl>
                                              <p:charRg st="1" end="1"/>
                                            </p:txEl>
                                          </p:spTgt>
                                        </p:tgtEl>
                                        <p:attrNameLst>
                                          <p:attrName>style.visibility</p:attrName>
                                        </p:attrNameLst>
                                      </p:cBhvr>
                                      <p:to>
                                        <p:strVal val="visible"/>
                                      </p:to>
                                    </p:set>
                                    <p:animEffect transition="in" filter="fade">
                                      <p:cBhvr>
                                        <p:cTn id="42" dur="500"/>
                                        <p:tgtEl>
                                          <p:spTgt spid="143">
                                            <p:txEl>
                                              <p:char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3">
                                            <p:txEl>
                                              <p:charRg st="1" end="1"/>
                                            </p:txEl>
                                          </p:spTgt>
                                        </p:tgtEl>
                                        <p:attrNameLst>
                                          <p:attrName>style.visibility</p:attrName>
                                        </p:attrNameLst>
                                      </p:cBhvr>
                                      <p:to>
                                        <p:strVal val="visible"/>
                                      </p:to>
                                    </p:set>
                                    <p:animEffect transition="in" filter="fade">
                                      <p:cBhvr>
                                        <p:cTn id="47" dur="500"/>
                                        <p:tgtEl>
                                          <p:spTgt spid="143">
                                            <p:txEl>
                                              <p:char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47">
                                            <p:txEl>
                                              <p:pRg st="0" end="0"/>
                                            </p:txEl>
                                          </p:spTgt>
                                        </p:tgtEl>
                                        <p:attrNameLst>
                                          <p:attrName>style.visibility</p:attrName>
                                        </p:attrNameLst>
                                      </p:cBhvr>
                                      <p:to>
                                        <p:strVal val="visible"/>
                                      </p:to>
                                    </p:set>
                                    <p:animEffect transition="in" filter="fade">
                                      <p:cBhvr>
                                        <p:cTn id="52" dur="500"/>
                                        <p:tgtEl>
                                          <p:spTgt spid="147">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47">
                                            <p:txEl>
                                              <p:charRg st="1" end="1"/>
                                            </p:txEl>
                                          </p:spTgt>
                                        </p:tgtEl>
                                        <p:attrNameLst>
                                          <p:attrName>style.visibility</p:attrName>
                                        </p:attrNameLst>
                                      </p:cBhvr>
                                      <p:to>
                                        <p:strVal val="visible"/>
                                      </p:to>
                                    </p:set>
                                    <p:animEffect transition="in" filter="fade">
                                      <p:cBhvr>
                                        <p:cTn id="57" dur="500"/>
                                        <p:tgtEl>
                                          <p:spTgt spid="147">
                                            <p:txEl>
                                              <p:char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47">
                                            <p:txEl>
                                              <p:charRg st="1" end="1"/>
                                            </p:txEl>
                                          </p:spTgt>
                                        </p:tgtEl>
                                        <p:attrNameLst>
                                          <p:attrName>style.visibility</p:attrName>
                                        </p:attrNameLst>
                                      </p:cBhvr>
                                      <p:to>
                                        <p:strVal val="visible"/>
                                      </p:to>
                                    </p:set>
                                    <p:animEffect transition="in" filter="fade">
                                      <p:cBhvr>
                                        <p:cTn id="62" dur="500"/>
                                        <p:tgtEl>
                                          <p:spTgt spid="147">
                                            <p:txEl>
                                              <p:char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47">
                                            <p:txEl>
                                              <p:charRg st="1" end="1"/>
                                            </p:txEl>
                                          </p:spTgt>
                                        </p:tgtEl>
                                        <p:attrNameLst>
                                          <p:attrName>style.visibility</p:attrName>
                                        </p:attrNameLst>
                                      </p:cBhvr>
                                      <p:to>
                                        <p:strVal val="visible"/>
                                      </p:to>
                                    </p:set>
                                    <p:animEffect transition="in" filter="fade">
                                      <p:cBhvr>
                                        <p:cTn id="67" dur="500"/>
                                        <p:tgtEl>
                                          <p:spTgt spid="147">
                                            <p:txEl>
                                              <p:char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47">
                                            <p:txEl>
                                              <p:charRg st="1" end="1"/>
                                            </p:txEl>
                                          </p:spTgt>
                                        </p:tgtEl>
                                        <p:attrNameLst>
                                          <p:attrName>style.visibility</p:attrName>
                                        </p:attrNameLst>
                                      </p:cBhvr>
                                      <p:to>
                                        <p:strVal val="visible"/>
                                      </p:to>
                                    </p:set>
                                    <p:animEffect transition="in" filter="fade">
                                      <p:cBhvr>
                                        <p:cTn id="72" dur="500"/>
                                        <p:tgtEl>
                                          <p:spTgt spid="147">
                                            <p:txEl>
                                              <p:char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47">
                                            <p:txEl>
                                              <p:charRg st="1" end="1"/>
                                            </p:txEl>
                                          </p:spTgt>
                                        </p:tgtEl>
                                        <p:attrNameLst>
                                          <p:attrName>style.visibility</p:attrName>
                                        </p:attrNameLst>
                                      </p:cBhvr>
                                      <p:to>
                                        <p:strVal val="visible"/>
                                      </p:to>
                                    </p:set>
                                    <p:animEffect transition="in" filter="fade">
                                      <p:cBhvr>
                                        <p:cTn id="77" dur="500"/>
                                        <p:tgtEl>
                                          <p:spTgt spid="147">
                                            <p:txEl>
                                              <p:char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47">
                                            <p:txEl>
                                              <p:charRg st="1" end="1"/>
                                            </p:txEl>
                                          </p:spTgt>
                                        </p:tgtEl>
                                        <p:attrNameLst>
                                          <p:attrName>style.visibility</p:attrName>
                                        </p:attrNameLst>
                                      </p:cBhvr>
                                      <p:to>
                                        <p:strVal val="visible"/>
                                      </p:to>
                                    </p:set>
                                    <p:animEffect transition="in" filter="fade">
                                      <p:cBhvr>
                                        <p:cTn id="82" dur="500"/>
                                        <p:tgtEl>
                                          <p:spTgt spid="147">
                                            <p:txEl>
                                              <p:char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47">
                                            <p:txEl>
                                              <p:charRg st="1" end="1"/>
                                            </p:txEl>
                                          </p:spTgt>
                                        </p:tgtEl>
                                        <p:attrNameLst>
                                          <p:attrName>style.visibility</p:attrName>
                                        </p:attrNameLst>
                                      </p:cBhvr>
                                      <p:to>
                                        <p:strVal val="visible"/>
                                      </p:to>
                                    </p:set>
                                    <p:animEffect transition="in" filter="fade">
                                      <p:cBhvr>
                                        <p:cTn id="87" dur="500"/>
                                        <p:tgtEl>
                                          <p:spTgt spid="147">
                                            <p:txEl>
                                              <p:char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47">
                                            <p:txEl>
                                              <p:charRg st="1" end="1"/>
                                            </p:txEl>
                                          </p:spTgt>
                                        </p:tgtEl>
                                        <p:attrNameLst>
                                          <p:attrName>style.visibility</p:attrName>
                                        </p:attrNameLst>
                                      </p:cBhvr>
                                      <p:to>
                                        <p:strVal val="visible"/>
                                      </p:to>
                                    </p:set>
                                    <p:animEffect transition="in" filter="fade">
                                      <p:cBhvr>
                                        <p:cTn id="92" dur="500"/>
                                        <p:tgtEl>
                                          <p:spTgt spid="147">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welcome message 4">
    <p:spTree>
      <p:nvGrpSpPr>
        <p:cNvPr id="1" name=""/>
        <p:cNvGrpSpPr/>
        <p:nvPr/>
      </p:nvGrpSpPr>
      <p:grpSpPr>
        <a:xfrm>
          <a:off x="0" y="0"/>
          <a:ext cx="0" cy="0"/>
          <a:chOff x="0" y="0"/>
          <a:chExt cx="0" cy="0"/>
        </a:xfrm>
      </p:grpSpPr>
      <p:sp>
        <p:nvSpPr>
          <p:cNvPr id="4" name="Picture Placeholder 13"/>
          <p:cNvSpPr>
            <a:spLocks noGrp="1"/>
          </p:cNvSpPr>
          <p:nvPr>
            <p:ph type="pic" sz="quarter" idx="60"/>
          </p:nvPr>
        </p:nvSpPr>
        <p:spPr>
          <a:xfrm>
            <a:off x="-4509" y="0"/>
            <a:ext cx="7511233" cy="6858000"/>
          </a:xfrm>
          <a:prstGeom prst="rect">
            <a:avLst/>
          </a:prstGeom>
          <a:effectLst/>
        </p:spPr>
        <p:txBody>
          <a:bodyPr>
            <a:normAutofit/>
          </a:bodyPr>
          <a:lstStyle>
            <a:lvl1pPr marL="0" indent="0">
              <a:buNone/>
              <a:defRPr sz="1300">
                <a:ln>
                  <a:noFill/>
                </a:ln>
                <a:solidFill>
                  <a:schemeClr val="bg1">
                    <a:lumMod val="85000"/>
                  </a:schemeClr>
                </a:solidFill>
                <a:latin typeface="Lato"/>
              </a:defRPr>
            </a:lvl1pPr>
          </a:lstStyle>
          <a:p>
            <a:endParaRPr lang="en-US"/>
          </a:p>
        </p:txBody>
      </p:sp>
      <p:sp>
        <p:nvSpPr>
          <p:cNvPr id="2" name="Rectangle 1"/>
          <p:cNvSpPr/>
          <p:nvPr userDrawn="1"/>
        </p:nvSpPr>
        <p:spPr>
          <a:xfrm>
            <a:off x="4338955" y="6289288"/>
            <a:ext cx="3480087" cy="36799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928985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2" y="1758950"/>
            <a:ext cx="11429010" cy="3340100"/>
          </a:xfrm>
        </p:spPr>
        <p:txBody>
          <a:bodyPr rtlCol="0">
            <a:normAutofit/>
          </a:bodyPr>
          <a:lstStyle>
            <a:lvl1pPr marL="0" indent="0">
              <a:buNone/>
              <a:defRPr sz="1000">
                <a:latin typeface="Calibri Light"/>
                <a:cs typeface="Calibri Light"/>
              </a:defRPr>
            </a:lvl1pPr>
          </a:lstStyle>
          <a:p>
            <a:pPr lvl="0"/>
            <a:endParaRPr lang="en-US" noProof="0"/>
          </a:p>
        </p:txBody>
      </p:sp>
    </p:spTree>
    <p:extLst>
      <p:ext uri="{BB962C8B-B14F-4D97-AF65-F5344CB8AC3E}">
        <p14:creationId xmlns:p14="http://schemas.microsoft.com/office/powerpoint/2010/main" val="36370738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E6FF06-DADD-4C7E-ADB1-5CD236A661EB}" type="datetimeFigureOut">
              <a:rPr lang="en-US" smtClean="0"/>
              <a:t>11/24/2021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0FEC4-43D7-48AB-88C7-D62A09901FD8}" type="slidenum">
              <a:rPr lang="en-US" smtClean="0"/>
              <a:t>‹#›</a:t>
            </a:fld>
            <a:endParaRPr lang="en-US"/>
          </a:p>
        </p:txBody>
      </p:sp>
      <p:pic>
        <p:nvPicPr>
          <p:cNvPr id="8" name="Picture 9" descr="ridge4.png">
            <a:extLst>
              <a:ext uri="{FF2B5EF4-FFF2-40B4-BE49-F238E27FC236}">
                <a16:creationId xmlns:a16="http://schemas.microsoft.com/office/drawing/2014/main" id="{C52ADEE1-B0CE-43EF-880B-9A404B98965D}"/>
              </a:ext>
            </a:extLst>
          </p:cNvPr>
          <p:cNvPicPr>
            <a:picLocks noChangeAspect="1"/>
          </p:cNvPicPr>
          <p:nvPr userDrawn="1"/>
        </p:nvPicPr>
        <p:blipFill>
          <a:blip r:embed="rId2"/>
          <a:stretch>
            <a:fillRect/>
          </a:stretch>
        </p:blipFill>
        <p:spPr bwMode="ltGray">
          <a:xfrm>
            <a:off x="2118" y="1"/>
            <a:ext cx="2054410" cy="747058"/>
          </a:xfrm>
          <a:prstGeom prst="rect">
            <a:avLst/>
          </a:prstGeom>
        </p:spPr>
      </p:pic>
      <p:pic>
        <p:nvPicPr>
          <p:cNvPr id="10" name="Picture 11" descr="Mahindra Logo.png">
            <a:extLst>
              <a:ext uri="{FF2B5EF4-FFF2-40B4-BE49-F238E27FC236}">
                <a16:creationId xmlns:a16="http://schemas.microsoft.com/office/drawing/2014/main" id="{DFABA06D-F559-4D2F-BEAF-B7CD22B6BFFF}"/>
              </a:ext>
            </a:extLst>
          </p:cNvPr>
          <p:cNvPicPr>
            <a:picLocks noChangeAspect="1"/>
          </p:cNvPicPr>
          <p:nvPr userDrawn="1"/>
        </p:nvPicPr>
        <p:blipFill>
          <a:blip r:embed="rId3"/>
          <a:stretch>
            <a:fillRect/>
          </a:stretch>
        </p:blipFill>
        <p:spPr bwMode="gray">
          <a:xfrm>
            <a:off x="9974562" y="467287"/>
            <a:ext cx="1683805" cy="464980"/>
          </a:xfrm>
          <a:prstGeom prst="rect">
            <a:avLst/>
          </a:prstGeom>
        </p:spPr>
      </p:pic>
      <p:pic>
        <p:nvPicPr>
          <p:cNvPr id="11" name="Picture 10">
            <a:extLst>
              <a:ext uri="{FF2B5EF4-FFF2-40B4-BE49-F238E27FC236}">
                <a16:creationId xmlns:a16="http://schemas.microsoft.com/office/drawing/2014/main" id="{1CCE3FB6-D09F-41DC-96FB-E345DFEBBEF6}"/>
              </a:ext>
            </a:extLst>
          </p:cNvPr>
          <p:cNvPicPr>
            <a:picLocks noChangeAspect="1"/>
          </p:cNvPicPr>
          <p:nvPr userDrawn="1"/>
        </p:nvPicPr>
        <p:blipFill>
          <a:blip r:embed="rId4"/>
          <a:stretch>
            <a:fillRect/>
          </a:stretch>
        </p:blipFill>
        <p:spPr>
          <a:xfrm>
            <a:off x="138206" y="6329956"/>
            <a:ext cx="2993465" cy="451844"/>
          </a:xfrm>
          <a:prstGeom prst="rect">
            <a:avLst/>
          </a:prstGeom>
        </p:spPr>
      </p:pic>
    </p:spTree>
    <p:extLst>
      <p:ext uri="{BB962C8B-B14F-4D97-AF65-F5344CB8AC3E}">
        <p14:creationId xmlns:p14="http://schemas.microsoft.com/office/powerpoint/2010/main" val="344748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with subtitl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641350" y="719139"/>
            <a:ext cx="10966449"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3" name="Text Placeholder 4"/>
          <p:cNvSpPr>
            <a:spLocks noGrp="1"/>
          </p:cNvSpPr>
          <p:nvPr>
            <p:ph type="body" sz="quarter" idx="10"/>
          </p:nvPr>
        </p:nvSpPr>
        <p:spPr bwMode="gray">
          <a:xfrm>
            <a:off x="641349" y="1971676"/>
            <a:ext cx="10966451" cy="1384995"/>
          </a:xfrm>
        </p:spPr>
        <p:txBody>
          <a:bodyPr/>
          <a:lstStyle>
            <a:lvl1pPr algn="l" rtl="0" eaLnBrk="1" latinLnBrk="0" hangingPunct="1">
              <a:spcBef>
                <a:spcPts val="0"/>
              </a:spcBef>
              <a:spcAft>
                <a:spcPts val="0"/>
              </a:spcAft>
              <a:buClr>
                <a:schemeClr val="bg2"/>
              </a:buClr>
              <a:buSzPct val="120000"/>
              <a:defRPr lang="en-US" sz="1800" b="0" kern="1200" baseline="0" dirty="0" smtClean="0">
                <a:solidFill>
                  <a:schemeClr val="tx1"/>
                </a:solidFill>
                <a:latin typeface="Arial" pitchFamily="34" charset="0"/>
                <a:ea typeface="+mn-ea"/>
                <a:cs typeface="Arial" pitchFamily="34" charset="0"/>
              </a:defRPr>
            </a:lvl1pPr>
            <a:lvl2pPr algn="l" rtl="0" eaLnBrk="1" latinLnBrk="0" hangingPunct="1">
              <a:spcBef>
                <a:spcPts val="0"/>
              </a:spcBef>
              <a:spcAft>
                <a:spcPts val="0"/>
              </a:spcAft>
              <a:buClr>
                <a:schemeClr val="bg2"/>
              </a:buClr>
              <a:defRPr lang="en-US" sz="1800" b="0" kern="1200" baseline="0" dirty="0" smtClean="0">
                <a:solidFill>
                  <a:schemeClr val="tx1"/>
                </a:solidFill>
                <a:latin typeface="+mn-lt"/>
                <a:ea typeface="+mn-ea"/>
                <a:cs typeface="Arial" pitchFamily="34" charset="0"/>
              </a:defRPr>
            </a:lvl2pPr>
            <a:lvl3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3pPr>
            <a:lvl4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4pPr>
            <a:lvl5pPr algn="l" rtl="0" eaLnBrk="1" latinLnBrk="0" hangingPunct="1">
              <a:spcBef>
                <a:spcPts val="0"/>
              </a:spcBef>
              <a:spcAft>
                <a:spcPts val="0"/>
              </a:spcAft>
              <a:buClr>
                <a:schemeClr val="bg2"/>
              </a:buClr>
              <a:defRPr lang="en-US" sz="18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rge audience">
    <p:spTree>
      <p:nvGrpSpPr>
        <p:cNvPr id="1" name=""/>
        <p:cNvGrpSpPr/>
        <p:nvPr/>
      </p:nvGrpSpPr>
      <p:grpSpPr>
        <a:xfrm>
          <a:off x="0" y="0"/>
          <a:ext cx="0" cy="0"/>
          <a:chOff x="0" y="0"/>
          <a:chExt cx="0" cy="0"/>
        </a:xfrm>
      </p:grpSpPr>
      <p:sp>
        <p:nvSpPr>
          <p:cNvPr id="3"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 name="Text Placeholder 4"/>
          <p:cNvSpPr>
            <a:spLocks noGrp="1"/>
          </p:cNvSpPr>
          <p:nvPr>
            <p:ph type="body" sz="quarter" idx="10"/>
          </p:nvPr>
        </p:nvSpPr>
        <p:spPr bwMode="gray">
          <a:xfrm>
            <a:off x="641349" y="1971676"/>
            <a:ext cx="10966451" cy="1846659"/>
          </a:xfrm>
        </p:spPr>
        <p:txBody>
          <a:bodyPr/>
          <a:lstStyle>
            <a:lvl1pPr>
              <a:spcBef>
                <a:spcPts val="0"/>
              </a:spcBef>
              <a:spcAft>
                <a:spcPts val="0"/>
              </a:spcAft>
              <a:defRPr lang="en-US" sz="2400" b="0" kern="1200" baseline="0" dirty="0" smtClean="0">
                <a:solidFill>
                  <a:schemeClr val="tx1"/>
                </a:solidFill>
                <a:latin typeface="Arial" pitchFamily="34" charset="0"/>
                <a:ea typeface="+mn-ea"/>
                <a:cs typeface="Arial" pitchFamily="34" charset="0"/>
              </a:defRPr>
            </a:lvl1pPr>
            <a:lvl2pPr>
              <a:spcBef>
                <a:spcPts val="0"/>
              </a:spcBef>
              <a:spcAft>
                <a:spcPts val="0"/>
              </a:spcAft>
              <a:buClr>
                <a:schemeClr val="bg2"/>
              </a:buClr>
              <a:defRPr lang="en-US" sz="2400" b="0" kern="1200" baseline="0" dirty="0" smtClean="0">
                <a:solidFill>
                  <a:schemeClr val="tx1"/>
                </a:solidFill>
                <a:latin typeface="+mn-lt"/>
                <a:ea typeface="+mn-ea"/>
                <a:cs typeface="Arial" pitchFamily="34" charset="0"/>
              </a:defRPr>
            </a:lvl2pPr>
            <a:lvl3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3pPr>
            <a:lvl4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4pPr>
            <a:lvl5pPr>
              <a:spcBef>
                <a:spcPts val="0"/>
              </a:spcBef>
              <a:spcAft>
                <a:spcPts val="0"/>
              </a:spcAft>
              <a:buClr>
                <a:schemeClr val="bg2"/>
              </a:buClr>
              <a:defRPr lang="en-US" sz="2400" b="0" kern="1200" baseline="0" dirty="0" smtClean="0">
                <a:solidFill>
                  <a:schemeClr val="tx1"/>
                </a:solidFill>
                <a:latin typeface="Arial" pitchFamily="34" charset="0"/>
                <a:ea typeface="+mn-ea"/>
                <a:cs typeface="Arial" pitchFamily="34" charset="0"/>
              </a:defRPr>
            </a:lvl5pPr>
            <a:lvl6pPr marL="1435100" indent="-285750">
              <a:spcBef>
                <a:spcPts val="0"/>
              </a:spcBef>
              <a:spcAft>
                <a:spcPts val="0"/>
              </a:spcAft>
              <a:buClr>
                <a:schemeClr val="tx2"/>
              </a:buClr>
              <a:buSzPct val="70000"/>
              <a:buFont typeface="Wingdings" pitchFamily="2" charset="2"/>
              <a:buChar char="§"/>
              <a:defRPr lang="en-US" sz="2400" kern="1200" dirty="0" smtClean="0">
                <a:solidFill>
                  <a:schemeClr val="tx1"/>
                </a:solidFill>
                <a:latin typeface="Arial" pitchFamily="34" charset="0"/>
                <a:ea typeface="+mn-ea"/>
                <a:cs typeface="Arial" pitchFamily="34" charset="0"/>
              </a:defRPr>
            </a:lvl6pPr>
            <a:lvl7pPr marL="1714500" indent="-273050">
              <a:spcBef>
                <a:spcPts val="0"/>
              </a:spcBef>
              <a:spcAft>
                <a:spcPts val="0"/>
              </a:spcAft>
              <a:buClr>
                <a:schemeClr val="tx2"/>
              </a:buClr>
              <a:buSzPct val="70000"/>
              <a:buFont typeface="Arial" pitchFamily="34" charset="0"/>
              <a:buChar char="–"/>
              <a:defRPr sz="1800" baseline="0">
                <a:solidFill>
                  <a:schemeClr val="tx1"/>
                </a:solidFill>
                <a:latin typeface="+mn-lt"/>
                <a:cs typeface="Arial" pitchFamily="34" charset="0"/>
              </a:defRPr>
            </a:lvl7pPr>
            <a:lvl8pPr marL="1600200" indent="-228600">
              <a:spcBef>
                <a:spcPts val="0"/>
              </a:spcBef>
              <a:spcAft>
                <a:spcPts val="0"/>
              </a:spcAft>
              <a:buSzPct val="70000"/>
              <a:defRPr sz="1800" baseline="0">
                <a:latin typeface="Arial" pitchFamily="34" charset="0"/>
                <a:cs typeface="Arial" pitchFamily="34" charset="0"/>
              </a:defRPr>
            </a:lvl8pPr>
            <a:lvl9pPr marL="1824038" indent="-223838">
              <a:spcBef>
                <a:spcPts val="0"/>
              </a:spcBef>
              <a:spcAft>
                <a:spcPts val="0"/>
              </a:spcAft>
              <a:buSzPct val="70000"/>
              <a:buFont typeface="Arial" pitchFamily="34" charset="0"/>
              <a:buChar char="–"/>
              <a:defRPr sz="1800">
                <a:latin typeface="Arial" pitchFamily="34" charset="0"/>
                <a:cs typeface="Arial" pitchFamily="34" charset="0"/>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Picture Placeholder 15"/>
          <p:cNvSpPr>
            <a:spLocks noGrp="1"/>
          </p:cNvSpPr>
          <p:nvPr>
            <p:ph type="pic" sz="quarter" idx="10"/>
          </p:nvPr>
        </p:nvSpPr>
        <p:spPr bwMode="gray">
          <a:xfrm>
            <a:off x="641351" y="1971676"/>
            <a:ext cx="5437716" cy="4162425"/>
          </a:xfrm>
        </p:spPr>
        <p:txBody>
          <a:bodyPr>
            <a:noAutofit/>
          </a:bodyPr>
          <a:lstStyle>
            <a:lvl1pPr marL="0" indent="0">
              <a:buNone/>
              <a:defRPr>
                <a:latin typeface="Arial" pitchFamily="34" charset="0"/>
                <a:cs typeface="Arial" pitchFamily="34" charset="0"/>
              </a:defRPr>
            </a:lvl1pPr>
          </a:lstStyle>
          <a:p>
            <a:pPr lvl="0"/>
            <a:r>
              <a:rPr lang="en-US" noProof="0"/>
              <a:t>Click icon to add picture</a:t>
            </a:r>
            <a:endParaRPr lang="en-US" noProof="0" dirty="0"/>
          </a:p>
        </p:txBody>
      </p:sp>
      <p:sp>
        <p:nvSpPr>
          <p:cNvPr id="18" name="Text Placeholder 4"/>
          <p:cNvSpPr>
            <a:spLocks noGrp="1"/>
          </p:cNvSpPr>
          <p:nvPr>
            <p:ph type="body" sz="quarter" idx="19"/>
          </p:nvPr>
        </p:nvSpPr>
        <p:spPr bwMode="gray">
          <a:xfrm>
            <a:off x="6451600" y="1971676"/>
            <a:ext cx="5128683" cy="1384995"/>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7" name="Text Placeholder 41"/>
          <p:cNvSpPr>
            <a:spLocks noGrp="1"/>
          </p:cNvSpPr>
          <p:nvPr>
            <p:ph type="body" sz="quarter" idx="13"/>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3"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6"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1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5" name="Text Placeholder 41"/>
          <p:cNvSpPr>
            <a:spLocks noGrp="1"/>
          </p:cNvSpPr>
          <p:nvPr>
            <p:ph type="body" sz="quarter" idx="14"/>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4">
    <p:spTree>
      <p:nvGrpSpPr>
        <p:cNvPr id="1" name=""/>
        <p:cNvGrpSpPr/>
        <p:nvPr/>
      </p:nvGrpSpPr>
      <p:grpSpPr>
        <a:xfrm>
          <a:off x="0" y="0"/>
          <a:ext cx="0" cy="0"/>
          <a:chOff x="0" y="0"/>
          <a:chExt cx="0" cy="0"/>
        </a:xfrm>
      </p:grpSpPr>
      <p:sp>
        <p:nvSpPr>
          <p:cNvPr id="15"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17" name="Text Placeholder 4"/>
          <p:cNvSpPr>
            <a:spLocks noGrp="1"/>
          </p:cNvSpPr>
          <p:nvPr>
            <p:ph type="body" sz="quarter" idx="10"/>
          </p:nvPr>
        </p:nvSpPr>
        <p:spPr bwMode="gray">
          <a:xfrm>
            <a:off x="641351"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p:cNvSpPr>
            <a:spLocks noGrp="1"/>
          </p:cNvSpPr>
          <p:nvPr>
            <p:ph type="body" sz="quarter" idx="11"/>
          </p:nvPr>
        </p:nvSpPr>
        <p:spPr bwMode="gray">
          <a:xfrm>
            <a:off x="6364818" y="246697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p:cNvSpPr>
            <a:spLocks noGrp="1"/>
          </p:cNvSpPr>
          <p:nvPr>
            <p:ph type="body" sz="quarter" idx="12"/>
          </p:nvPr>
        </p:nvSpPr>
        <p:spPr bwMode="gray">
          <a:xfrm>
            <a:off x="641351" y="1971676"/>
            <a:ext cx="5245100" cy="286161"/>
          </a:xfrm>
          <a:noFill/>
          <a:ln>
            <a:noFill/>
          </a:ln>
        </p:spPr>
        <p:txBody>
          <a:bodyPr anchor="b"/>
          <a:lstStyle>
            <a:lvl1pPr marL="0" indent="0">
              <a:spcBef>
                <a:spcPts val="0"/>
              </a:spcBef>
              <a:spcAft>
                <a:spcPts val="0"/>
              </a:spcAft>
              <a:buNone/>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2" name="Text Placeholder 4"/>
          <p:cNvSpPr>
            <a:spLocks noGrp="1"/>
          </p:cNvSpPr>
          <p:nvPr>
            <p:ph type="body" sz="quarter" idx="13"/>
          </p:nvPr>
        </p:nvSpPr>
        <p:spPr bwMode="gray">
          <a:xfrm>
            <a:off x="6364818" y="1971676"/>
            <a:ext cx="5245100" cy="286161"/>
          </a:xfrm>
          <a:noFill/>
          <a:ln>
            <a:noFill/>
          </a:ln>
        </p:spPr>
        <p:txBody>
          <a:bodyPr anchor="b"/>
          <a:lstStyle>
            <a:lvl1pPr marL="0" indent="0">
              <a:spcBef>
                <a:spcPts val="0"/>
              </a:spcBef>
              <a:spcAft>
                <a:spcPts val="0"/>
              </a:spcAft>
              <a:buNone/>
              <a:tabLst/>
              <a:defRPr sz="1800" b="1">
                <a:solidFill>
                  <a:schemeClr val="bg2"/>
                </a:solidFill>
                <a:latin typeface="Arial" pitchFamily="34" charset="0"/>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5" name="Text Placeholder 4"/>
          <p:cNvSpPr>
            <a:spLocks noGrp="1"/>
          </p:cNvSpPr>
          <p:nvPr>
            <p:ph type="body" sz="quarter" idx="15"/>
          </p:nvPr>
        </p:nvSpPr>
        <p:spPr bwMode="gray">
          <a:xfrm>
            <a:off x="641351"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Text Placeholder 4"/>
          <p:cNvSpPr>
            <a:spLocks noGrp="1"/>
          </p:cNvSpPr>
          <p:nvPr>
            <p:ph type="body" sz="quarter" idx="16"/>
          </p:nvPr>
        </p:nvSpPr>
        <p:spPr bwMode="gray">
          <a:xfrm>
            <a:off x="6364818" y="4703296"/>
            <a:ext cx="5245100" cy="1430804"/>
          </a:xfrm>
          <a:ln>
            <a:noFill/>
          </a:ln>
        </p:spPr>
        <p:txBody>
          <a:bodyPr/>
          <a:lstStyle>
            <a:lvl1pPr>
              <a:spcBef>
                <a:spcPts val="0"/>
              </a:spcBef>
              <a:spcAft>
                <a:spcPts val="0"/>
              </a:spcAft>
              <a:defRPr lang="en-US" sz="1800" b="0" kern="1200" baseline="0" dirty="0" smtClean="0">
                <a:solidFill>
                  <a:schemeClr val="tx1"/>
                </a:solidFill>
                <a:latin typeface="Arial" pitchFamily="34" charset="0"/>
                <a:ea typeface="+mn-ea"/>
                <a:cs typeface="Arial" pitchFamily="34" charset="0"/>
              </a:defRPr>
            </a:lvl1pPr>
            <a:lvl2pPr>
              <a:spcBef>
                <a:spcPts val="0"/>
              </a:spcBef>
              <a:spcAft>
                <a:spcPts val="0"/>
              </a:spcAft>
              <a:defRPr lang="en-US" sz="1800" b="0" kern="1200" baseline="0" dirty="0" smtClean="0">
                <a:solidFill>
                  <a:schemeClr val="tx1"/>
                </a:solidFill>
                <a:latin typeface="+mn-lt"/>
                <a:ea typeface="+mn-ea"/>
                <a:cs typeface="Arial" pitchFamily="34" charset="0"/>
              </a:defRPr>
            </a:lvl2pPr>
            <a:lvl3pPr>
              <a:spcBef>
                <a:spcPts val="0"/>
              </a:spcBef>
              <a:spcAft>
                <a:spcPts val="0"/>
              </a:spcAft>
              <a:defRPr lang="en-US" sz="1800" b="0" kern="1200" baseline="0" dirty="0" smtClean="0">
                <a:solidFill>
                  <a:schemeClr val="tx1"/>
                </a:solidFill>
                <a:latin typeface="Arial" pitchFamily="34" charset="0"/>
                <a:ea typeface="+mn-ea"/>
                <a:cs typeface="Arial" pitchFamily="34" charset="0"/>
              </a:defRPr>
            </a:lvl3pPr>
            <a:lvl4pPr>
              <a:spcBef>
                <a:spcPts val="0"/>
              </a:spcBef>
              <a:spcAft>
                <a:spcPts val="0"/>
              </a:spcAft>
              <a:defRPr lang="en-US" sz="1800" b="0" kern="1200" baseline="0" dirty="0" smtClean="0">
                <a:solidFill>
                  <a:schemeClr val="tx1"/>
                </a:solidFill>
                <a:latin typeface="Arial" pitchFamily="34" charset="0"/>
                <a:ea typeface="+mn-ea"/>
                <a:cs typeface="Arial" pitchFamily="34" charset="0"/>
              </a:defRPr>
            </a:lvl4pPr>
            <a:lvl5pPr>
              <a:spcBef>
                <a:spcPts val="0"/>
              </a:spcBef>
              <a:spcAft>
                <a:spcPts val="0"/>
              </a:spcAft>
              <a:defRPr lang="en-US" sz="1800" b="0" kern="1200" baseline="0" dirty="0" smtClean="0">
                <a:solidFill>
                  <a:schemeClr val="tx1"/>
                </a:solidFill>
                <a:latin typeface="Arial" pitchFamily="34" charset="0"/>
                <a:ea typeface="+mn-ea"/>
                <a:cs typeface="Arial" pitchFamily="34" charset="0"/>
              </a:defRPr>
            </a:lvl5pPr>
            <a:lvl6pPr marL="1143000" indent="-233363">
              <a:spcBef>
                <a:spcPts val="0"/>
              </a:spcBef>
              <a:spcAft>
                <a:spcPts val="0"/>
              </a:spcAft>
              <a:buSzPct val="70000"/>
              <a:defRPr lang="en-US" sz="1800" kern="1200" dirty="0" smtClean="0">
                <a:solidFill>
                  <a:schemeClr val="tx1"/>
                </a:solidFill>
                <a:latin typeface="Arial" pitchFamily="34" charset="0"/>
                <a:ea typeface="+mn-ea"/>
                <a:cs typeface="Arial" pitchFamily="34" charset="0"/>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7" name="Text Placeholder 4"/>
          <p:cNvSpPr>
            <a:spLocks noGrp="1"/>
          </p:cNvSpPr>
          <p:nvPr>
            <p:ph type="body" sz="quarter" idx="17"/>
          </p:nvPr>
        </p:nvSpPr>
        <p:spPr bwMode="gray">
          <a:xfrm>
            <a:off x="641351"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38" name="Text Placeholder 4"/>
          <p:cNvSpPr>
            <a:spLocks noGrp="1"/>
          </p:cNvSpPr>
          <p:nvPr>
            <p:ph type="body" sz="quarter" idx="18"/>
          </p:nvPr>
        </p:nvSpPr>
        <p:spPr bwMode="gray">
          <a:xfrm>
            <a:off x="6364818" y="4207996"/>
            <a:ext cx="5245100" cy="286161"/>
          </a:xfrm>
          <a:noFill/>
          <a:ln>
            <a:noFill/>
          </a:ln>
        </p:spPr>
        <p:txBody>
          <a:bodyPr anchor="b"/>
          <a:lstStyle>
            <a:lvl1pPr>
              <a:spcBef>
                <a:spcPts val="0"/>
              </a:spcBef>
              <a:spcAft>
                <a:spcPts val="0"/>
              </a:spcAft>
              <a:buNone/>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sz="1800">
                <a:latin typeface="+mj-lt"/>
              </a:defRPr>
            </a:lvl2pPr>
            <a:lvl3pPr>
              <a:spcBef>
                <a:spcPts val="0"/>
              </a:spcBef>
              <a:spcAft>
                <a:spcPts val="0"/>
              </a:spcAft>
              <a:defRPr sz="1800">
                <a:latin typeface="+mj-lt"/>
              </a:defRPr>
            </a:lvl3pPr>
            <a:lvl4pPr>
              <a:spcBef>
                <a:spcPts val="0"/>
              </a:spcBef>
              <a:spcAft>
                <a:spcPts val="0"/>
              </a:spcAft>
              <a:defRPr sz="1800">
                <a:latin typeface="+mj-lt"/>
              </a:defRPr>
            </a:lvl4pPr>
            <a:lvl5pPr>
              <a:spcBef>
                <a:spcPts val="0"/>
              </a:spcBef>
              <a:spcAft>
                <a:spcPts val="0"/>
              </a:spcAft>
              <a:defRPr sz="1800">
                <a:latin typeface="+mj-lt"/>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p:txBody>
      </p:sp>
      <p:sp>
        <p:nvSpPr>
          <p:cNvPr id="49" name="Text Placeholder 41"/>
          <p:cNvSpPr>
            <a:spLocks noGrp="1"/>
          </p:cNvSpPr>
          <p:nvPr>
            <p:ph type="body" sz="quarter" idx="19"/>
          </p:nvPr>
        </p:nvSpPr>
        <p:spPr bwMode="gray">
          <a:xfrm>
            <a:off x="641349" y="1270453"/>
            <a:ext cx="10966451" cy="283711"/>
          </a:xfrm>
        </p:spPr>
        <p:txBody>
          <a:bodyPr/>
          <a:lstStyle>
            <a:lvl1pPr marL="0" indent="0">
              <a:buNone/>
              <a:defRPr b="1">
                <a:solidFill>
                  <a:schemeClr val="bg2"/>
                </a:solidFill>
                <a:latin typeface="Arial" pitchFamily="34" charset="0"/>
                <a:cs typeface="Arial" pitchFamily="34" charset="0"/>
              </a:defRPr>
            </a:lvl1pPr>
          </a:lstStyle>
          <a:p>
            <a:pPr lvl="0"/>
            <a:r>
              <a:rPr lang="en-US"/>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4">
    <p:spTree>
      <p:nvGrpSpPr>
        <p:cNvPr id="1" name=""/>
        <p:cNvGrpSpPr/>
        <p:nvPr/>
      </p:nvGrpSpPr>
      <p:grpSpPr>
        <a:xfrm>
          <a:off x="0" y="0"/>
          <a:ext cx="0" cy="0"/>
          <a:chOff x="0" y="0"/>
          <a:chExt cx="0" cy="0"/>
        </a:xfrm>
      </p:grpSpPr>
      <p:sp>
        <p:nvSpPr>
          <p:cNvPr id="19" name="Text Placeholder 4"/>
          <p:cNvSpPr>
            <a:spLocks noGrp="1"/>
          </p:cNvSpPr>
          <p:nvPr>
            <p:ph type="body" sz="quarter" idx="18"/>
          </p:nvPr>
        </p:nvSpPr>
        <p:spPr bwMode="gray">
          <a:xfrm>
            <a:off x="3251199"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buSzPct val="120000"/>
              <a:defRPr sz="1600">
                <a:latin typeface="Arial" pitchFamily="34" charset="0"/>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22"/>
          <p:cNvSpPr>
            <a:spLocks noGrp="1"/>
          </p:cNvSpPr>
          <p:nvPr>
            <p:ph type="pic" sz="quarter" idx="13"/>
          </p:nvPr>
        </p:nvSpPr>
        <p:spPr bwMode="gray">
          <a:xfrm>
            <a:off x="641352"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20" name="Title 1"/>
          <p:cNvSpPr>
            <a:spLocks noGrp="1"/>
          </p:cNvSpPr>
          <p:nvPr>
            <p:ph type="title"/>
          </p:nvPr>
        </p:nvSpPr>
        <p:spPr bwMode="gray">
          <a:xfrm>
            <a:off x="641350" y="727075"/>
            <a:ext cx="10968567" cy="492443"/>
          </a:xfrm>
          <a:noFill/>
          <a:ln w="9525">
            <a:noFill/>
            <a:miter lim="800000"/>
            <a:headEnd/>
            <a:tailEnd/>
          </a:ln>
        </p:spPr>
        <p:txBody>
          <a:bodyPr/>
          <a:lstStyle>
            <a:lvl1pPr algn="l">
              <a:defRPr lang="en-US" sz="3200" b="1" kern="1200" dirty="0">
                <a:solidFill>
                  <a:schemeClr val="tx2"/>
                </a:solidFill>
                <a:latin typeface="Arial" pitchFamily="34" charset="0"/>
                <a:ea typeface="+mj-ea"/>
                <a:cs typeface="Arial" pitchFamily="34" charset="0"/>
              </a:defRPr>
            </a:lvl1pPr>
          </a:lstStyle>
          <a:p>
            <a:pPr lvl="0"/>
            <a:r>
              <a:rPr lang="en-US"/>
              <a:t>Click to edit Master title style</a:t>
            </a:r>
            <a:endParaRPr lang="en-US" dirty="0"/>
          </a:p>
        </p:txBody>
      </p:sp>
      <p:sp>
        <p:nvSpPr>
          <p:cNvPr id="42" name="Text Placeholder 4"/>
          <p:cNvSpPr>
            <a:spLocks noGrp="1"/>
          </p:cNvSpPr>
          <p:nvPr>
            <p:ph type="body" sz="quarter" idx="19"/>
          </p:nvPr>
        </p:nvSpPr>
        <p:spPr bwMode="gray">
          <a:xfrm>
            <a:off x="8892117" y="1971676"/>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Picture Placeholder 22"/>
          <p:cNvSpPr>
            <a:spLocks noGrp="1"/>
          </p:cNvSpPr>
          <p:nvPr>
            <p:ph type="pic" sz="quarter" idx="20"/>
          </p:nvPr>
        </p:nvSpPr>
        <p:spPr bwMode="gray">
          <a:xfrm>
            <a:off x="6282269" y="1971676"/>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5" name="Text Placeholder 4"/>
          <p:cNvSpPr>
            <a:spLocks noGrp="1"/>
          </p:cNvSpPr>
          <p:nvPr>
            <p:ph type="body" sz="quarter" idx="21"/>
          </p:nvPr>
        </p:nvSpPr>
        <p:spPr bwMode="gray">
          <a:xfrm>
            <a:off x="3251199"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Picture Placeholder 22"/>
          <p:cNvSpPr>
            <a:spLocks noGrp="1"/>
          </p:cNvSpPr>
          <p:nvPr>
            <p:ph type="pic" sz="quarter" idx="22"/>
          </p:nvPr>
        </p:nvSpPr>
        <p:spPr bwMode="gray">
          <a:xfrm>
            <a:off x="641352"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48" name="Text Placeholder 4"/>
          <p:cNvSpPr>
            <a:spLocks noGrp="1"/>
          </p:cNvSpPr>
          <p:nvPr>
            <p:ph type="body" sz="quarter" idx="23"/>
          </p:nvPr>
        </p:nvSpPr>
        <p:spPr bwMode="gray">
          <a:xfrm>
            <a:off x="8892117" y="4241802"/>
            <a:ext cx="2724151" cy="1538883"/>
          </a:xfrm>
          <a:ln>
            <a:noFill/>
          </a:ln>
        </p:spPr>
        <p:txBody>
          <a:bodyPr/>
          <a:lstStyle>
            <a:lvl1pPr marL="0" marR="0" indent="0" algn="l" defTabSz="914400" rtl="0" eaLnBrk="1" fontAlgn="base" latinLnBrk="0" hangingPunct="1">
              <a:lnSpc>
                <a:spcPct val="100000"/>
              </a:lnSpc>
              <a:spcBef>
                <a:spcPts val="0"/>
              </a:spcBef>
              <a:spcAft>
                <a:spcPts val="0"/>
              </a:spcAft>
              <a:buClr>
                <a:schemeClr val="tx2"/>
              </a:buClr>
              <a:buSzTx/>
              <a:buFont typeface="Arial" pitchFamily="34" charset="0"/>
              <a:buNone/>
              <a:tabLst/>
              <a:defRPr lang="en-US" sz="1800" b="1" kern="1200" baseline="0" dirty="0" smtClean="0">
                <a:solidFill>
                  <a:schemeClr val="bg2"/>
                </a:solidFill>
                <a:latin typeface="Arial" pitchFamily="34" charset="0"/>
                <a:ea typeface="+mn-ea"/>
                <a:cs typeface="Arial" pitchFamily="34" charset="0"/>
              </a:defRPr>
            </a:lvl1pPr>
            <a:lvl2pPr>
              <a:spcBef>
                <a:spcPts val="0"/>
              </a:spcBef>
              <a:spcAft>
                <a:spcPts val="0"/>
              </a:spcAft>
              <a:defRPr lang="en-US" sz="1600" b="0" kern="1200" baseline="0" dirty="0" smtClean="0">
                <a:solidFill>
                  <a:schemeClr val="tx1"/>
                </a:solidFill>
                <a:latin typeface="Arial" pitchFamily="34" charset="0"/>
                <a:ea typeface="+mn-ea"/>
                <a:cs typeface="Arial" pitchFamily="34" charset="0"/>
              </a:defRPr>
            </a:lvl2pPr>
            <a:lvl3pPr>
              <a:spcBef>
                <a:spcPts val="0"/>
              </a:spcBef>
              <a:spcAft>
                <a:spcPts val="0"/>
              </a:spcAft>
              <a:defRPr sz="1600">
                <a:latin typeface="Arial" pitchFamily="34" charset="0"/>
                <a:cs typeface="Arial" pitchFamily="34" charset="0"/>
              </a:defRPr>
            </a:lvl3pPr>
            <a:lvl4pPr>
              <a:spcBef>
                <a:spcPts val="0"/>
              </a:spcBef>
              <a:spcAft>
                <a:spcPts val="0"/>
              </a:spcAft>
              <a:defRPr sz="1600">
                <a:latin typeface="Arial" pitchFamily="34" charset="0"/>
                <a:cs typeface="Arial" pitchFamily="34" charset="0"/>
              </a:defRPr>
            </a:lvl4pPr>
            <a:lvl5pPr>
              <a:spcBef>
                <a:spcPts val="0"/>
              </a:spcBef>
              <a:spcAft>
                <a:spcPts val="0"/>
              </a:spcAft>
              <a:defRPr sz="1600">
                <a:latin typeface="Arial" pitchFamily="34" charset="0"/>
                <a:cs typeface="Arial" pitchFamily="34" charset="0"/>
              </a:defRPr>
            </a:lvl5pPr>
            <a:lvl6pPr marL="1143000" indent="-233363">
              <a:spcBef>
                <a:spcPts val="0"/>
              </a:spcBef>
              <a:spcAft>
                <a:spcPts val="0"/>
              </a:spcAft>
              <a:buSzPct val="70000"/>
              <a:defRPr sz="1800">
                <a:latin typeface="+mj-lt"/>
              </a:defRPr>
            </a:lvl6pPr>
            <a:lvl7pPr marL="1371600" indent="-228600">
              <a:spcBef>
                <a:spcPts val="0"/>
              </a:spcBef>
              <a:spcAft>
                <a:spcPts val="0"/>
              </a:spcAft>
              <a:buSzPct val="70000"/>
              <a:buFont typeface="Arial" pitchFamily="34" charset="0"/>
              <a:buChar char="–"/>
              <a:defRPr sz="1800" baseline="0">
                <a:latin typeface="+mj-lt"/>
              </a:defRPr>
            </a:lvl7pPr>
            <a:lvl8pPr marL="1600200" indent="-228600">
              <a:spcBef>
                <a:spcPts val="0"/>
              </a:spcBef>
              <a:spcAft>
                <a:spcPts val="0"/>
              </a:spcAft>
              <a:buSzPct val="70000"/>
              <a:defRPr sz="1800" baseline="0">
                <a:latin typeface="+mj-lt"/>
              </a:defRPr>
            </a:lvl8pPr>
            <a:lvl9pPr marL="1824038" indent="-223838">
              <a:spcBef>
                <a:spcPts val="0"/>
              </a:spcBef>
              <a:spcAft>
                <a:spcPts val="0"/>
              </a:spcAft>
              <a:buSzPct val="70000"/>
              <a:buFont typeface="Arial" pitchFamily="34" charset="0"/>
              <a:buChar char="–"/>
              <a:defRPr sz="1800">
                <a:latin typeface="+mj-l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Picture Placeholder 22"/>
          <p:cNvSpPr>
            <a:spLocks noGrp="1"/>
          </p:cNvSpPr>
          <p:nvPr>
            <p:ph type="pic" sz="quarter" idx="24"/>
          </p:nvPr>
        </p:nvSpPr>
        <p:spPr bwMode="gray">
          <a:xfrm>
            <a:off x="6282269" y="4241802"/>
            <a:ext cx="2305049" cy="1892299"/>
          </a:xfrm>
        </p:spPr>
        <p:txBody>
          <a:bodyPr rtlCol="0">
            <a:normAutofit/>
          </a:bodyPr>
          <a:lstStyle>
            <a:lvl1pPr>
              <a:buNone/>
              <a:defRPr>
                <a:latin typeface="Arial" pitchFamily="34" charset="0"/>
                <a:cs typeface="Arial" pitchFamily="34" charset="0"/>
              </a:defRPr>
            </a:lvl1pPr>
          </a:lstStyle>
          <a:p>
            <a:pPr lvl="0"/>
            <a:r>
              <a:rPr lang="en-US" noProof="0"/>
              <a:t>Click icon to add picture</a:t>
            </a:r>
            <a:endParaRPr lang="en-US" noProof="0" dirty="0"/>
          </a:p>
        </p:txBody>
      </p:sp>
      <p:sp>
        <p:nvSpPr>
          <p:cNvPr id="51" name="Text Placeholder 41"/>
          <p:cNvSpPr>
            <a:spLocks noGrp="1"/>
          </p:cNvSpPr>
          <p:nvPr>
            <p:ph type="body" sz="quarter" idx="25"/>
          </p:nvPr>
        </p:nvSpPr>
        <p:spPr bwMode="gray">
          <a:xfrm>
            <a:off x="641349" y="1270453"/>
            <a:ext cx="10966451" cy="283711"/>
          </a:xfrm>
        </p:spPr>
        <p:txBody>
          <a:bodyPr/>
          <a:lstStyle>
            <a:lvl1pPr>
              <a:buNone/>
              <a:defRPr lang="en-US" sz="1800" b="1" kern="1200" baseline="0" dirty="0" smtClean="0">
                <a:solidFill>
                  <a:schemeClr val="bg2"/>
                </a:solidFill>
                <a:latin typeface="Arial" pitchFamily="34" charset="0"/>
                <a:ea typeface="+mn-ea"/>
                <a:cs typeface="Arial" pitchFamily="34" charset="0"/>
              </a:defRPr>
            </a:lvl1pPr>
          </a:lstStyle>
          <a:p>
            <a:pPr lvl="0"/>
            <a:r>
              <a:rPr lang="en-US"/>
              <a:t>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Ridge.pdf"/>
          <p:cNvPicPr>
            <a:picLocks noChangeAspect="1"/>
          </p:cNvPicPr>
          <p:nvPr/>
        </p:nvPicPr>
        <p:blipFill>
          <a:blip r:embed="rId15"/>
          <a:stretch>
            <a:fillRect/>
          </a:stretch>
        </p:blipFill>
        <p:spPr bwMode="ltGray">
          <a:xfrm>
            <a:off x="2" y="1"/>
            <a:ext cx="1841678" cy="669701"/>
          </a:xfrm>
          <a:prstGeom prst="rect">
            <a:avLst/>
          </a:prstGeom>
        </p:spPr>
      </p:pic>
      <p:sp>
        <p:nvSpPr>
          <p:cNvPr id="1027" name="Title Placeholder 1"/>
          <p:cNvSpPr>
            <a:spLocks noGrp="1"/>
          </p:cNvSpPr>
          <p:nvPr>
            <p:ph type="title"/>
          </p:nvPr>
        </p:nvSpPr>
        <p:spPr bwMode="auto">
          <a:xfrm>
            <a:off x="624418" y="711201"/>
            <a:ext cx="10949516" cy="49212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a:t>Click to edit Master title style</a:t>
            </a:r>
          </a:p>
        </p:txBody>
      </p:sp>
      <p:sp>
        <p:nvSpPr>
          <p:cNvPr id="3" name="Text Placeholder 2"/>
          <p:cNvSpPr>
            <a:spLocks noGrp="1"/>
          </p:cNvSpPr>
          <p:nvPr>
            <p:ph type="body" idx="1"/>
          </p:nvPr>
        </p:nvSpPr>
        <p:spPr>
          <a:xfrm>
            <a:off x="641351" y="1971676"/>
            <a:ext cx="10949516" cy="147796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r>
              <a:rPr lang="en-US" dirty="0"/>
              <a:t>Click to edit master text styles</a:t>
            </a:r>
          </a:p>
          <a:p>
            <a:pPr lvl="2"/>
            <a:r>
              <a:rPr lang="en-US" dirty="0"/>
              <a:t>First level</a:t>
            </a:r>
          </a:p>
          <a:p>
            <a:pPr lvl="3"/>
            <a:r>
              <a:rPr lang="en-US" dirty="0"/>
              <a:t>Second level</a:t>
            </a:r>
          </a:p>
          <a:p>
            <a:pPr lvl="4"/>
            <a:r>
              <a:rPr lang="en-US" dirty="0"/>
              <a:t>Third level</a:t>
            </a:r>
          </a:p>
          <a:p>
            <a:pPr lvl="5"/>
            <a:r>
              <a:rPr lang="en-US" dirty="0"/>
              <a:t>Fifth level</a:t>
            </a:r>
          </a:p>
        </p:txBody>
      </p:sp>
      <p:sp>
        <p:nvSpPr>
          <p:cNvPr id="7" name="TextBox 20"/>
          <p:cNvSpPr txBox="1">
            <a:spLocks noChangeArrowheads="1"/>
          </p:cNvSpPr>
          <p:nvPr/>
        </p:nvSpPr>
        <p:spPr bwMode="gray">
          <a:xfrm>
            <a:off x="345137" y="6565007"/>
            <a:ext cx="2431756" cy="123111"/>
          </a:xfrm>
          <a:prstGeom prst="rect">
            <a:avLst/>
          </a:prstGeom>
          <a:noFill/>
          <a:ln w="9525">
            <a:noFill/>
            <a:miter lim="800000"/>
            <a:headEnd/>
            <a:tailEnd/>
          </a:ln>
        </p:spPr>
        <p:txBody>
          <a:bodyPr wrap="none" lIns="0" tIns="0" rIns="0" bIns="0">
            <a:spAutoFit/>
          </a:bodyPr>
          <a:lstStyle/>
          <a:p>
            <a:pPr fontAlgn="auto">
              <a:spcBef>
                <a:spcPts val="0"/>
              </a:spcBef>
              <a:spcAft>
                <a:spcPts val="0"/>
              </a:spcAft>
              <a:defRPr/>
            </a:pPr>
            <a:r>
              <a:rPr lang="en-US" sz="800" dirty="0">
                <a:solidFill>
                  <a:schemeClr val="bg1">
                    <a:lumMod val="75000"/>
                  </a:schemeClr>
                </a:solidFill>
                <a:latin typeface="Arial" pitchFamily="34" charset="0"/>
                <a:cs typeface="Arial" pitchFamily="34" charset="0"/>
              </a:rPr>
              <a:t>Copyright © 2021 Tech Mahindra. All rights reserved.</a:t>
            </a: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78" r:id="rId3"/>
    <p:sldLayoutId id="2147483679" r:id="rId4"/>
    <p:sldLayoutId id="2147483680" r:id="rId5"/>
    <p:sldLayoutId id="2147483681" r:id="rId6"/>
    <p:sldLayoutId id="2147483689" r:id="rId7"/>
    <p:sldLayoutId id="2147483690" r:id="rId8"/>
    <p:sldLayoutId id="2147483682" r:id="rId9"/>
    <p:sldLayoutId id="2147483683" r:id="rId10"/>
    <p:sldLayoutId id="2147483684" r:id="rId11"/>
    <p:sldLayoutId id="2147483691" r:id="rId12"/>
    <p:sldLayoutId id="2147483692" r:id="rId13"/>
  </p:sldLayoutIdLst>
  <p:txStyles>
    <p:titleStyle>
      <a:lvl1pPr algn="l" rtl="0" eaLnBrk="1" fontAlgn="base" hangingPunct="1">
        <a:spcBef>
          <a:spcPct val="0"/>
        </a:spcBef>
        <a:spcAft>
          <a:spcPct val="0"/>
        </a:spcAft>
        <a:defRPr lang="en-US" sz="3200" b="1" kern="1200" dirty="0">
          <a:solidFill>
            <a:schemeClr val="tx2"/>
          </a:solidFill>
          <a:latin typeface="Arial" pitchFamily="34" charset="0"/>
          <a:ea typeface="+mj-ea"/>
          <a:cs typeface="Arial" pitchFamily="34" charset="0"/>
        </a:defRPr>
      </a:lvl1pPr>
      <a:lvl2pPr algn="l" rtl="0" eaLnBrk="1" fontAlgn="base" hangingPunct="1">
        <a:spcBef>
          <a:spcPct val="0"/>
        </a:spcBef>
        <a:spcAft>
          <a:spcPct val="0"/>
        </a:spcAft>
        <a:defRPr sz="3200" b="1">
          <a:solidFill>
            <a:schemeClr val="tx2"/>
          </a:solidFill>
          <a:latin typeface="Arial" charset="0"/>
          <a:cs typeface="Arial" charset="0"/>
        </a:defRPr>
      </a:lvl2pPr>
      <a:lvl3pPr algn="l" rtl="0" eaLnBrk="1" fontAlgn="base" hangingPunct="1">
        <a:spcBef>
          <a:spcPct val="0"/>
        </a:spcBef>
        <a:spcAft>
          <a:spcPct val="0"/>
        </a:spcAft>
        <a:defRPr sz="3200" b="1">
          <a:solidFill>
            <a:schemeClr val="tx2"/>
          </a:solidFill>
          <a:latin typeface="Arial" charset="0"/>
          <a:cs typeface="Arial" charset="0"/>
        </a:defRPr>
      </a:lvl3pPr>
      <a:lvl4pPr algn="l" rtl="0" eaLnBrk="1" fontAlgn="base" hangingPunct="1">
        <a:spcBef>
          <a:spcPct val="0"/>
        </a:spcBef>
        <a:spcAft>
          <a:spcPct val="0"/>
        </a:spcAft>
        <a:defRPr sz="3200" b="1">
          <a:solidFill>
            <a:schemeClr val="tx2"/>
          </a:solidFill>
          <a:latin typeface="Arial" charset="0"/>
          <a:cs typeface="Arial" charset="0"/>
        </a:defRPr>
      </a:lvl4pPr>
      <a:lvl5pPr algn="l" rtl="0" eaLnBrk="1" fontAlgn="base" hangingPunct="1">
        <a:spcBef>
          <a:spcPct val="0"/>
        </a:spcBef>
        <a:spcAft>
          <a:spcPct val="0"/>
        </a:spcAft>
        <a:defRPr sz="3200" b="1">
          <a:solidFill>
            <a:schemeClr val="tx2"/>
          </a:solidFill>
          <a:latin typeface="Arial" charset="0"/>
          <a:cs typeface="Arial" charset="0"/>
        </a:defRPr>
      </a:lvl5pPr>
      <a:lvl6pPr marL="457200" algn="l" rtl="0" eaLnBrk="1" fontAlgn="base" hangingPunct="1">
        <a:spcBef>
          <a:spcPct val="0"/>
        </a:spcBef>
        <a:spcAft>
          <a:spcPct val="0"/>
        </a:spcAft>
        <a:defRPr sz="3200" b="1">
          <a:solidFill>
            <a:schemeClr val="tx2"/>
          </a:solidFill>
          <a:latin typeface="Arial" charset="0"/>
          <a:cs typeface="Arial" charset="0"/>
        </a:defRPr>
      </a:lvl6pPr>
      <a:lvl7pPr marL="914400" algn="l" rtl="0" eaLnBrk="1" fontAlgn="base" hangingPunct="1">
        <a:spcBef>
          <a:spcPct val="0"/>
        </a:spcBef>
        <a:spcAft>
          <a:spcPct val="0"/>
        </a:spcAft>
        <a:defRPr sz="3200" b="1">
          <a:solidFill>
            <a:schemeClr val="tx2"/>
          </a:solidFill>
          <a:latin typeface="Arial" charset="0"/>
          <a:cs typeface="Arial" charset="0"/>
        </a:defRPr>
      </a:lvl7pPr>
      <a:lvl8pPr marL="1371600" algn="l" rtl="0" eaLnBrk="1" fontAlgn="base" hangingPunct="1">
        <a:spcBef>
          <a:spcPct val="0"/>
        </a:spcBef>
        <a:spcAft>
          <a:spcPct val="0"/>
        </a:spcAft>
        <a:defRPr sz="3200" b="1">
          <a:solidFill>
            <a:schemeClr val="tx2"/>
          </a:solidFill>
          <a:latin typeface="Arial" charset="0"/>
          <a:cs typeface="Arial" charset="0"/>
        </a:defRPr>
      </a:lvl8pPr>
      <a:lvl9pPr marL="1828800" algn="l" rtl="0" eaLnBrk="1" fontAlgn="base" hangingPunct="1">
        <a:spcBef>
          <a:spcPct val="0"/>
        </a:spcBef>
        <a:spcAft>
          <a:spcPct val="0"/>
        </a:spcAft>
        <a:defRPr sz="3200" b="1">
          <a:solidFill>
            <a:schemeClr val="tx2"/>
          </a:solidFill>
          <a:latin typeface="Arial" charset="0"/>
          <a:cs typeface="Arial" charset="0"/>
        </a:defRPr>
      </a:lvl9pPr>
    </p:titleStyle>
    <p:bodyStyle>
      <a:lvl1pPr marL="290513" indent="-290513" algn="l" rtl="0" eaLnBrk="1" fontAlgn="base" hangingPunct="1">
        <a:spcBef>
          <a:spcPct val="0"/>
        </a:spcBef>
        <a:spcAft>
          <a:spcPct val="0"/>
        </a:spcAft>
        <a:buClr>
          <a:schemeClr val="bg2"/>
        </a:buClr>
        <a:buSzPct val="120000"/>
        <a:buFont typeface="Wingdings" pitchFamily="2" charset="2"/>
        <a:buChar char="§"/>
        <a:defRPr lang="en-US" kern="1200" dirty="0">
          <a:solidFill>
            <a:schemeClr val="tx1"/>
          </a:solidFill>
          <a:latin typeface="Arial" pitchFamily="34" charset="0"/>
          <a:ea typeface="+mn-ea"/>
          <a:cs typeface="Arial" pitchFamily="34" charset="0"/>
        </a:defRPr>
      </a:lvl1pPr>
      <a:lvl2pPr marL="285750" indent="-285750" algn="l" rtl="0" eaLnBrk="1" fontAlgn="base" hangingPunct="1">
        <a:spcBef>
          <a:spcPct val="0"/>
        </a:spcBef>
        <a:spcAft>
          <a:spcPct val="0"/>
        </a:spcAft>
        <a:buClr>
          <a:schemeClr val="bg2"/>
        </a:buClr>
        <a:buSzPct val="100000"/>
        <a:buFont typeface="Wingdings" pitchFamily="2" charset="2"/>
        <a:buChar char="§"/>
        <a:defRPr lang="en-US" kern="1200" dirty="0">
          <a:solidFill>
            <a:schemeClr val="tx1"/>
          </a:solidFill>
          <a:latin typeface="+mn-lt"/>
          <a:ea typeface="+mn-ea"/>
          <a:cs typeface="Arial" charset="0"/>
        </a:defRPr>
      </a:lvl2pPr>
      <a:lvl3pPr marL="571500" indent="-279400" algn="l" rtl="0" eaLnBrk="1" fontAlgn="base" hangingPunct="1">
        <a:spcBef>
          <a:spcPct val="0"/>
        </a:spcBef>
        <a:spcAft>
          <a:spcPct val="0"/>
        </a:spcAft>
        <a:buClr>
          <a:schemeClr val="bg2"/>
        </a:buClr>
        <a:buSzPct val="90000"/>
        <a:buFont typeface="Arial" charset="0"/>
        <a:buChar char="–"/>
        <a:defRPr lang="en-US" kern="1200" dirty="0">
          <a:solidFill>
            <a:schemeClr val="tx1"/>
          </a:solidFill>
          <a:latin typeface="Arial" pitchFamily="34" charset="0"/>
          <a:ea typeface="+mn-ea"/>
          <a:cs typeface="Arial" pitchFamily="34" charset="0"/>
        </a:defRPr>
      </a:lvl3pPr>
      <a:lvl4pPr marL="850900" indent="-279400" algn="l" rtl="0" eaLnBrk="1" fontAlgn="base" hangingPunct="1">
        <a:spcBef>
          <a:spcPct val="0"/>
        </a:spcBef>
        <a:spcAft>
          <a:spcPct val="0"/>
        </a:spcAft>
        <a:buClr>
          <a:schemeClr val="bg2"/>
        </a:buClr>
        <a:buSzPct val="80000"/>
        <a:buFont typeface="Wingdings" pitchFamily="2" charset="2"/>
        <a:buChar char="§"/>
        <a:defRPr lang="en-US" kern="1200" dirty="0">
          <a:solidFill>
            <a:schemeClr val="tx1"/>
          </a:solidFill>
          <a:latin typeface="Arial" pitchFamily="34" charset="0"/>
          <a:ea typeface="+mn-ea"/>
          <a:cs typeface="Arial" charset="0"/>
        </a:defRPr>
      </a:lvl4pPr>
      <a:lvl5pPr marL="1136650" indent="-285750" algn="l" defTabSz="933450" rtl="0" eaLnBrk="1" fontAlgn="base" hangingPunct="1">
        <a:spcBef>
          <a:spcPct val="0"/>
        </a:spcBef>
        <a:spcAft>
          <a:spcPct val="0"/>
        </a:spcAft>
        <a:buClr>
          <a:schemeClr val="bg2"/>
        </a:buClr>
        <a:buSzPct val="70000"/>
        <a:buFont typeface="Arial" charset="0"/>
        <a:buChar char="–"/>
        <a:defRPr lang="en-US" kern="1200" dirty="0">
          <a:solidFill>
            <a:schemeClr val="tx1"/>
          </a:solidFill>
          <a:latin typeface="Arial" pitchFamily="34" charset="0"/>
          <a:ea typeface="+mn-ea"/>
          <a:cs typeface="Arial" charset="0"/>
        </a:defRPr>
      </a:lvl5pPr>
      <a:lvl6pPr marL="1371600" indent="-241300" algn="l" defTabSz="914400" rtl="0" eaLnBrk="1" latinLnBrk="0" hangingPunct="1">
        <a:spcBef>
          <a:spcPct val="20000"/>
        </a:spcBef>
        <a:buClr>
          <a:schemeClr val="bg2"/>
        </a:buClr>
        <a:buSzPct val="60000"/>
        <a:buFont typeface="Wingdings" pitchFamily="2" charset="2"/>
        <a:buChar char="§"/>
        <a:defRPr sz="2000" kern="1200">
          <a:solidFill>
            <a:schemeClr val="tx1"/>
          </a:solidFill>
          <a:latin typeface="Arial" pitchFamily="34" charset="0"/>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989797"/>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989797"/>
                </a:solidFill>
                <a:latin typeface="Calibri"/>
                <a:ea typeface="Calibri"/>
                <a:cs typeface="Calibri"/>
                <a:sym typeface="Calibri"/>
              </a:defRPr>
            </a:lvl1pPr>
            <a:lvl2pPr marL="0" marR="0" lvl="1" indent="0" algn="r" rtl="0">
              <a:spcBef>
                <a:spcPts val="0"/>
              </a:spcBef>
              <a:buNone/>
              <a:defRPr sz="1200" b="0" i="0" u="none" strike="noStrike" cap="none">
                <a:solidFill>
                  <a:srgbClr val="989797"/>
                </a:solidFill>
                <a:latin typeface="Calibri"/>
                <a:ea typeface="Calibri"/>
                <a:cs typeface="Calibri"/>
                <a:sym typeface="Calibri"/>
              </a:defRPr>
            </a:lvl2pPr>
            <a:lvl3pPr marL="0" marR="0" lvl="2" indent="0" algn="r" rtl="0">
              <a:spcBef>
                <a:spcPts val="0"/>
              </a:spcBef>
              <a:buNone/>
              <a:defRPr sz="1200" b="0" i="0" u="none" strike="noStrike" cap="none">
                <a:solidFill>
                  <a:srgbClr val="989797"/>
                </a:solidFill>
                <a:latin typeface="Calibri"/>
                <a:ea typeface="Calibri"/>
                <a:cs typeface="Calibri"/>
                <a:sym typeface="Calibri"/>
              </a:defRPr>
            </a:lvl3pPr>
            <a:lvl4pPr marL="0" marR="0" lvl="3" indent="0" algn="r" rtl="0">
              <a:spcBef>
                <a:spcPts val="0"/>
              </a:spcBef>
              <a:buNone/>
              <a:defRPr sz="1200" b="0" i="0" u="none" strike="noStrike" cap="none">
                <a:solidFill>
                  <a:srgbClr val="989797"/>
                </a:solidFill>
                <a:latin typeface="Calibri"/>
                <a:ea typeface="Calibri"/>
                <a:cs typeface="Calibri"/>
                <a:sym typeface="Calibri"/>
              </a:defRPr>
            </a:lvl4pPr>
            <a:lvl5pPr marL="0" marR="0" lvl="4" indent="0" algn="r" rtl="0">
              <a:spcBef>
                <a:spcPts val="0"/>
              </a:spcBef>
              <a:buNone/>
              <a:defRPr sz="1200" b="0" i="0" u="none" strike="noStrike" cap="none">
                <a:solidFill>
                  <a:srgbClr val="989797"/>
                </a:solidFill>
                <a:latin typeface="Calibri"/>
                <a:ea typeface="Calibri"/>
                <a:cs typeface="Calibri"/>
                <a:sym typeface="Calibri"/>
              </a:defRPr>
            </a:lvl5pPr>
            <a:lvl6pPr marL="0" marR="0" lvl="5" indent="0" algn="r" rtl="0">
              <a:spcBef>
                <a:spcPts val="0"/>
              </a:spcBef>
              <a:buNone/>
              <a:defRPr sz="1200" b="0" i="0" u="none" strike="noStrike" cap="none">
                <a:solidFill>
                  <a:srgbClr val="989797"/>
                </a:solidFill>
                <a:latin typeface="Calibri"/>
                <a:ea typeface="Calibri"/>
                <a:cs typeface="Calibri"/>
                <a:sym typeface="Calibri"/>
              </a:defRPr>
            </a:lvl6pPr>
            <a:lvl7pPr marL="0" marR="0" lvl="6" indent="0" algn="r" rtl="0">
              <a:spcBef>
                <a:spcPts val="0"/>
              </a:spcBef>
              <a:buNone/>
              <a:defRPr sz="1200" b="0" i="0" u="none" strike="noStrike" cap="none">
                <a:solidFill>
                  <a:srgbClr val="989797"/>
                </a:solidFill>
                <a:latin typeface="Calibri"/>
                <a:ea typeface="Calibri"/>
                <a:cs typeface="Calibri"/>
                <a:sym typeface="Calibri"/>
              </a:defRPr>
            </a:lvl7pPr>
            <a:lvl8pPr marL="0" marR="0" lvl="7" indent="0" algn="r" rtl="0">
              <a:spcBef>
                <a:spcPts val="0"/>
              </a:spcBef>
              <a:buNone/>
              <a:defRPr sz="1200" b="0" i="0" u="none" strike="noStrike" cap="none">
                <a:solidFill>
                  <a:srgbClr val="989797"/>
                </a:solidFill>
                <a:latin typeface="Calibri"/>
                <a:ea typeface="Calibri"/>
                <a:cs typeface="Calibri"/>
                <a:sym typeface="Calibri"/>
              </a:defRPr>
            </a:lvl8pPr>
            <a:lvl9pPr marL="0" marR="0" lvl="8" indent="0" algn="r" rtl="0">
              <a:spcBef>
                <a:spcPts val="0"/>
              </a:spcBef>
              <a:buNone/>
              <a:defRPr sz="1200" b="0" i="0" u="none" strike="noStrike" cap="none">
                <a:solidFill>
                  <a:srgbClr val="989797"/>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56125186"/>
      </p:ext>
    </p:extLst>
  </p:cSld>
  <p:clrMap bg1="lt1" tx1="dk1" bg2="dk2" tx2="lt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 id="2147483765" r:id="rId13"/>
    <p:sldLayoutId id="2147483766" r:id="rId14"/>
    <p:sldLayoutId id="2147483767" r:id="rId15"/>
    <p:sldLayoutId id="2147483768" r:id="rId16"/>
    <p:sldLayoutId id="2147483769" r:id="rId17"/>
    <p:sldLayoutId id="2147483770" r:id="rId18"/>
    <p:sldLayoutId id="2147483771" r:id="rId19"/>
    <p:sldLayoutId id="2147483772" r:id="rId20"/>
    <p:sldLayoutId id="2147483773" r:id="rId21"/>
    <p:sldLayoutId id="2147483774" r:id="rId22"/>
    <p:sldLayoutId id="2147483775" r:id="rId23"/>
    <p:sldLayoutId id="2147483788"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786618" y="2507609"/>
            <a:ext cx="8622846"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AHC - Academy</a:t>
            </a:r>
            <a:endParaRPr lang="en-US" sz="6000" dirty="0">
              <a:latin typeface="Abadi"/>
            </a:endParaRPr>
          </a:p>
        </p:txBody>
      </p:sp>
    </p:spTree>
    <p:extLst>
      <p:ext uri="{BB962C8B-B14F-4D97-AF65-F5344CB8AC3E}">
        <p14:creationId xmlns:p14="http://schemas.microsoft.com/office/powerpoint/2010/main" val="18187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t>Props</a:t>
            </a:r>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430887"/>
          </a:xfrm>
        </p:spPr>
        <p:txBody>
          <a:bodyPr/>
          <a:lstStyle/>
          <a:p>
            <a:pPr marL="0" indent="0" algn="l">
              <a:buNone/>
            </a:pPr>
            <a:r>
              <a:rPr lang="en-US" sz="2800" dirty="0">
                <a:solidFill>
                  <a:srgbClr val="24292F"/>
                </a:solidFill>
                <a:latin typeface="-apple-system"/>
              </a:rPr>
              <a:t>history: </a:t>
            </a:r>
            <a:r>
              <a:rPr lang="en-US" sz="2800" b="0" i="0" dirty="0">
                <a:solidFill>
                  <a:srgbClr val="24292F"/>
                </a:solidFill>
                <a:effectLst/>
                <a:latin typeface="-apple-system"/>
              </a:rPr>
              <a:t>An object that exposes browser history </a:t>
            </a:r>
            <a:r>
              <a:rPr lang="en-US" sz="2800" dirty="0">
                <a:solidFill>
                  <a:srgbClr val="24292F"/>
                </a:solidFill>
                <a:latin typeface="-apple-system"/>
              </a:rPr>
              <a:t>.</a:t>
            </a:r>
            <a:endParaRPr lang="en-US" sz="2800" b="0" i="0" dirty="0">
              <a:solidFill>
                <a:srgbClr val="24292F"/>
              </a:solidFill>
              <a:effectLst/>
              <a:latin typeface="-apple-system"/>
            </a:endParaRPr>
          </a:p>
        </p:txBody>
      </p:sp>
      <p:sp>
        <p:nvSpPr>
          <p:cNvPr id="4" name="Text Placeholder 2">
            <a:extLst>
              <a:ext uri="{FF2B5EF4-FFF2-40B4-BE49-F238E27FC236}">
                <a16:creationId xmlns:a16="http://schemas.microsoft.com/office/drawing/2014/main" id="{C7F798C6-80FF-4003-9107-2876BDA521DC}"/>
              </a:ext>
            </a:extLst>
          </p:cNvPr>
          <p:cNvSpPr txBox="1">
            <a:spLocks/>
          </p:cNvSpPr>
          <p:nvPr/>
        </p:nvSpPr>
        <p:spPr bwMode="gray">
          <a:xfrm>
            <a:off x="612774" y="2731770"/>
            <a:ext cx="10966451"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2800" dirty="0">
                <a:solidFill>
                  <a:srgbClr val="24292F"/>
                </a:solidFill>
                <a:latin typeface="-apple-system"/>
              </a:rPr>
              <a:t>location: Represents the URL where the user is right now</a:t>
            </a:r>
          </a:p>
        </p:txBody>
      </p:sp>
      <p:sp>
        <p:nvSpPr>
          <p:cNvPr id="5" name="Text Placeholder 2">
            <a:extLst>
              <a:ext uri="{FF2B5EF4-FFF2-40B4-BE49-F238E27FC236}">
                <a16:creationId xmlns:a16="http://schemas.microsoft.com/office/drawing/2014/main" id="{01FDC27F-F6D5-4F62-8689-77D342D98EEC}"/>
              </a:ext>
            </a:extLst>
          </p:cNvPr>
          <p:cNvSpPr txBox="1">
            <a:spLocks/>
          </p:cNvSpPr>
          <p:nvPr/>
        </p:nvSpPr>
        <p:spPr bwMode="gray">
          <a:xfrm>
            <a:off x="641349" y="3578437"/>
            <a:ext cx="10966451" cy="43088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2800" dirty="0">
                <a:solidFill>
                  <a:srgbClr val="24292F"/>
                </a:solidFill>
                <a:latin typeface="-apple-system"/>
              </a:rPr>
              <a:t>match: This object contains info about how a route path matched the </a:t>
            </a:r>
            <a:r>
              <a:rPr lang="en-US" sz="2800" dirty="0" err="1">
                <a:solidFill>
                  <a:srgbClr val="24292F"/>
                </a:solidFill>
                <a:latin typeface="-apple-system"/>
              </a:rPr>
              <a:t>url</a:t>
            </a:r>
            <a:endParaRPr lang="en-US" sz="2800" dirty="0">
              <a:solidFill>
                <a:srgbClr val="24292F"/>
              </a:solidFill>
              <a:latin typeface="-apple-system"/>
            </a:endParaRPr>
          </a:p>
        </p:txBody>
      </p:sp>
    </p:spTree>
    <p:extLst>
      <p:ext uri="{BB962C8B-B14F-4D97-AF65-F5344CB8AC3E}">
        <p14:creationId xmlns:p14="http://schemas.microsoft.com/office/powerpoint/2010/main" val="149365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t>Extra: Suspense and lazy</a:t>
            </a:r>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861774"/>
          </a:xfrm>
        </p:spPr>
        <p:txBody>
          <a:bodyPr/>
          <a:lstStyle/>
          <a:p>
            <a:pPr marL="0" indent="0" algn="l">
              <a:buNone/>
            </a:pPr>
            <a:r>
              <a:rPr lang="en-US" sz="2800" dirty="0">
                <a:solidFill>
                  <a:srgbClr val="24292F"/>
                </a:solidFill>
                <a:latin typeface="-apple-system"/>
              </a:rPr>
              <a:t>Suspense: </a:t>
            </a:r>
            <a:r>
              <a:rPr lang="en-US" sz="2800" dirty="0">
                <a:solidFill>
                  <a:srgbClr val="202124"/>
                </a:solidFill>
                <a:latin typeface="arial" panose="020B0604020202020204" pitchFamily="34" charset="0"/>
              </a:rPr>
              <a:t>I</a:t>
            </a:r>
            <a:r>
              <a:rPr lang="en-US" sz="2800" b="0" i="0" dirty="0">
                <a:solidFill>
                  <a:srgbClr val="202124"/>
                </a:solidFill>
                <a:effectLst/>
                <a:latin typeface="arial" panose="020B0604020202020204" pitchFamily="34" charset="0"/>
              </a:rPr>
              <a:t>s </a:t>
            </a:r>
            <a:r>
              <a:rPr lang="en-US" sz="2800" i="0" dirty="0">
                <a:solidFill>
                  <a:srgbClr val="202124"/>
                </a:solidFill>
                <a:effectLst/>
                <a:latin typeface="arial" panose="020B0604020202020204" pitchFamily="34" charset="0"/>
              </a:rPr>
              <a:t>a generic way for components to suspend rendering while they load data from a cache.</a:t>
            </a:r>
            <a:endParaRPr lang="en-US" sz="2800" i="0" dirty="0">
              <a:solidFill>
                <a:srgbClr val="24292F"/>
              </a:solidFill>
              <a:effectLst/>
              <a:latin typeface="-apple-system"/>
            </a:endParaRPr>
          </a:p>
        </p:txBody>
      </p:sp>
      <p:sp>
        <p:nvSpPr>
          <p:cNvPr id="5" name="Text Placeholder 2">
            <a:extLst>
              <a:ext uri="{FF2B5EF4-FFF2-40B4-BE49-F238E27FC236}">
                <a16:creationId xmlns:a16="http://schemas.microsoft.com/office/drawing/2014/main" id="{01FDC27F-F6D5-4F62-8689-77D342D98EEC}"/>
              </a:ext>
            </a:extLst>
          </p:cNvPr>
          <p:cNvSpPr txBox="1">
            <a:spLocks/>
          </p:cNvSpPr>
          <p:nvPr/>
        </p:nvSpPr>
        <p:spPr bwMode="gray">
          <a:xfrm>
            <a:off x="641349" y="3578437"/>
            <a:ext cx="10966451" cy="1292662"/>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2800" dirty="0">
                <a:solidFill>
                  <a:srgbClr val="24292F"/>
                </a:solidFill>
                <a:latin typeface="-apple-system"/>
              </a:rPr>
              <a:t>lazy: </a:t>
            </a:r>
            <a:r>
              <a:rPr lang="en-US" sz="2800" dirty="0" err="1">
                <a:solidFill>
                  <a:srgbClr val="24292F"/>
                </a:solidFill>
                <a:latin typeface="-apple-system"/>
              </a:rPr>
              <a:t>React.lazy</a:t>
            </a:r>
            <a:r>
              <a:rPr lang="en-US" sz="2800" dirty="0">
                <a:solidFill>
                  <a:srgbClr val="24292F"/>
                </a:solidFill>
                <a:latin typeface="-apple-system"/>
              </a:rPr>
              <a:t> takes a function that must call a dynamic import(). </a:t>
            </a:r>
            <a:r>
              <a:rPr lang="en-US" sz="2800">
                <a:solidFill>
                  <a:srgbClr val="24292F"/>
                </a:solidFill>
                <a:latin typeface="-apple-system"/>
              </a:rPr>
              <a:t>This must return a Promise which resolves to a module with a default export containing a React component</a:t>
            </a:r>
            <a:endParaRPr lang="en-US" sz="2800" dirty="0">
              <a:solidFill>
                <a:srgbClr val="24292F"/>
              </a:solidFill>
              <a:latin typeface="-apple-system"/>
            </a:endParaRPr>
          </a:p>
        </p:txBody>
      </p:sp>
    </p:spTree>
    <p:extLst>
      <p:ext uri="{BB962C8B-B14F-4D97-AF65-F5344CB8AC3E}">
        <p14:creationId xmlns:p14="http://schemas.microsoft.com/office/powerpoint/2010/main" val="2595797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F75A97-2885-4E09-A1F6-8C0DD1152ADB}"/>
              </a:ext>
            </a:extLst>
          </p:cNvPr>
          <p:cNvSpPr txBox="1"/>
          <p:nvPr/>
        </p:nvSpPr>
        <p:spPr>
          <a:xfrm>
            <a:off x="1525121" y="2969212"/>
            <a:ext cx="9145840" cy="923330"/>
          </a:xfrm>
          <a:prstGeom prst="rect">
            <a:avLst/>
          </a:prstGeom>
          <a:noFill/>
          <a:ln w="9525">
            <a:noFill/>
            <a:miter lim="800000"/>
            <a:headEnd/>
            <a:tailEnd/>
          </a:ln>
        </p:spPr>
        <p:txBody>
          <a:bodyPr vert="horz" wrap="square" lIns="0" tIns="0" rIns="0" bIns="0" numCol="1" rtlCol="0" anchor="t" anchorCtr="0" compatLnSpc="1">
            <a:prstTxWarp prst="textNoShape">
              <a:avLst/>
            </a:prstTxWarp>
            <a:spAutoFit/>
          </a:bodyPr>
          <a:lstStyle/>
          <a:p>
            <a:pPr algn="ctr"/>
            <a:r>
              <a:rPr lang="en-US" sz="6000" dirty="0">
                <a:effectLst>
                  <a:outerShdw blurRad="38100" dist="38100" dir="2700000" algn="tl">
                    <a:srgbClr val="000000">
                      <a:alpha val="43137"/>
                    </a:srgbClr>
                  </a:outerShdw>
                </a:effectLst>
                <a:latin typeface="Abadi"/>
                <a:cs typeface="Arial"/>
              </a:rPr>
              <a:t>React Router</a:t>
            </a:r>
            <a:endParaRPr lang="en-US" sz="6000" dirty="0">
              <a:effectLst>
                <a:outerShdw blurRad="38100" dist="38100" dir="2700000" algn="tl">
                  <a:srgbClr val="000000">
                    <a:alpha val="43137"/>
                  </a:srgbClr>
                </a:outerShdw>
              </a:effectLst>
              <a:latin typeface="Abadi"/>
            </a:endParaRPr>
          </a:p>
        </p:txBody>
      </p:sp>
    </p:spTree>
    <p:extLst>
      <p:ext uri="{BB962C8B-B14F-4D97-AF65-F5344CB8AC3E}">
        <p14:creationId xmlns:p14="http://schemas.microsoft.com/office/powerpoint/2010/main" val="1278402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What is React Router?</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1723549"/>
          </a:xfrm>
        </p:spPr>
        <p:txBody>
          <a:bodyPr/>
          <a:lstStyle/>
          <a:p>
            <a:pPr algn="l"/>
            <a:r>
              <a:rPr lang="en-US" sz="2800" b="0" i="0" dirty="0">
                <a:solidFill>
                  <a:srgbClr val="24292F"/>
                </a:solidFill>
                <a:effectLst/>
                <a:latin typeface="-apple-system"/>
              </a:rPr>
              <a:t>A package for managing view changes in a React application using JSX components for expressive routing code.</a:t>
            </a:r>
          </a:p>
          <a:p>
            <a:pPr algn="l"/>
            <a:r>
              <a:rPr lang="en-US" sz="2800" b="0" i="0" dirty="0">
                <a:solidFill>
                  <a:srgbClr val="24292F"/>
                </a:solidFill>
                <a:effectLst/>
                <a:latin typeface="-apple-system"/>
              </a:rPr>
              <a:t>It functions to show or hide certain components according to what the current URL is. </a:t>
            </a:r>
          </a:p>
        </p:txBody>
      </p:sp>
    </p:spTree>
    <p:extLst>
      <p:ext uri="{BB962C8B-B14F-4D97-AF65-F5344CB8AC3E}">
        <p14:creationId xmlns:p14="http://schemas.microsoft.com/office/powerpoint/2010/main" val="3381218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4"/>
          <p:cNvSpPr>
            <a:spLocks noGrp="1"/>
          </p:cNvSpPr>
          <p:nvPr>
            <p:ph type="body" sz="quarter" idx="19"/>
          </p:nvPr>
        </p:nvSpPr>
        <p:spPr>
          <a:xfrm>
            <a:off x="1109663" y="1909763"/>
            <a:ext cx="7219950" cy="3293209"/>
          </a:xfrm>
        </p:spPr>
        <p:txBody>
          <a:bodyPr/>
          <a:lstStyle/>
          <a:p>
            <a:pPr marL="0" indent="0" algn="l">
              <a:buNone/>
            </a:pPr>
            <a:r>
              <a:rPr lang="en-US" sz="2800" b="1" i="0" dirty="0">
                <a:solidFill>
                  <a:srgbClr val="24292F"/>
                </a:solidFill>
                <a:effectLst/>
                <a:latin typeface="-apple-system"/>
              </a:rPr>
              <a:t>react-router</a:t>
            </a:r>
          </a:p>
          <a:p>
            <a:pPr algn="l"/>
            <a:r>
              <a:rPr lang="en-US" sz="2800" b="0" i="0" dirty="0">
                <a:solidFill>
                  <a:srgbClr val="24292F"/>
                </a:solidFill>
                <a:effectLst/>
                <a:latin typeface="-apple-system"/>
              </a:rPr>
              <a:t>This is the base package. It contains the functionality for transitioning between views in a platform agnostic way.</a:t>
            </a:r>
          </a:p>
          <a:p>
            <a:pPr marL="0" indent="0" algn="l">
              <a:buNone/>
            </a:pPr>
            <a:r>
              <a:rPr lang="en-US" sz="2800" b="1" i="0" dirty="0">
                <a:solidFill>
                  <a:srgbClr val="24292F"/>
                </a:solidFill>
                <a:effectLst/>
                <a:latin typeface="-apple-system"/>
              </a:rPr>
              <a:t>react-router-</a:t>
            </a:r>
            <a:r>
              <a:rPr lang="en-US" sz="2800" b="1" i="0" dirty="0" err="1">
                <a:solidFill>
                  <a:srgbClr val="24292F"/>
                </a:solidFill>
                <a:effectLst/>
                <a:latin typeface="-apple-system"/>
              </a:rPr>
              <a:t>dom</a:t>
            </a:r>
            <a:endParaRPr lang="en-US" sz="2800" b="1" i="0" dirty="0">
              <a:solidFill>
                <a:srgbClr val="24292F"/>
              </a:solidFill>
              <a:effectLst/>
              <a:latin typeface="-apple-system"/>
            </a:endParaRPr>
          </a:p>
          <a:p>
            <a:pPr algn="l"/>
            <a:r>
              <a:rPr lang="en-US" sz="2800" b="0" i="0" dirty="0">
                <a:solidFill>
                  <a:srgbClr val="24292F"/>
                </a:solidFill>
                <a:effectLst/>
                <a:latin typeface="-apple-system"/>
              </a:rPr>
              <a:t>This is the routing to be used in a browser environment.</a:t>
            </a:r>
          </a:p>
          <a:p>
            <a:pPr marL="290195" indent="-290195">
              <a:spcBef>
                <a:spcPct val="0"/>
              </a:spcBef>
              <a:spcAft>
                <a:spcPct val="0"/>
              </a:spcAft>
            </a:pPr>
            <a:endParaRPr dirty="0">
              <a:latin typeface="Arial" charset="0"/>
              <a:cs typeface="Arial" charset="0"/>
            </a:endParaRPr>
          </a:p>
        </p:txBody>
      </p:sp>
      <p:sp>
        <p:nvSpPr>
          <p:cNvPr id="12291" name="Title 3"/>
          <p:cNvSpPr>
            <a:spLocks noGrp="1"/>
          </p:cNvSpPr>
          <p:nvPr>
            <p:ph type="title"/>
          </p:nvPr>
        </p:nvSpPr>
        <p:spPr>
          <a:xfrm>
            <a:off x="1109663" y="727076"/>
            <a:ext cx="8226425" cy="492125"/>
          </a:xfrm>
        </p:spPr>
        <p:txBody>
          <a:bodyPr/>
          <a:lstStyle/>
          <a:p>
            <a:r>
              <a:rPr lang="en-US">
                <a:latin typeface="Arial"/>
                <a:cs typeface="Arial"/>
              </a:rPr>
              <a:t>Considerations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itle 3"/>
          <p:cNvSpPr>
            <a:spLocks noGrp="1"/>
          </p:cNvSpPr>
          <p:nvPr>
            <p:ph type="title"/>
          </p:nvPr>
        </p:nvSpPr>
        <p:spPr>
          <a:xfrm>
            <a:off x="1109663" y="727076"/>
            <a:ext cx="8226425" cy="492125"/>
          </a:xfrm>
        </p:spPr>
        <p:txBody>
          <a:bodyPr/>
          <a:lstStyle/>
          <a:p>
            <a:r>
              <a:rPr lang="en-US" dirty="0">
                <a:latin typeface="Arial"/>
                <a:cs typeface="Arial"/>
              </a:rPr>
              <a:t>How it works?</a:t>
            </a:r>
            <a:endParaRPr dirty="0"/>
          </a:p>
        </p:txBody>
      </p:sp>
      <p:pic>
        <p:nvPicPr>
          <p:cNvPr id="1028" name="Picture 4" descr="노트북 아이콘 벡터 및 PNG 소재 | Computer vector, Computer icon, Clip art">
            <a:extLst>
              <a:ext uri="{FF2B5EF4-FFF2-40B4-BE49-F238E27FC236}">
                <a16:creationId xmlns:a16="http://schemas.microsoft.com/office/drawing/2014/main" id="{58C97FA7-FB01-4F3F-AB17-01ED11FE7A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2835" y="1219201"/>
            <a:ext cx="1413165" cy="14131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o Google, chrome Gratis de Super Flat Remix V1.08 Apps">
            <a:extLst>
              <a:ext uri="{FF2B5EF4-FFF2-40B4-BE49-F238E27FC236}">
                <a16:creationId xmlns:a16="http://schemas.microsoft.com/office/drawing/2014/main" id="{37B222F0-5F22-4DB3-9ACD-032C6F464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7175" y="1564338"/>
            <a:ext cx="722890" cy="7228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4A3623E5-D263-42FB-BE34-B984F39EC71C}"/>
              </a:ext>
            </a:extLst>
          </p:cNvPr>
          <p:cNvGraphicFramePr/>
          <p:nvPr>
            <p:extLst>
              <p:ext uri="{D42A27DB-BD31-4B8C-83A1-F6EECF244321}">
                <p14:modId xmlns:p14="http://schemas.microsoft.com/office/powerpoint/2010/main" val="901485643"/>
              </p:ext>
            </p:extLst>
          </p:nvPr>
        </p:nvGraphicFramePr>
        <p:xfrm>
          <a:off x="3281989" y="3136443"/>
          <a:ext cx="5273964" cy="28686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4" name="Straight Arrow Connector 3">
            <a:extLst>
              <a:ext uri="{FF2B5EF4-FFF2-40B4-BE49-F238E27FC236}">
                <a16:creationId xmlns:a16="http://schemas.microsoft.com/office/drawing/2014/main" id="{4F2CA6A4-55EB-44EF-8097-44AADB93D581}"/>
              </a:ext>
            </a:extLst>
          </p:cNvPr>
          <p:cNvCxnSpPr>
            <a:cxnSpLocks/>
          </p:cNvCxnSpPr>
          <p:nvPr/>
        </p:nvCxnSpPr>
        <p:spPr>
          <a:xfrm>
            <a:off x="5918971" y="2489200"/>
            <a:ext cx="0" cy="863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4813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Components involved</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3877985"/>
          </a:xfrm>
        </p:spPr>
        <p:txBody>
          <a:bodyPr/>
          <a:lstStyle/>
          <a:p>
            <a:pPr algn="l"/>
            <a:r>
              <a:rPr lang="en-US" sz="2800" b="0" i="0" dirty="0">
                <a:solidFill>
                  <a:srgbClr val="24292F"/>
                </a:solidFill>
                <a:effectLst/>
                <a:latin typeface="-apple-system"/>
              </a:rPr>
              <a:t>Browser Router</a:t>
            </a:r>
          </a:p>
          <a:p>
            <a:pPr algn="l"/>
            <a:r>
              <a:rPr lang="en-US" sz="2800" dirty="0">
                <a:solidFill>
                  <a:srgbClr val="24292F"/>
                </a:solidFill>
                <a:latin typeface="-apple-system"/>
              </a:rPr>
              <a:t>Route</a:t>
            </a:r>
          </a:p>
          <a:p>
            <a:pPr algn="l"/>
            <a:r>
              <a:rPr lang="en-US" sz="2800" b="0" i="0" dirty="0">
                <a:solidFill>
                  <a:srgbClr val="24292F"/>
                </a:solidFill>
                <a:effectLst/>
                <a:latin typeface="-apple-system"/>
              </a:rPr>
              <a:t>Link</a:t>
            </a:r>
          </a:p>
          <a:p>
            <a:pPr algn="l"/>
            <a:r>
              <a:rPr lang="en-US" sz="2800" dirty="0">
                <a:solidFill>
                  <a:srgbClr val="24292F"/>
                </a:solidFill>
                <a:latin typeface="-apple-system"/>
              </a:rPr>
              <a:t>Switch</a:t>
            </a:r>
          </a:p>
          <a:p>
            <a:pPr algn="l"/>
            <a:endParaRPr lang="en-US" sz="2800" dirty="0">
              <a:solidFill>
                <a:srgbClr val="24292F"/>
              </a:solidFill>
              <a:latin typeface="-apple-system"/>
            </a:endParaRPr>
          </a:p>
          <a:p>
            <a:pPr marL="0" indent="0" algn="l">
              <a:buNone/>
            </a:pPr>
            <a:r>
              <a:rPr lang="en-US" sz="2800" dirty="0">
                <a:solidFill>
                  <a:srgbClr val="24292F"/>
                </a:solidFill>
                <a:latin typeface="-apple-system"/>
              </a:rPr>
              <a:t>Props</a:t>
            </a:r>
          </a:p>
          <a:p>
            <a:pPr algn="l"/>
            <a:r>
              <a:rPr lang="en-US" sz="2800" b="0" i="0" dirty="0">
                <a:solidFill>
                  <a:srgbClr val="24292F"/>
                </a:solidFill>
                <a:effectLst/>
                <a:latin typeface="-apple-system"/>
              </a:rPr>
              <a:t>history</a:t>
            </a:r>
          </a:p>
          <a:p>
            <a:pPr algn="l"/>
            <a:r>
              <a:rPr lang="en-US" sz="2800" dirty="0">
                <a:solidFill>
                  <a:srgbClr val="24292F"/>
                </a:solidFill>
                <a:latin typeface="-apple-system"/>
              </a:rPr>
              <a:t>location</a:t>
            </a:r>
          </a:p>
          <a:p>
            <a:pPr algn="l"/>
            <a:r>
              <a:rPr lang="en-US" sz="2800" b="0" i="0" dirty="0">
                <a:solidFill>
                  <a:srgbClr val="24292F"/>
                </a:solidFill>
                <a:effectLst/>
                <a:latin typeface="-apple-system"/>
              </a:rPr>
              <a:t>match</a:t>
            </a:r>
          </a:p>
        </p:txBody>
      </p:sp>
    </p:spTree>
    <p:extLst>
      <p:ext uri="{BB962C8B-B14F-4D97-AF65-F5344CB8AC3E}">
        <p14:creationId xmlns:p14="http://schemas.microsoft.com/office/powerpoint/2010/main" val="318697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Browser Router</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861774"/>
          </a:xfrm>
        </p:spPr>
        <p:txBody>
          <a:bodyPr/>
          <a:lstStyle/>
          <a:p>
            <a:pPr marL="0" indent="0" algn="l">
              <a:buNone/>
            </a:pPr>
            <a:r>
              <a:rPr lang="en-US" sz="2800" dirty="0">
                <a:solidFill>
                  <a:srgbClr val="24292F"/>
                </a:solidFill>
                <a:latin typeface="-apple-system"/>
              </a:rPr>
              <a:t>Is the component</a:t>
            </a:r>
            <a:r>
              <a:rPr lang="en-US" sz="2800" b="0" i="0" dirty="0">
                <a:solidFill>
                  <a:srgbClr val="24292F"/>
                </a:solidFill>
                <a:effectLst/>
                <a:latin typeface="-apple-system"/>
              </a:rPr>
              <a:t> that uses the HTML5 history API (</a:t>
            </a:r>
            <a:r>
              <a:rPr lang="en-US" sz="2800" b="0" i="0" dirty="0" err="1">
                <a:solidFill>
                  <a:srgbClr val="24292F"/>
                </a:solidFill>
                <a:effectLst/>
                <a:latin typeface="-apple-system"/>
              </a:rPr>
              <a:t>pushState</a:t>
            </a:r>
            <a:r>
              <a:rPr lang="en-US" sz="2800" b="0" i="0" dirty="0">
                <a:solidFill>
                  <a:srgbClr val="24292F"/>
                </a:solidFill>
                <a:effectLst/>
                <a:latin typeface="-apple-system"/>
              </a:rPr>
              <a:t>, </a:t>
            </a:r>
            <a:r>
              <a:rPr lang="en-US" sz="2800" b="0" i="0" dirty="0" err="1">
                <a:solidFill>
                  <a:srgbClr val="24292F"/>
                </a:solidFill>
                <a:effectLst/>
                <a:latin typeface="-apple-system"/>
              </a:rPr>
              <a:t>replaceState</a:t>
            </a:r>
            <a:r>
              <a:rPr lang="en-US" sz="2800" b="0" i="0" dirty="0">
                <a:solidFill>
                  <a:srgbClr val="24292F"/>
                </a:solidFill>
                <a:effectLst/>
                <a:latin typeface="-apple-system"/>
              </a:rPr>
              <a:t> and the </a:t>
            </a:r>
            <a:r>
              <a:rPr lang="en-US" sz="2800" b="0" i="0" dirty="0" err="1">
                <a:solidFill>
                  <a:srgbClr val="24292F"/>
                </a:solidFill>
                <a:effectLst/>
                <a:latin typeface="-apple-system"/>
              </a:rPr>
              <a:t>popstate</a:t>
            </a:r>
            <a:r>
              <a:rPr lang="en-US" sz="2800" b="0" i="0" dirty="0">
                <a:solidFill>
                  <a:srgbClr val="24292F"/>
                </a:solidFill>
                <a:effectLst/>
                <a:latin typeface="-apple-system"/>
              </a:rPr>
              <a:t> event) to keep your UI in sync with the URL</a:t>
            </a:r>
          </a:p>
        </p:txBody>
      </p:sp>
    </p:spTree>
    <p:extLst>
      <p:ext uri="{BB962C8B-B14F-4D97-AF65-F5344CB8AC3E}">
        <p14:creationId xmlns:p14="http://schemas.microsoft.com/office/powerpoint/2010/main" val="298839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latin typeface="Arial"/>
                <a:cs typeface="Arial"/>
              </a:rPr>
              <a:t>Route and Link</a:t>
            </a:r>
            <a:endParaRPr lang="en-US" dirty="0"/>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861774"/>
          </a:xfrm>
        </p:spPr>
        <p:txBody>
          <a:bodyPr/>
          <a:lstStyle/>
          <a:p>
            <a:pPr marL="0" indent="0" algn="l">
              <a:buNone/>
            </a:pPr>
            <a:r>
              <a:rPr lang="en-US" sz="2800" dirty="0">
                <a:solidFill>
                  <a:srgbClr val="24292F"/>
                </a:solidFill>
                <a:latin typeface="-apple-system"/>
              </a:rPr>
              <a:t>Route: Is the most basic component and his responsibility is to render some UI when  a location matches the route path</a:t>
            </a:r>
            <a:endParaRPr lang="en-US" sz="2800" b="0" i="0" dirty="0">
              <a:solidFill>
                <a:srgbClr val="24292F"/>
              </a:solidFill>
              <a:effectLst/>
              <a:latin typeface="-apple-system"/>
            </a:endParaRPr>
          </a:p>
        </p:txBody>
      </p:sp>
      <p:sp>
        <p:nvSpPr>
          <p:cNvPr id="4" name="Text Placeholder 2">
            <a:extLst>
              <a:ext uri="{FF2B5EF4-FFF2-40B4-BE49-F238E27FC236}">
                <a16:creationId xmlns:a16="http://schemas.microsoft.com/office/drawing/2014/main" id="{7F049B2A-028A-44BA-A875-E8058BB04DBB}"/>
              </a:ext>
            </a:extLst>
          </p:cNvPr>
          <p:cNvSpPr txBox="1">
            <a:spLocks/>
          </p:cNvSpPr>
          <p:nvPr/>
        </p:nvSpPr>
        <p:spPr bwMode="gray">
          <a:xfrm>
            <a:off x="612774" y="3521076"/>
            <a:ext cx="10966451"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2800" dirty="0">
                <a:solidFill>
                  <a:srgbClr val="24292F"/>
                </a:solidFill>
                <a:latin typeface="-apple-system"/>
              </a:rPr>
              <a:t>Link: </a:t>
            </a:r>
            <a:r>
              <a:rPr lang="en-US" sz="2800" b="0" i="0" dirty="0">
                <a:solidFill>
                  <a:srgbClr val="24292F"/>
                </a:solidFill>
                <a:effectLst/>
                <a:latin typeface="-apple-system"/>
              </a:rPr>
              <a:t>Provides declarative, accessible navigation around your application by creating an anchor tag.</a:t>
            </a:r>
            <a:endParaRPr lang="en-US" sz="2800" dirty="0">
              <a:solidFill>
                <a:srgbClr val="24292F"/>
              </a:solidFill>
              <a:latin typeface="-apple-system"/>
            </a:endParaRPr>
          </a:p>
        </p:txBody>
      </p:sp>
    </p:spTree>
    <p:extLst>
      <p:ext uri="{BB962C8B-B14F-4D97-AF65-F5344CB8AC3E}">
        <p14:creationId xmlns:p14="http://schemas.microsoft.com/office/powerpoint/2010/main" val="311385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3E940-21CB-48A3-BA63-AEBD8FB3D514}"/>
              </a:ext>
            </a:extLst>
          </p:cNvPr>
          <p:cNvSpPr>
            <a:spLocks noGrp="1"/>
          </p:cNvSpPr>
          <p:nvPr>
            <p:ph type="title"/>
          </p:nvPr>
        </p:nvSpPr>
        <p:spPr/>
        <p:txBody>
          <a:bodyPr/>
          <a:lstStyle/>
          <a:p>
            <a:r>
              <a:rPr lang="en-US" dirty="0"/>
              <a:t>Redirect and Switch</a:t>
            </a:r>
          </a:p>
        </p:txBody>
      </p:sp>
      <p:sp>
        <p:nvSpPr>
          <p:cNvPr id="3" name="Text Placeholder 2">
            <a:extLst>
              <a:ext uri="{FF2B5EF4-FFF2-40B4-BE49-F238E27FC236}">
                <a16:creationId xmlns:a16="http://schemas.microsoft.com/office/drawing/2014/main" id="{94A92DEF-8CC2-44E7-99F7-6B5CB4358627}"/>
              </a:ext>
            </a:extLst>
          </p:cNvPr>
          <p:cNvSpPr>
            <a:spLocks noGrp="1"/>
          </p:cNvSpPr>
          <p:nvPr>
            <p:ph type="body" sz="quarter" idx="10"/>
          </p:nvPr>
        </p:nvSpPr>
        <p:spPr>
          <a:xfrm>
            <a:off x="641349" y="1971676"/>
            <a:ext cx="10966451" cy="861774"/>
          </a:xfrm>
        </p:spPr>
        <p:txBody>
          <a:bodyPr/>
          <a:lstStyle/>
          <a:p>
            <a:pPr marL="0" indent="0" algn="l">
              <a:buNone/>
            </a:pPr>
            <a:r>
              <a:rPr lang="en-US" sz="2800" dirty="0">
                <a:solidFill>
                  <a:srgbClr val="24292F"/>
                </a:solidFill>
                <a:latin typeface="-apple-system"/>
              </a:rPr>
              <a:t>Redirect: Will help you that redirect the user to another location then it will override the current location and it will be replaced.</a:t>
            </a:r>
            <a:endParaRPr lang="en-US" sz="2800" b="0" i="0" dirty="0">
              <a:solidFill>
                <a:srgbClr val="24292F"/>
              </a:solidFill>
              <a:effectLst/>
              <a:latin typeface="-apple-system"/>
            </a:endParaRPr>
          </a:p>
        </p:txBody>
      </p:sp>
      <p:sp>
        <p:nvSpPr>
          <p:cNvPr id="4" name="Text Placeholder 2">
            <a:extLst>
              <a:ext uri="{FF2B5EF4-FFF2-40B4-BE49-F238E27FC236}">
                <a16:creationId xmlns:a16="http://schemas.microsoft.com/office/drawing/2014/main" id="{C7F798C6-80FF-4003-9107-2876BDA521DC}"/>
              </a:ext>
            </a:extLst>
          </p:cNvPr>
          <p:cNvSpPr txBox="1">
            <a:spLocks/>
          </p:cNvSpPr>
          <p:nvPr/>
        </p:nvSpPr>
        <p:spPr bwMode="gray">
          <a:xfrm>
            <a:off x="612774" y="3766610"/>
            <a:ext cx="10966451" cy="861774"/>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290513" indent="-290513" algn="l" rtl="0" eaLnBrk="1" fontAlgn="base" latinLnBrk="0" hangingPunct="1">
              <a:spcBef>
                <a:spcPts val="0"/>
              </a:spcBef>
              <a:spcAft>
                <a:spcPts val="0"/>
              </a:spcAft>
              <a:buClr>
                <a:schemeClr val="bg2"/>
              </a:buClr>
              <a:buSzPct val="12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1pPr>
            <a:lvl2pPr marL="285750" indent="-285750" algn="l" rtl="0" eaLnBrk="1" fontAlgn="base" latinLnBrk="0" hangingPunct="1">
              <a:spcBef>
                <a:spcPts val="0"/>
              </a:spcBef>
              <a:spcAft>
                <a:spcPts val="0"/>
              </a:spcAft>
              <a:buClr>
                <a:schemeClr val="bg2"/>
              </a:buClr>
              <a:buSzPct val="100000"/>
              <a:buFont typeface="Wingdings" pitchFamily="2" charset="2"/>
              <a:buChar char="§"/>
              <a:defRPr lang="en-US" sz="1800" b="0" kern="1200" baseline="0" dirty="0" smtClean="0">
                <a:solidFill>
                  <a:schemeClr val="tx1"/>
                </a:solidFill>
                <a:latin typeface="+mn-lt"/>
                <a:ea typeface="+mn-ea"/>
                <a:cs typeface="Arial" pitchFamily="34" charset="0"/>
              </a:defRPr>
            </a:lvl2pPr>
            <a:lvl3pPr marL="571500" indent="-279400" algn="l" rtl="0" eaLnBrk="1" fontAlgn="base" latinLnBrk="0" hangingPunct="1">
              <a:spcBef>
                <a:spcPts val="0"/>
              </a:spcBef>
              <a:spcAft>
                <a:spcPts val="0"/>
              </a:spcAft>
              <a:buClr>
                <a:schemeClr val="bg2"/>
              </a:buClr>
              <a:buSzPct val="90000"/>
              <a:buFont typeface="Arial" charset="0"/>
              <a:buChar char="–"/>
              <a:defRPr lang="en-US" sz="1800" b="0" kern="1200" baseline="0" dirty="0" smtClean="0">
                <a:solidFill>
                  <a:schemeClr val="tx1"/>
                </a:solidFill>
                <a:latin typeface="Arial" pitchFamily="34" charset="0"/>
                <a:ea typeface="+mn-ea"/>
                <a:cs typeface="Arial" pitchFamily="34" charset="0"/>
              </a:defRPr>
            </a:lvl3pPr>
            <a:lvl4pPr marL="850900" indent="-279400" algn="l" rtl="0" eaLnBrk="1" fontAlgn="base" latinLnBrk="0" hangingPunct="1">
              <a:spcBef>
                <a:spcPts val="0"/>
              </a:spcBef>
              <a:spcAft>
                <a:spcPts val="0"/>
              </a:spcAft>
              <a:buClr>
                <a:schemeClr val="bg2"/>
              </a:buClr>
              <a:buSzPct val="80000"/>
              <a:buFont typeface="Wingdings" pitchFamily="2" charset="2"/>
              <a:buChar char="§"/>
              <a:defRPr lang="en-US" sz="1800" b="0" kern="1200" baseline="0" dirty="0" smtClean="0">
                <a:solidFill>
                  <a:schemeClr val="tx1"/>
                </a:solidFill>
                <a:latin typeface="Arial" pitchFamily="34" charset="0"/>
                <a:ea typeface="+mn-ea"/>
                <a:cs typeface="Arial" pitchFamily="34" charset="0"/>
              </a:defRPr>
            </a:lvl4pPr>
            <a:lvl5pPr marL="1136650" indent="-285750" algn="l" defTabSz="933450" rtl="0" eaLnBrk="1" fontAlgn="base" latinLnBrk="0" hangingPunct="1">
              <a:spcBef>
                <a:spcPts val="0"/>
              </a:spcBef>
              <a:spcAft>
                <a:spcPts val="0"/>
              </a:spcAft>
              <a:buClr>
                <a:schemeClr val="bg2"/>
              </a:buClr>
              <a:buSzPct val="70000"/>
              <a:buFont typeface="Arial" charset="0"/>
              <a:buChar char="–"/>
              <a:defRPr lang="en-US" sz="1800" b="0" kern="1200" baseline="0" dirty="0" smtClean="0">
                <a:solidFill>
                  <a:schemeClr val="tx1"/>
                </a:solidFill>
                <a:latin typeface="Arial" pitchFamily="34" charset="0"/>
                <a:ea typeface="+mn-ea"/>
                <a:cs typeface="Arial" pitchFamily="34" charset="0"/>
              </a:defRPr>
            </a:lvl5pPr>
            <a:lvl6pPr marL="1435100" indent="-285750" algn="l" defTabSz="914400" rtl="0" eaLnBrk="1" latinLnBrk="0" hangingPunct="1">
              <a:spcBef>
                <a:spcPts val="0"/>
              </a:spcBef>
              <a:spcAft>
                <a:spcPts val="0"/>
              </a:spcAft>
              <a:buClr>
                <a:schemeClr val="tx2"/>
              </a:buClr>
              <a:buSzPct val="70000"/>
              <a:buFont typeface="Wingdings" pitchFamily="2" charset="2"/>
              <a:buChar char="§"/>
              <a:defRPr lang="en-US" sz="1800" kern="1200" dirty="0" smtClean="0">
                <a:solidFill>
                  <a:schemeClr val="tx1"/>
                </a:solidFill>
                <a:latin typeface="Arial" pitchFamily="34" charset="0"/>
                <a:ea typeface="+mn-ea"/>
                <a:cs typeface="Arial" pitchFamily="34" charset="0"/>
              </a:defRPr>
            </a:lvl6pPr>
            <a:lvl7pPr marL="1714500" indent="-273050" algn="l" defTabSz="914400" rtl="0" eaLnBrk="1" latinLnBrk="0" hangingPunct="1">
              <a:spcBef>
                <a:spcPts val="0"/>
              </a:spcBef>
              <a:spcAft>
                <a:spcPts val="0"/>
              </a:spcAft>
              <a:buClr>
                <a:schemeClr val="tx2"/>
              </a:buClr>
              <a:buSzPct val="70000"/>
              <a:buFont typeface="Arial" pitchFamily="34" charset="0"/>
              <a:buChar char="–"/>
              <a:defRPr sz="1800" kern="1200" baseline="0">
                <a:solidFill>
                  <a:schemeClr val="tx1"/>
                </a:solidFill>
                <a:latin typeface="+mn-lt"/>
                <a:ea typeface="+mn-ea"/>
                <a:cs typeface="Arial" pitchFamily="34" charset="0"/>
              </a:defRPr>
            </a:lvl7pPr>
            <a:lvl8pPr marL="1600200" indent="-228600" algn="l" defTabSz="914400" rtl="0" eaLnBrk="1" latinLnBrk="0" hangingPunct="1">
              <a:spcBef>
                <a:spcPts val="0"/>
              </a:spcBef>
              <a:spcAft>
                <a:spcPts val="0"/>
              </a:spcAft>
              <a:buSzPct val="70000"/>
              <a:buFont typeface="Arial" pitchFamily="34" charset="0"/>
              <a:buChar char="•"/>
              <a:defRPr sz="1800" kern="1200" baseline="0">
                <a:solidFill>
                  <a:schemeClr val="tx1"/>
                </a:solidFill>
                <a:latin typeface="Arial" pitchFamily="34" charset="0"/>
                <a:ea typeface="+mn-ea"/>
                <a:cs typeface="Arial" pitchFamily="34" charset="0"/>
              </a:defRPr>
            </a:lvl8pPr>
            <a:lvl9pPr marL="1824038" indent="-223838" algn="l" defTabSz="914400" rtl="0" eaLnBrk="1" latinLnBrk="0" hangingPunct="1">
              <a:spcBef>
                <a:spcPts val="0"/>
              </a:spcBef>
              <a:spcAft>
                <a:spcPts val="0"/>
              </a:spcAft>
              <a:buSzPct val="70000"/>
              <a:buFont typeface="Arial" pitchFamily="34" charset="0"/>
              <a:buChar char="–"/>
              <a:defRPr sz="1800" kern="1200">
                <a:solidFill>
                  <a:schemeClr val="tx1"/>
                </a:solidFill>
                <a:latin typeface="Arial" pitchFamily="34" charset="0"/>
                <a:ea typeface="+mn-ea"/>
                <a:cs typeface="Arial" pitchFamily="34" charset="0"/>
              </a:defRPr>
            </a:lvl9pPr>
          </a:lstStyle>
          <a:p>
            <a:pPr marL="0" indent="0">
              <a:buFont typeface="Wingdings" pitchFamily="2" charset="2"/>
              <a:buNone/>
            </a:pPr>
            <a:r>
              <a:rPr lang="en-US" sz="2800" dirty="0">
                <a:solidFill>
                  <a:srgbClr val="24292F"/>
                </a:solidFill>
                <a:latin typeface="-apple-system"/>
              </a:rPr>
              <a:t>Switch: Render the first route that matches the location you define</a:t>
            </a:r>
          </a:p>
          <a:p>
            <a:pPr marL="0" indent="0">
              <a:buFont typeface="Wingdings" pitchFamily="2" charset="2"/>
              <a:buNone/>
            </a:pPr>
            <a:r>
              <a:rPr lang="en-US" sz="2800" dirty="0">
                <a:solidFill>
                  <a:srgbClr val="24292F"/>
                </a:solidFill>
                <a:latin typeface="-apple-system"/>
              </a:rPr>
              <a:t>Switch has been changed to Routes in v6</a:t>
            </a:r>
          </a:p>
        </p:txBody>
      </p:sp>
    </p:spTree>
    <p:extLst>
      <p:ext uri="{BB962C8B-B14F-4D97-AF65-F5344CB8AC3E}">
        <p14:creationId xmlns:p14="http://schemas.microsoft.com/office/powerpoint/2010/main" val="2807637878"/>
      </p:ext>
    </p:extLst>
  </p:cSld>
  <p:clrMapOvr>
    <a:masterClrMapping/>
  </p:clrMapOvr>
</p:sld>
</file>

<file path=ppt/theme/theme1.xml><?xml version="1.0" encoding="utf-8"?>
<a:theme xmlns:a="http://schemas.openxmlformats.org/drawingml/2006/main" name="Tech Mahindra Template 2014">
  <a:themeElements>
    <a:clrScheme name="Mahindra Satyam Color Scheme">
      <a:dk1>
        <a:sysClr val="windowText" lastClr="000000"/>
      </a:dk1>
      <a:lt1>
        <a:sysClr val="window" lastClr="FFFFFF"/>
      </a:lt1>
      <a:dk2>
        <a:srgbClr val="6D6E71"/>
      </a:dk2>
      <a:lt2>
        <a:srgbClr val="E31837"/>
      </a:lt2>
      <a:accent1>
        <a:srgbClr val="E31837"/>
      </a:accent1>
      <a:accent2>
        <a:srgbClr val="A7A9AC"/>
      </a:accent2>
      <a:accent3>
        <a:srgbClr val="F3901D"/>
      </a:accent3>
      <a:accent4>
        <a:srgbClr val="FDBC5F"/>
      </a:accent4>
      <a:accent5>
        <a:srgbClr val="E31837"/>
      </a:accent5>
      <a:accent6>
        <a:srgbClr val="7C3520"/>
      </a:accent6>
      <a:hlink>
        <a:srgbClr val="6D6E71"/>
      </a:hlink>
      <a:folHlink>
        <a:srgbClr val="E31837"/>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2"/>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txDef>
      <a:spPr>
        <a:noFill/>
        <a:ln w="9525">
          <a:noFill/>
          <a:miter lim="800000"/>
          <a:headEnd/>
          <a:tailEnd/>
        </a:ln>
      </a:spPr>
      <a:bodyPr vert="horz" wrap="square" lIns="0" tIns="0" rIns="0" bIns="0" numCol="1" rtlCol="0" anchor="t" anchorCtr="0" compatLnSpc="1">
        <a:prstTxWarp prst="textNoShape">
          <a:avLst/>
        </a:prstTxWarp>
        <a:spAutoFit/>
      </a:bodyPr>
      <a:lstStyle>
        <a:defPPr fontAlgn="base">
          <a:buClr>
            <a:schemeClr val="tx2"/>
          </a:buClr>
          <a:defRPr sz="1200" dirty="0" smtClean="0">
            <a:latin typeface="+mj-lt"/>
          </a:defRPr>
        </a:defPPr>
      </a:lstStyle>
    </a:txDef>
  </a:objectDefaults>
  <a:extraClrSchemeLst/>
  <a:extLst>
    <a:ext uri="{05A4C25C-085E-4340-85A3-A5531E510DB2}">
      <thm15:themeFamily xmlns:thm15="http://schemas.microsoft.com/office/thememl/2012/main" name="TechM Template - 2021 (002)  -  Read-Only" id="{77D8134E-9280-451F-AD1D-3F7202C4E27F}" vid="{AED80110-D9A5-4400-BF35-2604D1281483}"/>
    </a:ext>
  </a:extLst>
</a:theme>
</file>

<file path=ppt/theme/theme2.xml><?xml version="1.0" encoding="utf-8"?>
<a:theme xmlns:a="http://schemas.openxmlformats.org/drawingml/2006/main" name="Office Theme">
  <a:themeElements>
    <a:clrScheme name="DigitalOnUs">
      <a:dk1>
        <a:srgbClr val="575454"/>
      </a:dk1>
      <a:lt1>
        <a:srgbClr val="FFFFFF"/>
      </a:lt1>
      <a:dk2>
        <a:srgbClr val="445469"/>
      </a:dk2>
      <a:lt2>
        <a:srgbClr val="FFFFFF"/>
      </a:lt2>
      <a:accent1>
        <a:srgbClr val="65A0CF"/>
      </a:accent1>
      <a:accent2>
        <a:srgbClr val="0F5142"/>
      </a:accent2>
      <a:accent3>
        <a:srgbClr val="65A0CF"/>
      </a:accent3>
      <a:accent4>
        <a:srgbClr val="65A0CF"/>
      </a:accent4>
      <a:accent5>
        <a:srgbClr val="575454"/>
      </a:accent5>
      <a:accent6>
        <a:srgbClr val="6D6969"/>
      </a:accent6>
      <a:hlink>
        <a:srgbClr val="2F6795"/>
      </a:hlink>
      <a:folHlink>
        <a:srgbClr val="B3CFE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5B1B732D6462439120F45A333C6133" ma:contentTypeVersion="9" ma:contentTypeDescription="Create a new document." ma:contentTypeScope="" ma:versionID="906e56aefd3d7ccf984cd0770869c176">
  <xsd:schema xmlns:xsd="http://www.w3.org/2001/XMLSchema" xmlns:xs="http://www.w3.org/2001/XMLSchema" xmlns:p="http://schemas.microsoft.com/office/2006/metadata/properties" xmlns:ns2="066e9933-77d1-4047-b499-3bd385b87115" xmlns:ns3="1b35ad18-6c3d-44fc-b188-a02afc5a412e" targetNamespace="http://schemas.microsoft.com/office/2006/metadata/properties" ma:root="true" ma:fieldsID="918703f5c2f5999df8009a7e3385a290" ns2:_="" ns3:_="">
    <xsd:import namespace="066e9933-77d1-4047-b499-3bd385b87115"/>
    <xsd:import namespace="1b35ad18-6c3d-44fc-b188-a02afc5a412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6e9933-77d1-4047-b499-3bd385b8711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35ad18-6c3d-44fc-b188-a02afc5a41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0A1B877-42DF-448B-A257-86EBCF04CE7C}">
  <ds:schemaRefs>
    <ds:schemaRef ds:uri="http://schemas.microsoft.com/sharepoint/v3/contenttype/forms"/>
  </ds:schemaRefs>
</ds:datastoreItem>
</file>

<file path=customXml/itemProps2.xml><?xml version="1.0" encoding="utf-8"?>
<ds:datastoreItem xmlns:ds="http://schemas.openxmlformats.org/officeDocument/2006/customXml" ds:itemID="{BF0B3A14-0F09-4A5A-AEC4-1E6EBA155821}">
  <ds:schemaRefs>
    <ds:schemaRef ds:uri="http://purl.org/dc/dcmitype/"/>
    <ds:schemaRef ds:uri="http://schemas.openxmlformats.org/package/2006/metadata/core-properties"/>
    <ds:schemaRef ds:uri="http://purl.org/dc/terms/"/>
    <ds:schemaRef ds:uri="http://schemas.microsoft.com/office/2006/documentManagement/types"/>
    <ds:schemaRef ds:uri="http://purl.org/dc/elements/1.1/"/>
    <ds:schemaRef ds:uri="1b35ad18-6c3d-44fc-b188-a02afc5a412e"/>
    <ds:schemaRef ds:uri="http://schemas.microsoft.com/office/2006/metadata/properties"/>
    <ds:schemaRef ds:uri="http://schemas.microsoft.com/office/infopath/2007/PartnerControls"/>
    <ds:schemaRef ds:uri="066e9933-77d1-4047-b499-3bd385b87115"/>
    <ds:schemaRef ds:uri="http://www.w3.org/XML/1998/namespace"/>
  </ds:schemaRefs>
</ds:datastoreItem>
</file>

<file path=customXml/itemProps3.xml><?xml version="1.0" encoding="utf-8"?>
<ds:datastoreItem xmlns:ds="http://schemas.openxmlformats.org/officeDocument/2006/customXml" ds:itemID="{590FD281-8CF6-4009-A367-CE2C96D89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6e9933-77d1-4047-b499-3bd385b87115"/>
    <ds:schemaRef ds:uri="1b35ad18-6c3d-44fc-b188-a02afc5a41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358</Words>
  <Application>Microsoft Office PowerPoint</Application>
  <PresentationFormat>Widescreen</PresentationFormat>
  <Paragraphs>52</Paragraphs>
  <Slides>12</Slides>
  <Notes>3</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12</vt:i4>
      </vt:variant>
    </vt:vector>
  </HeadingPairs>
  <TitlesOfParts>
    <vt:vector size="26" baseType="lpstr">
      <vt:lpstr>Abadi</vt:lpstr>
      <vt:lpstr>-apple-system</vt:lpstr>
      <vt:lpstr>arial</vt:lpstr>
      <vt:lpstr>arial</vt:lpstr>
      <vt:lpstr>Calibri</vt:lpstr>
      <vt:lpstr>Calibri Light</vt:lpstr>
      <vt:lpstr>Lato</vt:lpstr>
      <vt:lpstr>Lato Light</vt:lpstr>
      <vt:lpstr>Roboto Black</vt:lpstr>
      <vt:lpstr>Roboto Light</vt:lpstr>
      <vt:lpstr>Roboto Medium</vt:lpstr>
      <vt:lpstr>Wingdings</vt:lpstr>
      <vt:lpstr>Tech Mahindra Template 2014</vt:lpstr>
      <vt:lpstr>Office Theme</vt:lpstr>
      <vt:lpstr>PowerPoint Presentation</vt:lpstr>
      <vt:lpstr>PowerPoint Presentation</vt:lpstr>
      <vt:lpstr>What is React Router?</vt:lpstr>
      <vt:lpstr>Considerations</vt:lpstr>
      <vt:lpstr>How it works?</vt:lpstr>
      <vt:lpstr>Components involved</vt:lpstr>
      <vt:lpstr>Browser Router</vt:lpstr>
      <vt:lpstr>Route and Link</vt:lpstr>
      <vt:lpstr>Redirect and Switch</vt:lpstr>
      <vt:lpstr>Props</vt:lpstr>
      <vt:lpstr>Extra: Suspense and lazy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210</cp:revision>
  <dcterms:created xsi:type="dcterms:W3CDTF">2021-06-24T09:07:39Z</dcterms:created>
  <dcterms:modified xsi:type="dcterms:W3CDTF">2021-11-24T20:57:45Z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0x010100695B1B732D6462439120F45A333C6133</vt:lpwstr>
  </property>
  <property fmtid="{D5CDD505-2E9C-101B-9397-08002B2CF9AE}" pid="3" name="Categories0">
    <vt:lpwstr>System Elements</vt:lpwstr>
  </property>
  <property fmtid="{D5CDD505-2E9C-101B-9397-08002B2CF9AE}" pid="4" name="Buisness">
    <vt:lpwstr>Corporate</vt:lpwstr>
  </property>
  <property fmtid="{D5CDD505-2E9C-101B-9397-08002B2CF9AE}" pid="5" name="DLPManualFileClassification">
    <vt:lpwstr>{1A067545-A4E2-4FA1-8094-0D7902669705}</vt:lpwstr>
  </property>
  <property fmtid="{D5CDD505-2E9C-101B-9397-08002B2CF9AE}" pid="6" name="DLPManualFileClassificationLastModifiedBy">
    <vt:lpwstr>TECHMAHINDRA\EH00502061</vt:lpwstr>
  </property>
  <property fmtid="{D5CDD505-2E9C-101B-9397-08002B2CF9AE}" pid="7" name="DLPManualFileClassificationLastModificationDate">
    <vt:lpwstr>1520406007</vt:lpwstr>
  </property>
  <property fmtid="{D5CDD505-2E9C-101B-9397-08002B2CF9AE}" pid="8" name="DLPManualFileClassificationVersion">
    <vt:lpwstr>10.0.100.37</vt:lpwstr>
  </property>
  <property fmtid="{D5CDD505-2E9C-101B-9397-08002B2CF9AE}" pid="9" name="MSIP_Label_bb66cd3d-c530-4117-97d1-7f27568cc796_Enabled">
    <vt:lpwstr>true</vt:lpwstr>
  </property>
  <property fmtid="{D5CDD505-2E9C-101B-9397-08002B2CF9AE}" pid="10" name="MSIP_Label_bb66cd3d-c530-4117-97d1-7f27568cc796_SetDate">
    <vt:lpwstr>2021-01-15T12:23:32Z</vt:lpwstr>
  </property>
  <property fmtid="{D5CDD505-2E9C-101B-9397-08002B2CF9AE}" pid="11" name="MSIP_Label_bb66cd3d-c530-4117-97d1-7f27568cc796_Method">
    <vt:lpwstr>Privileged</vt:lpwstr>
  </property>
  <property fmtid="{D5CDD505-2E9C-101B-9397-08002B2CF9AE}" pid="12" name="MSIP_Label_bb66cd3d-c530-4117-97d1-7f27568cc796_Name">
    <vt:lpwstr>Tech M Confidential – External</vt:lpwstr>
  </property>
  <property fmtid="{D5CDD505-2E9C-101B-9397-08002B2CF9AE}" pid="13" name="MSIP_Label_bb66cd3d-c530-4117-97d1-7f27568cc796_SiteId">
    <vt:lpwstr>edf442f5-b994-4c86-a131-b42b03a16c95</vt:lpwstr>
  </property>
  <property fmtid="{D5CDD505-2E9C-101B-9397-08002B2CF9AE}" pid="14" name="MSIP_Label_bb66cd3d-c530-4117-97d1-7f27568cc796_ActionId">
    <vt:lpwstr>cd55c869-44a9-4fa3-9cf7-00004b4378cb</vt:lpwstr>
  </property>
  <property fmtid="{D5CDD505-2E9C-101B-9397-08002B2CF9AE}" pid="15" name="Order">
    <vt:r8>11700</vt:r8>
  </property>
  <property fmtid="{D5CDD505-2E9C-101B-9397-08002B2CF9AE}" pid="16" name="ComplianceAssetId">
    <vt:lpwstr/>
  </property>
  <property fmtid="{D5CDD505-2E9C-101B-9397-08002B2CF9AE}" pid="17" name="_ExtendedDescription">
    <vt:lpwstr/>
  </property>
</Properties>
</file>